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8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4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5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08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58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42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28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21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83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2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4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6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63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029A6-F34F-4F50-941D-E92CC77E7855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50A3BF-F7B6-468B-9963-CEC3D2739A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8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722ED4-2157-48FE-826C-6A9BB093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D11310-6C99-4C73-BBCF-1613A6FB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4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石板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Young Yang</dc:creator>
  <cp:lastModifiedBy>Young Yang</cp:lastModifiedBy>
  <cp:revision>1</cp:revision>
  <dcterms:created xsi:type="dcterms:W3CDTF">2022-11-24T02:46:12Z</dcterms:created>
  <dcterms:modified xsi:type="dcterms:W3CDTF">2022-11-24T02:48:13Z</dcterms:modified>
</cp:coreProperties>
</file>