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A188-0388-4235-92C4-70C554F82C3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63B7-1C95-4119-87D7-B68F2C34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A188-0388-4235-92C4-70C554F82C3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63B7-1C95-4119-87D7-B68F2C34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1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A188-0388-4235-92C4-70C554F82C3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63B7-1C95-4119-87D7-B68F2C34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A188-0388-4235-92C4-70C554F82C3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63B7-1C95-4119-87D7-B68F2C34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5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A188-0388-4235-92C4-70C554F82C3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63B7-1C95-4119-87D7-B68F2C34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3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A188-0388-4235-92C4-70C554F82C3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63B7-1C95-4119-87D7-B68F2C34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0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A188-0388-4235-92C4-70C554F82C3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63B7-1C95-4119-87D7-B68F2C34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4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A188-0388-4235-92C4-70C554F82C3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63B7-1C95-4119-87D7-B68F2C34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A188-0388-4235-92C4-70C554F82C3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63B7-1C95-4119-87D7-B68F2C34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9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A188-0388-4235-92C4-70C554F82C3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63B7-1C95-4119-87D7-B68F2C34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4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A188-0388-4235-92C4-70C554F82C3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63B7-1C95-4119-87D7-B68F2C34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0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A188-0388-4235-92C4-70C554F82C3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263B7-1C95-4119-87D7-B68F2C34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ED827B9-03B7-44BB-8E5D-4A938B829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619" y="0"/>
            <a:ext cx="7100762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011FEC0-D827-496C-8EA9-66110CB08999}"/>
              </a:ext>
            </a:extLst>
          </p:cNvPr>
          <p:cNvSpPr/>
          <p:nvPr/>
        </p:nvSpPr>
        <p:spPr>
          <a:xfrm>
            <a:off x="288392" y="212310"/>
            <a:ext cx="135910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90</a:t>
            </a:r>
            <a:endParaRPr lang="zh-TW" alt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314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445DBD2-E213-4A2D-A2FE-DE8C1C706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591" y="0"/>
            <a:ext cx="7096818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9E1BB02-BF58-48FF-B34F-FA9B39C93C97}"/>
              </a:ext>
            </a:extLst>
          </p:cNvPr>
          <p:cNvSpPr/>
          <p:nvPr/>
        </p:nvSpPr>
        <p:spPr>
          <a:xfrm>
            <a:off x="288392" y="212310"/>
            <a:ext cx="135910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91</a:t>
            </a:r>
            <a:endParaRPr lang="zh-TW" alt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447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079044C-0A42-4156-8A70-155A68D31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047" y="0"/>
            <a:ext cx="7121906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3278A1F-B7F4-44A8-8294-035C4A0DE54B}"/>
              </a:ext>
            </a:extLst>
          </p:cNvPr>
          <p:cNvSpPr/>
          <p:nvPr/>
        </p:nvSpPr>
        <p:spPr>
          <a:xfrm>
            <a:off x="288392" y="212310"/>
            <a:ext cx="135910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92</a:t>
            </a:r>
            <a:endParaRPr lang="zh-TW" alt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09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8B07D8F-72B2-4B10-8881-E9F13845B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11" y="0"/>
            <a:ext cx="7071978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AD078CC-E04C-451D-85C9-41B23262CC86}"/>
              </a:ext>
            </a:extLst>
          </p:cNvPr>
          <p:cNvSpPr/>
          <p:nvPr/>
        </p:nvSpPr>
        <p:spPr>
          <a:xfrm>
            <a:off x="288392" y="212310"/>
            <a:ext cx="135910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93</a:t>
            </a:r>
            <a:endParaRPr lang="zh-TW" alt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743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4</Words>
  <Application>Microsoft Office PowerPoint</Application>
  <PresentationFormat>寬螢幕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Young Yang Yang</dc:creator>
  <cp:lastModifiedBy>Young Yang Yang</cp:lastModifiedBy>
  <cp:revision>1</cp:revision>
  <dcterms:created xsi:type="dcterms:W3CDTF">2022-11-11T23:45:27Z</dcterms:created>
  <dcterms:modified xsi:type="dcterms:W3CDTF">2022-11-11T23:46:50Z</dcterms:modified>
</cp:coreProperties>
</file>