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3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0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9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4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0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ED827B9-03B7-44BB-8E5D-4A938B82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19" y="0"/>
            <a:ext cx="7100762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011FEC0-D827-496C-8EA9-66110CB08999}"/>
              </a:ext>
            </a:extLst>
          </p:cNvPr>
          <p:cNvSpPr/>
          <p:nvPr/>
        </p:nvSpPr>
        <p:spPr>
          <a:xfrm>
            <a:off x="288392" y="212310"/>
            <a:ext cx="13591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90</a:t>
            </a:r>
            <a:endParaRPr lang="zh-TW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314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445DBD2-E213-4A2D-A2FE-DE8C1C70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91" y="0"/>
            <a:ext cx="7096818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E1BB02-BF58-48FF-B34F-FA9B39C93C97}"/>
              </a:ext>
            </a:extLst>
          </p:cNvPr>
          <p:cNvSpPr/>
          <p:nvPr/>
        </p:nvSpPr>
        <p:spPr>
          <a:xfrm>
            <a:off x="288392" y="212310"/>
            <a:ext cx="13591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91</a:t>
            </a:r>
            <a:endParaRPr lang="zh-TW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447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79044C-0A42-4156-8A70-155A68D3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47" y="0"/>
            <a:ext cx="7121906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3278A1F-B7F4-44A8-8294-035C4A0DE54B}"/>
              </a:ext>
            </a:extLst>
          </p:cNvPr>
          <p:cNvSpPr/>
          <p:nvPr/>
        </p:nvSpPr>
        <p:spPr>
          <a:xfrm>
            <a:off x="288392" y="212310"/>
            <a:ext cx="13591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92</a:t>
            </a:r>
            <a:endParaRPr lang="zh-TW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9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8B07D8F-72B2-4B10-8881-E9F13845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11" y="0"/>
            <a:ext cx="7071978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D078CC-E04C-451D-85C9-41B23262CC86}"/>
              </a:ext>
            </a:extLst>
          </p:cNvPr>
          <p:cNvSpPr/>
          <p:nvPr/>
        </p:nvSpPr>
        <p:spPr>
          <a:xfrm>
            <a:off x="288392" y="212310"/>
            <a:ext cx="13591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93</a:t>
            </a:r>
            <a:endParaRPr lang="zh-TW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43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39D7C20-DB76-45FF-BA29-1C7967C1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99" y="0"/>
            <a:ext cx="7104202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805D99C-45F1-4B7F-B86D-264FCAC413DD}"/>
              </a:ext>
            </a:extLst>
          </p:cNvPr>
          <p:cNvSpPr/>
          <p:nvPr/>
        </p:nvSpPr>
        <p:spPr>
          <a:xfrm>
            <a:off x="288392" y="212310"/>
            <a:ext cx="13591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94</a:t>
            </a:r>
            <a:endParaRPr lang="zh-TW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1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Young Yang Yang</dc:creator>
  <cp:lastModifiedBy>Young Yang Yang</cp:lastModifiedBy>
  <cp:revision>2</cp:revision>
  <dcterms:created xsi:type="dcterms:W3CDTF">2022-11-11T23:45:27Z</dcterms:created>
  <dcterms:modified xsi:type="dcterms:W3CDTF">2022-11-11T23:52:04Z</dcterms:modified>
</cp:coreProperties>
</file>