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31FBB-B4AC-4C93-9C44-525311E4B56B}" v="86" dt="2021-04-29T08:53:43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76" d="100"/>
          <a:sy n="76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준영" userId="64ba7075-df11-49c3-9fe2-9dadb8615404" providerId="ADAL" clId="{E41024CF-D44A-44B1-A2E4-D2142C941183}"/>
    <pc:docChg chg="undo custSel addSld delSld modSld">
      <pc:chgData name="정준영" userId="64ba7075-df11-49c3-9fe2-9dadb8615404" providerId="ADAL" clId="{E41024CF-D44A-44B1-A2E4-D2142C941183}" dt="2021-04-01T10:12:32.886" v="3611" actId="47"/>
      <pc:docMkLst>
        <pc:docMk/>
      </pc:docMkLst>
      <pc:sldChg chg="addSp delSp modSp mod">
        <pc:chgData name="정준영" userId="64ba7075-df11-49c3-9fe2-9dadb8615404" providerId="ADAL" clId="{E41024CF-D44A-44B1-A2E4-D2142C941183}" dt="2021-03-31T13:07:27.672" v="745" actId="6549"/>
        <pc:sldMkLst>
          <pc:docMk/>
          <pc:sldMk cId="2967740616" sldId="256"/>
        </pc:sldMkLst>
        <pc:spChg chg="mod">
          <ac:chgData name="정준영" userId="64ba7075-df11-49c3-9fe2-9dadb8615404" providerId="ADAL" clId="{E41024CF-D44A-44B1-A2E4-D2142C941183}" dt="2021-03-31T13:07:27.672" v="745" actId="6549"/>
          <ac:spMkLst>
            <pc:docMk/>
            <pc:sldMk cId="2967740616" sldId="256"/>
            <ac:spMk id="22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0:06.851" v="2" actId="478"/>
          <ac:spMkLst>
            <pc:docMk/>
            <pc:sldMk cId="2967740616" sldId="256"/>
            <ac:spMk id="23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0T21:22:14.017" v="160" actId="20577"/>
          <ac:spMkLst>
            <pc:docMk/>
            <pc:sldMk cId="2967740616" sldId="256"/>
            <ac:spMk id="34" creationId="{00000000-0000-0000-0000-000000000000}"/>
          </ac:spMkLst>
        </pc:spChg>
        <pc:picChg chg="add mod">
          <ac:chgData name="정준영" userId="64ba7075-df11-49c3-9fe2-9dadb8615404" providerId="ADAL" clId="{E41024CF-D44A-44B1-A2E4-D2142C941183}" dt="2021-03-30T21:51:09.969" v="744"/>
          <ac:picMkLst>
            <pc:docMk/>
            <pc:sldMk cId="2967740616" sldId="256"/>
            <ac:picMk id="13" creationId="{5C23E119-9BCD-4729-9C19-11A5F1EC3037}"/>
          </ac:picMkLst>
        </pc:picChg>
        <pc:picChg chg="del">
          <ac:chgData name="정준영" userId="64ba7075-df11-49c3-9fe2-9dadb8615404" providerId="ADAL" clId="{E41024CF-D44A-44B1-A2E4-D2142C941183}" dt="2021-03-30T21:19:55.456" v="1" actId="478"/>
          <ac:picMkLst>
            <pc:docMk/>
            <pc:sldMk cId="2967740616" sldId="256"/>
            <ac:picMk id="31" creationId="{00000000-0000-0000-0000-000000000000}"/>
          </ac:picMkLst>
        </pc:picChg>
        <pc:picChg chg="del">
          <ac:chgData name="정준영" userId="64ba7075-df11-49c3-9fe2-9dadb8615404" providerId="ADAL" clId="{E41024CF-D44A-44B1-A2E4-D2142C941183}" dt="2021-03-30T21:19:53.410" v="0" actId="478"/>
          <ac:picMkLst>
            <pc:docMk/>
            <pc:sldMk cId="2967740616" sldId="256"/>
            <ac:picMk id="33" creationId="{00000000-0000-0000-0000-000000000000}"/>
          </ac:picMkLst>
        </pc:picChg>
      </pc:sldChg>
      <pc:sldChg chg="addSp delSp modSp mod">
        <pc:chgData name="정준영" userId="64ba7075-df11-49c3-9fe2-9dadb8615404" providerId="ADAL" clId="{E41024CF-D44A-44B1-A2E4-D2142C941183}" dt="2021-03-31T14:47:06.313" v="807" actId="1076"/>
        <pc:sldMkLst>
          <pc:docMk/>
          <pc:sldMk cId="930483558" sldId="259"/>
        </pc:sldMkLst>
        <pc:spChg chg="del mod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15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4:47:06.313" v="807" actId="1076"/>
          <ac:spMkLst>
            <pc:docMk/>
            <pc:sldMk cId="930483558" sldId="259"/>
            <ac:spMk id="15" creationId="{DBB5C5C4-A4A5-4C25-9379-F857DDDEED10}"/>
          </ac:spMkLst>
        </pc:spChg>
        <pc:spChg chg="mod">
          <ac:chgData name="정준영" userId="64ba7075-df11-49c3-9fe2-9dadb8615404" providerId="ADAL" clId="{E41024CF-D44A-44B1-A2E4-D2142C941183}" dt="2021-03-31T14:46:47.740" v="805" actId="14100"/>
          <ac:spMkLst>
            <pc:docMk/>
            <pc:sldMk cId="930483558" sldId="259"/>
            <ac:spMk id="16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1T14:46:54.468" v="806" actId="1076"/>
          <ac:spMkLst>
            <pc:docMk/>
            <pc:sldMk cId="930483558" sldId="259"/>
            <ac:spMk id="17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0T21:25:27.794" v="434" actId="20577"/>
          <ac:spMkLst>
            <pc:docMk/>
            <pc:sldMk cId="930483558" sldId="259"/>
            <ac:spMk id="18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19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4:47:06.313" v="807" actId="1076"/>
          <ac:spMkLst>
            <pc:docMk/>
            <pc:sldMk cId="930483558" sldId="259"/>
            <ac:spMk id="19" creationId="{BEBBEC01-A6E1-471F-ADC4-FDD0AF7D0E89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20" creationId="{5167E726-CF48-42B9-B536-B984722FC517}"/>
          </ac:spMkLst>
        </pc:spChg>
        <pc:spChg chg="add mod">
          <ac:chgData name="정준영" userId="64ba7075-df11-49c3-9fe2-9dadb8615404" providerId="ADAL" clId="{E41024CF-D44A-44B1-A2E4-D2142C941183}" dt="2021-03-31T14:47:06.313" v="807" actId="1076"/>
          <ac:spMkLst>
            <pc:docMk/>
            <pc:sldMk cId="930483558" sldId="259"/>
            <ac:spMk id="20" creationId="{E5AFED55-CFBC-4E36-8F8F-4F6CDBCE7AA5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21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22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06.335" v="464" actId="478"/>
          <ac:spMkLst>
            <pc:docMk/>
            <pc:sldMk cId="930483558" sldId="259"/>
            <ac:spMk id="23" creationId="{79FE7B82-9497-479F-8AC1-CBDA07BF23DE}"/>
          </ac:spMkLst>
        </pc:spChg>
        <pc:spChg chg="add del mod">
          <ac:chgData name="정준영" userId="64ba7075-df11-49c3-9fe2-9dadb8615404" providerId="ADAL" clId="{E41024CF-D44A-44B1-A2E4-D2142C941183}" dt="2021-03-30T21:24:23.090" v="371"/>
          <ac:spMkLst>
            <pc:docMk/>
            <pc:sldMk cId="930483558" sldId="259"/>
            <ac:spMk id="24" creationId="{D033E2EB-17AF-4BDA-803E-4B0383DFC695}"/>
          </ac:spMkLst>
        </pc:spChg>
        <pc:spChg chg="add mod">
          <ac:chgData name="정준영" userId="64ba7075-df11-49c3-9fe2-9dadb8615404" providerId="ADAL" clId="{E41024CF-D44A-44B1-A2E4-D2142C941183}" dt="2021-03-31T14:46:35.223" v="758"/>
          <ac:spMkLst>
            <pc:docMk/>
            <pc:sldMk cId="930483558" sldId="259"/>
            <ac:spMk id="25" creationId="{410FCD41-7D14-4A82-A467-89765B41E1CE}"/>
          </ac:spMkLst>
        </pc:spChg>
        <pc:spChg chg="add mod">
          <ac:chgData name="정준영" userId="64ba7075-df11-49c3-9fe2-9dadb8615404" providerId="ADAL" clId="{E41024CF-D44A-44B1-A2E4-D2142C941183}" dt="2021-03-30T21:25:48.601" v="437" actId="1076"/>
          <ac:spMkLst>
            <pc:docMk/>
            <pc:sldMk cId="930483558" sldId="259"/>
            <ac:spMk id="26" creationId="{BA5CC0F3-B249-41C7-8442-9268808AF12A}"/>
          </ac:spMkLst>
        </pc:spChg>
        <pc:spChg chg="add mod">
          <ac:chgData name="정준영" userId="64ba7075-df11-49c3-9fe2-9dadb8615404" providerId="ADAL" clId="{E41024CF-D44A-44B1-A2E4-D2142C941183}" dt="2021-03-30T21:25:50.890" v="438" actId="20577"/>
          <ac:spMkLst>
            <pc:docMk/>
            <pc:sldMk cId="930483558" sldId="259"/>
            <ac:spMk id="27" creationId="{F22BFE06-C588-4635-9167-64C1214A7E39}"/>
          </ac:spMkLst>
        </pc:spChg>
        <pc:picChg chg="del">
          <ac:chgData name="정준영" userId="64ba7075-df11-49c3-9fe2-9dadb8615404" providerId="ADAL" clId="{E41024CF-D44A-44B1-A2E4-D2142C941183}" dt="2021-03-30T21:20:10.048" v="4" actId="478"/>
          <ac:picMkLst>
            <pc:docMk/>
            <pc:sldMk cId="930483558" sldId="259"/>
            <ac:picMk id="12" creationId="{00000000-0000-0000-0000-000000000000}"/>
          </ac:picMkLst>
        </pc:picChg>
        <pc:picChg chg="del">
          <ac:chgData name="정준영" userId="64ba7075-df11-49c3-9fe2-9dadb8615404" providerId="ADAL" clId="{E41024CF-D44A-44B1-A2E4-D2142C941183}" dt="2021-03-30T21:20:09.493" v="3" actId="478"/>
          <ac:picMkLst>
            <pc:docMk/>
            <pc:sldMk cId="930483558" sldId="259"/>
            <ac:picMk id="13" creationId="{00000000-0000-0000-0000-000000000000}"/>
          </ac:picMkLst>
        </pc:picChg>
        <pc:picChg chg="add mod">
          <ac:chgData name="정준영" userId="64ba7075-df11-49c3-9fe2-9dadb8615404" providerId="ADAL" clId="{E41024CF-D44A-44B1-A2E4-D2142C941183}" dt="2021-03-30T21:51:04.720" v="742"/>
          <ac:picMkLst>
            <pc:docMk/>
            <pc:sldMk cId="930483558" sldId="259"/>
            <ac:picMk id="28" creationId="{90F47824-38CC-4D32-9E9B-9FF03654ED01}"/>
          </ac:picMkLst>
        </pc:picChg>
      </pc:sldChg>
      <pc:sldChg chg="addSp delSp modSp del mod">
        <pc:chgData name="정준영" userId="64ba7075-df11-49c3-9fe2-9dadb8615404" providerId="ADAL" clId="{E41024CF-D44A-44B1-A2E4-D2142C941183}" dt="2021-04-01T09:28:57.187" v="2979" actId="47"/>
        <pc:sldMkLst>
          <pc:docMk/>
          <pc:sldMk cId="2374081431" sldId="272"/>
        </pc:sldMkLst>
        <pc:spChg chg="mod">
          <ac:chgData name="정준영" userId="64ba7075-df11-49c3-9fe2-9dadb8615404" providerId="ADAL" clId="{E41024CF-D44A-44B1-A2E4-D2142C941183}" dt="2021-03-31T14:53:16.891" v="868" actId="20577"/>
          <ac:spMkLst>
            <pc:docMk/>
            <pc:sldMk cId="2374081431" sldId="272"/>
            <ac:spMk id="15" creationId="{00000000-0000-0000-0000-000000000000}"/>
          </ac:spMkLst>
        </pc:spChg>
        <pc:picChg chg="del">
          <ac:chgData name="정준영" userId="64ba7075-df11-49c3-9fe2-9dadb8615404" providerId="ADAL" clId="{E41024CF-D44A-44B1-A2E4-D2142C941183}" dt="2021-03-30T21:20:12.727" v="6" actId="478"/>
          <ac:picMkLst>
            <pc:docMk/>
            <pc:sldMk cId="2374081431" sldId="272"/>
            <ac:picMk id="11" creationId="{00000000-0000-0000-0000-000000000000}"/>
          </ac:picMkLst>
        </pc:picChg>
        <pc:picChg chg="del">
          <ac:chgData name="정준영" userId="64ba7075-df11-49c3-9fe2-9dadb8615404" providerId="ADAL" clId="{E41024CF-D44A-44B1-A2E4-D2142C941183}" dt="2021-03-30T21:20:12.188" v="5" actId="478"/>
          <ac:picMkLst>
            <pc:docMk/>
            <pc:sldMk cId="2374081431" sldId="272"/>
            <ac:picMk id="12" creationId="{00000000-0000-0000-0000-000000000000}"/>
          </ac:picMkLst>
        </pc:picChg>
        <pc:picChg chg="add mod">
          <ac:chgData name="정준영" userId="64ba7075-df11-49c3-9fe2-9dadb8615404" providerId="ADAL" clId="{E41024CF-D44A-44B1-A2E4-D2142C941183}" dt="2021-03-30T21:51:06.027" v="743"/>
          <ac:picMkLst>
            <pc:docMk/>
            <pc:sldMk cId="2374081431" sldId="272"/>
            <ac:picMk id="16" creationId="{15367DAB-A082-4643-AAAA-B038103F05EC}"/>
          </ac:picMkLst>
        </pc:picChg>
      </pc:sldChg>
      <pc:sldChg chg="del">
        <pc:chgData name="정준영" userId="64ba7075-df11-49c3-9fe2-9dadb8615404" providerId="ADAL" clId="{E41024CF-D44A-44B1-A2E4-D2142C941183}" dt="2021-03-30T21:23:06.791" v="249" actId="47"/>
        <pc:sldMkLst>
          <pc:docMk/>
          <pc:sldMk cId="2908217901" sldId="274"/>
        </pc:sldMkLst>
      </pc:sldChg>
      <pc:sldChg chg="del">
        <pc:chgData name="정준영" userId="64ba7075-df11-49c3-9fe2-9dadb8615404" providerId="ADAL" clId="{E41024CF-D44A-44B1-A2E4-D2142C941183}" dt="2021-03-30T21:23:08.054" v="250" actId="47"/>
        <pc:sldMkLst>
          <pc:docMk/>
          <pc:sldMk cId="2684084454" sldId="275"/>
        </pc:sldMkLst>
      </pc:sldChg>
      <pc:sldChg chg="del">
        <pc:chgData name="정준영" userId="64ba7075-df11-49c3-9fe2-9dadb8615404" providerId="ADAL" clId="{E41024CF-D44A-44B1-A2E4-D2142C941183}" dt="2021-03-30T21:23:08.870" v="251" actId="47"/>
        <pc:sldMkLst>
          <pc:docMk/>
          <pc:sldMk cId="3976308393" sldId="276"/>
        </pc:sldMkLst>
      </pc:sldChg>
      <pc:sldChg chg="del">
        <pc:chgData name="정준영" userId="64ba7075-df11-49c3-9fe2-9dadb8615404" providerId="ADAL" clId="{E41024CF-D44A-44B1-A2E4-D2142C941183}" dt="2021-03-30T21:23:05.381" v="248" actId="47"/>
        <pc:sldMkLst>
          <pc:docMk/>
          <pc:sldMk cId="1668992792" sldId="278"/>
        </pc:sldMkLst>
      </pc:sldChg>
      <pc:sldChg chg="delSp del mod">
        <pc:chgData name="정준영" userId="64ba7075-df11-49c3-9fe2-9dadb8615404" providerId="ADAL" clId="{E41024CF-D44A-44B1-A2E4-D2142C941183}" dt="2021-03-30T21:35:09.053" v="735" actId="47"/>
        <pc:sldMkLst>
          <pc:docMk/>
          <pc:sldMk cId="2043808734" sldId="279"/>
        </pc:sldMkLst>
        <pc:picChg chg="del">
          <ac:chgData name="정준영" userId="64ba7075-df11-49c3-9fe2-9dadb8615404" providerId="ADAL" clId="{E41024CF-D44A-44B1-A2E4-D2142C941183}" dt="2021-03-30T21:20:15.871" v="8" actId="478"/>
          <ac:picMkLst>
            <pc:docMk/>
            <pc:sldMk cId="2043808734" sldId="279"/>
            <ac:picMk id="17" creationId="{00000000-0000-0000-0000-000000000000}"/>
          </ac:picMkLst>
        </pc:picChg>
        <pc:picChg chg="del">
          <ac:chgData name="정준영" userId="64ba7075-df11-49c3-9fe2-9dadb8615404" providerId="ADAL" clId="{E41024CF-D44A-44B1-A2E4-D2142C941183}" dt="2021-03-30T21:20:15.311" v="7" actId="478"/>
          <ac:picMkLst>
            <pc:docMk/>
            <pc:sldMk cId="2043808734" sldId="279"/>
            <ac:picMk id="18" creationId="{00000000-0000-0000-0000-000000000000}"/>
          </ac:picMkLst>
        </pc:picChg>
      </pc:sldChg>
      <pc:sldChg chg="modSp add del mod">
        <pc:chgData name="정준영" userId="64ba7075-df11-49c3-9fe2-9dadb8615404" providerId="ADAL" clId="{E41024CF-D44A-44B1-A2E4-D2142C941183}" dt="2021-03-31T14:52:35.526" v="810" actId="47"/>
        <pc:sldMkLst>
          <pc:docMk/>
          <pc:sldMk cId="1511579111" sldId="280"/>
        </pc:sldMkLst>
        <pc:spChg chg="mod">
          <ac:chgData name="정준영" userId="64ba7075-df11-49c3-9fe2-9dadb8615404" providerId="ADAL" clId="{E41024CF-D44A-44B1-A2E4-D2142C941183}" dt="2021-03-30T21:26:26.662" v="504" actId="20577"/>
          <ac:spMkLst>
            <pc:docMk/>
            <pc:sldMk cId="1511579111" sldId="280"/>
            <ac:spMk id="13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0T21:26:33.276" v="521" actId="20577"/>
          <ac:spMkLst>
            <pc:docMk/>
            <pc:sldMk cId="1511579111" sldId="280"/>
            <ac:spMk id="15" creationId="{00000000-0000-0000-0000-000000000000}"/>
          </ac:spMkLst>
        </pc:spChg>
      </pc:sldChg>
      <pc:sldChg chg="addSp delSp modSp add del mod">
        <pc:chgData name="정준영" userId="64ba7075-df11-49c3-9fe2-9dadb8615404" providerId="ADAL" clId="{E41024CF-D44A-44B1-A2E4-D2142C941183}" dt="2021-03-31T15:17:54.889" v="1470" actId="47"/>
        <pc:sldMkLst>
          <pc:docMk/>
          <pc:sldMk cId="2625297364" sldId="281"/>
        </pc:sldMkLst>
        <pc:spChg chg="mod">
          <ac:chgData name="정준영" userId="64ba7075-df11-49c3-9fe2-9dadb8615404" providerId="ADAL" clId="{E41024CF-D44A-44B1-A2E4-D2142C941183}" dt="2021-03-30T21:33:35.520" v="601" actId="20577"/>
          <ac:spMkLst>
            <pc:docMk/>
            <pc:sldMk cId="2625297364" sldId="281"/>
            <ac:spMk id="2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0T21:26:49.294" v="551" actId="20577"/>
          <ac:spMkLst>
            <pc:docMk/>
            <pc:sldMk cId="2625297364" sldId="281"/>
            <ac:spMk id="9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57.222" v="553" actId="478"/>
          <ac:spMkLst>
            <pc:docMk/>
            <pc:sldMk cId="2625297364" sldId="281"/>
            <ac:spMk id="12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0T21:26:59.777" v="554" actId="478"/>
          <ac:spMkLst>
            <pc:docMk/>
            <pc:sldMk cId="2625297364" sldId="281"/>
            <ac:spMk id="16" creationId="{581FD9A7-250C-45D7-9576-60CB8E474B4D}"/>
          </ac:spMkLst>
        </pc:spChg>
        <pc:spChg chg="del">
          <ac:chgData name="정준영" userId="64ba7075-df11-49c3-9fe2-9dadb8615404" providerId="ADAL" clId="{E41024CF-D44A-44B1-A2E4-D2142C941183}" dt="2021-03-30T21:26:59.777" v="554" actId="478"/>
          <ac:spMkLst>
            <pc:docMk/>
            <pc:sldMk cId="2625297364" sldId="281"/>
            <ac:spMk id="48" creationId="{038EA6B0-7F10-4120-BFCE-BD11C4A792B7}"/>
          </ac:spMkLst>
        </pc:spChg>
        <pc:spChg chg="add mod">
          <ac:chgData name="정준영" userId="64ba7075-df11-49c3-9fe2-9dadb8615404" providerId="ADAL" clId="{E41024CF-D44A-44B1-A2E4-D2142C941183}" dt="2021-03-30T21:34:56.788" v="733" actId="20577"/>
          <ac:spMkLst>
            <pc:docMk/>
            <pc:sldMk cId="2625297364" sldId="281"/>
            <ac:spMk id="49" creationId="{3763EE0A-2AE1-486C-86B9-F13F34A02EB0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69" creationId="{DA7E0E36-27CE-4D5A-9193-5BFC6DEFA2C3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70" creationId="{8E372E96-8E9F-413C-A331-A658D130F020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71" creationId="{CB58DA68-9957-4EA6-ADB2-DCE917FBB0A0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72" creationId="{CB9EE060-F7F2-4787-A6CD-8697A0717CC0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73" creationId="{D3AA4EC1-BCDC-4DFC-9359-95B6537A9BED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97" creationId="{3E54A0C6-FBCB-438B-9E65-7BD1E0030661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98" creationId="{B9ED7F6C-4C42-4087-BBCB-889BAABC54AA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103" creationId="{C5B902BF-9A56-4C05-97CF-7E667D51B069}"/>
          </ac:spMkLst>
        </pc:spChg>
        <pc:spChg chg="del">
          <ac:chgData name="정준영" userId="64ba7075-df11-49c3-9fe2-9dadb8615404" providerId="ADAL" clId="{E41024CF-D44A-44B1-A2E4-D2142C941183}" dt="2021-03-30T21:27:02.350" v="555" actId="478"/>
          <ac:spMkLst>
            <pc:docMk/>
            <pc:sldMk cId="2625297364" sldId="281"/>
            <ac:spMk id="111" creationId="{2CDD4515-C701-43A9-B892-2B455D3D4ADD}"/>
          </ac:spMkLst>
        </pc:spChg>
        <pc:grpChg chg="del">
          <ac:chgData name="정준영" userId="64ba7075-df11-49c3-9fe2-9dadb8615404" providerId="ADAL" clId="{E41024CF-D44A-44B1-A2E4-D2142C941183}" dt="2021-03-30T21:26:54.239" v="552" actId="478"/>
          <ac:grpSpMkLst>
            <pc:docMk/>
            <pc:sldMk cId="2625297364" sldId="281"/>
            <ac:grpSpMk id="20" creationId="{B576F067-AEFF-4CF8-B6D2-089A3138C39B}"/>
          </ac:grpSpMkLst>
        </pc:grpChg>
        <pc:graphicFrameChg chg="add del mod">
          <ac:chgData name="정준영" userId="64ba7075-df11-49c3-9fe2-9dadb8615404" providerId="ADAL" clId="{E41024CF-D44A-44B1-A2E4-D2142C941183}" dt="2021-03-30T21:30:18.277" v="561"/>
          <ac:graphicFrameMkLst>
            <pc:docMk/>
            <pc:sldMk cId="2625297364" sldId="281"/>
            <ac:graphicFrameMk id="7" creationId="{66396043-B4F0-4315-8710-4D9012BDF5A1}"/>
          </ac:graphicFrameMkLst>
        </pc:graphicFrameChg>
        <pc:picChg chg="add del mod">
          <ac:chgData name="정준영" userId="64ba7075-df11-49c3-9fe2-9dadb8615404" providerId="ADAL" clId="{E41024CF-D44A-44B1-A2E4-D2142C941183}" dt="2021-03-30T21:29:57.192" v="559" actId="478"/>
          <ac:picMkLst>
            <pc:docMk/>
            <pc:sldMk cId="2625297364" sldId="281"/>
            <ac:picMk id="6" creationId="{C089FB47-017F-4F3A-A68E-6E6F45FA52D0}"/>
          </ac:picMkLst>
        </pc:picChg>
        <pc:picChg chg="add del mod">
          <ac:chgData name="정준영" userId="64ba7075-df11-49c3-9fe2-9dadb8615404" providerId="ADAL" clId="{E41024CF-D44A-44B1-A2E4-D2142C941183}" dt="2021-03-31T15:05:21.345" v="1023" actId="478"/>
          <ac:picMkLst>
            <pc:docMk/>
            <pc:sldMk cId="2625297364" sldId="281"/>
            <ac:picMk id="10" creationId="{89F06BB4-107C-4D7F-B128-B9DEEBBF5E27}"/>
          </ac:picMkLst>
        </pc:picChg>
        <pc:picChg chg="add del mod">
          <ac:chgData name="정준영" userId="64ba7075-df11-49c3-9fe2-9dadb8615404" providerId="ADAL" clId="{E41024CF-D44A-44B1-A2E4-D2142C941183}" dt="2021-03-31T15:04:58.205" v="1019" actId="478"/>
          <ac:picMkLst>
            <pc:docMk/>
            <pc:sldMk cId="2625297364" sldId="281"/>
            <ac:picMk id="11" creationId="{1DCE2A33-5128-48BC-BFA7-E500076EEE6F}"/>
          </ac:picMkLst>
        </pc:picChg>
        <pc:picChg chg="add mod">
          <ac:chgData name="정준영" userId="64ba7075-df11-49c3-9fe2-9dadb8615404" providerId="ADAL" clId="{E41024CF-D44A-44B1-A2E4-D2142C941183}" dt="2021-03-31T15:05:31.420" v="1026" actId="1076"/>
          <ac:picMkLst>
            <pc:docMk/>
            <pc:sldMk cId="2625297364" sldId="281"/>
            <ac:picMk id="12" creationId="{1C80CC4C-90C1-48E4-B4C9-2C2F4145C97C}"/>
          </ac:picMkLst>
        </pc:picChg>
        <pc:picChg chg="add del mod">
          <ac:chgData name="정준영" userId="64ba7075-df11-49c3-9fe2-9dadb8615404" providerId="ADAL" clId="{E41024CF-D44A-44B1-A2E4-D2142C941183}" dt="2021-03-30T21:31:23.730" v="565"/>
          <ac:picMkLst>
            <pc:docMk/>
            <pc:sldMk cId="2625297364" sldId="281"/>
            <ac:picMk id="13" creationId="{4DE05329-C2DC-4BE7-838C-4C039AB07FC2}"/>
          </ac:picMkLst>
        </pc:picChg>
        <pc:picChg chg="add del mod">
          <ac:chgData name="정준영" userId="64ba7075-df11-49c3-9fe2-9dadb8615404" providerId="ADAL" clId="{E41024CF-D44A-44B1-A2E4-D2142C941183}" dt="2021-03-30T21:31:36.499" v="569"/>
          <ac:picMkLst>
            <pc:docMk/>
            <pc:sldMk cId="2625297364" sldId="281"/>
            <ac:picMk id="18" creationId="{DE2FB938-A1D7-4CB1-B5F7-F393E1892BF4}"/>
          </ac:picMkLst>
        </pc:picChg>
        <pc:picChg chg="add mod">
          <ac:chgData name="정준영" userId="64ba7075-df11-49c3-9fe2-9dadb8615404" providerId="ADAL" clId="{E41024CF-D44A-44B1-A2E4-D2142C941183}" dt="2021-03-30T21:51:02.984" v="741" actId="1076"/>
          <ac:picMkLst>
            <pc:docMk/>
            <pc:sldMk cId="2625297364" sldId="281"/>
            <ac:picMk id="22" creationId="{349F3831-3BD4-4EEB-A0EA-E958E978D153}"/>
          </ac:picMkLst>
        </pc:picChg>
        <pc:cxnChg chg="del">
          <ac:chgData name="정준영" userId="64ba7075-df11-49c3-9fe2-9dadb8615404" providerId="ADAL" clId="{E41024CF-D44A-44B1-A2E4-D2142C941183}" dt="2021-03-30T21:26:59.777" v="554" actId="478"/>
          <ac:cxnSpMkLst>
            <pc:docMk/>
            <pc:sldMk cId="2625297364" sldId="281"/>
            <ac:cxnSpMk id="11" creationId="{13AF9A15-78C2-48E4-8FF9-463003F9A5EB}"/>
          </ac:cxnSpMkLst>
        </pc:cxnChg>
        <pc:cxnChg chg="del">
          <ac:chgData name="정준영" userId="64ba7075-df11-49c3-9fe2-9dadb8615404" providerId="ADAL" clId="{E41024CF-D44A-44B1-A2E4-D2142C941183}" dt="2021-03-30T21:26:59.777" v="554" actId="478"/>
          <ac:cxnSpMkLst>
            <pc:docMk/>
            <pc:sldMk cId="2625297364" sldId="281"/>
            <ac:cxnSpMk id="47" creationId="{ADEDF871-720D-4B68-B9B7-39910A9D373B}"/>
          </ac:cxnSpMkLst>
        </pc:cxnChg>
      </pc:sldChg>
      <pc:sldChg chg="add del">
        <pc:chgData name="정준영" userId="64ba7075-df11-49c3-9fe2-9dadb8615404" providerId="ADAL" clId="{E41024CF-D44A-44B1-A2E4-D2142C941183}" dt="2021-03-30T21:35:04.353" v="734" actId="47"/>
        <pc:sldMkLst>
          <pc:docMk/>
          <pc:sldMk cId="2338828156" sldId="282"/>
        </pc:sldMkLst>
      </pc:sldChg>
      <pc:sldChg chg="add del">
        <pc:chgData name="정준영" userId="64ba7075-df11-49c3-9fe2-9dadb8615404" providerId="ADAL" clId="{E41024CF-D44A-44B1-A2E4-D2142C941183}" dt="2021-03-31T14:54:03.977" v="892" actId="47"/>
        <pc:sldMkLst>
          <pc:docMk/>
          <pc:sldMk cId="338030147" sldId="283"/>
        </pc:sldMkLst>
      </pc:sldChg>
      <pc:sldChg chg="add del">
        <pc:chgData name="정준영" userId="64ba7075-df11-49c3-9fe2-9dadb8615404" providerId="ADAL" clId="{E41024CF-D44A-44B1-A2E4-D2142C941183}" dt="2021-03-31T14:54:06.990" v="893" actId="47"/>
        <pc:sldMkLst>
          <pc:docMk/>
          <pc:sldMk cId="443668246" sldId="284"/>
        </pc:sldMkLst>
      </pc:sldChg>
      <pc:sldChg chg="modSp add del mod">
        <pc:chgData name="정준영" userId="64ba7075-df11-49c3-9fe2-9dadb8615404" providerId="ADAL" clId="{E41024CF-D44A-44B1-A2E4-D2142C941183}" dt="2021-04-01T09:28:58.584" v="2980" actId="47"/>
        <pc:sldMkLst>
          <pc:docMk/>
          <pc:sldMk cId="1324908364" sldId="285"/>
        </pc:sldMkLst>
        <pc:spChg chg="mod">
          <ac:chgData name="정준영" userId="64ba7075-df11-49c3-9fe2-9dadb8615404" providerId="ADAL" clId="{E41024CF-D44A-44B1-A2E4-D2142C941183}" dt="2021-03-31T14:52:40.721" v="811" actId="20577"/>
          <ac:spMkLst>
            <pc:docMk/>
            <pc:sldMk cId="1324908364" sldId="285"/>
            <ac:spMk id="13" creationId="{00000000-0000-0000-0000-000000000000}"/>
          </ac:spMkLst>
        </pc:spChg>
      </pc:sldChg>
      <pc:sldChg chg="modSp add del mod">
        <pc:chgData name="정준영" userId="64ba7075-df11-49c3-9fe2-9dadb8615404" providerId="ADAL" clId="{E41024CF-D44A-44B1-A2E4-D2142C941183}" dt="2021-04-01T09:29:00.417" v="2981" actId="47"/>
        <pc:sldMkLst>
          <pc:docMk/>
          <pc:sldMk cId="364391509" sldId="286"/>
        </pc:sldMkLst>
        <pc:spChg chg="mod">
          <ac:chgData name="정준영" userId="64ba7075-df11-49c3-9fe2-9dadb8615404" providerId="ADAL" clId="{E41024CF-D44A-44B1-A2E4-D2142C941183}" dt="2021-03-31T14:52:44.897" v="812" actId="20577"/>
          <ac:spMkLst>
            <pc:docMk/>
            <pc:sldMk cId="364391509" sldId="286"/>
            <ac:spMk id="13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1T14:53:36.223" v="891" actId="20577"/>
          <ac:spMkLst>
            <pc:docMk/>
            <pc:sldMk cId="364391509" sldId="286"/>
            <ac:spMk id="15" creationId="{00000000-0000-0000-0000-000000000000}"/>
          </ac:spMkLst>
        </pc:spChg>
      </pc:sldChg>
      <pc:sldChg chg="addSp delSp modSp add mod">
        <pc:chgData name="정준영" userId="64ba7075-df11-49c3-9fe2-9dadb8615404" providerId="ADAL" clId="{E41024CF-D44A-44B1-A2E4-D2142C941183}" dt="2021-04-01T10:01:07.327" v="3589" actId="20577"/>
        <pc:sldMkLst>
          <pc:docMk/>
          <pc:sldMk cId="601742496" sldId="287"/>
        </pc:sldMkLst>
        <pc:spChg chg="mod">
          <ac:chgData name="정준영" userId="64ba7075-df11-49c3-9fe2-9dadb8615404" providerId="ADAL" clId="{E41024CF-D44A-44B1-A2E4-D2142C941183}" dt="2021-04-01T10:01:07.327" v="3589" actId="20577"/>
          <ac:spMkLst>
            <pc:docMk/>
            <pc:sldMk cId="601742496" sldId="287"/>
            <ac:spMk id="2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1T14:56:05.829" v="1014" actId="20577"/>
          <ac:spMkLst>
            <pc:docMk/>
            <pc:sldMk cId="601742496" sldId="287"/>
            <ac:spMk id="9" creationId="{00000000-0000-0000-0000-000000000000}"/>
          </ac:spMkLst>
        </pc:spChg>
        <pc:spChg chg="del mod">
          <ac:chgData name="정준영" userId="64ba7075-df11-49c3-9fe2-9dadb8615404" providerId="ADAL" clId="{E41024CF-D44A-44B1-A2E4-D2142C941183}" dt="2021-03-31T15:17:45.773" v="1468" actId="478"/>
          <ac:spMkLst>
            <pc:docMk/>
            <pc:sldMk cId="601742496" sldId="287"/>
            <ac:spMk id="49" creationId="{3763EE0A-2AE1-486C-86B9-F13F34A02EB0}"/>
          </ac:spMkLst>
        </pc:spChg>
        <pc:picChg chg="add mod">
          <ac:chgData name="정준영" userId="64ba7075-df11-49c3-9fe2-9dadb8615404" providerId="ADAL" clId="{E41024CF-D44A-44B1-A2E4-D2142C941183}" dt="2021-04-01T09:49:52.468" v="3500" actId="1076"/>
          <ac:picMkLst>
            <pc:docMk/>
            <pc:sldMk cId="601742496" sldId="287"/>
            <ac:picMk id="10" creationId="{42977DC1-4251-4105-BDBA-A52F33776A3F}"/>
          </ac:picMkLst>
        </pc:picChg>
      </pc:sldChg>
      <pc:sldChg chg="delSp modSp add del mod">
        <pc:chgData name="정준영" userId="64ba7075-df11-49c3-9fe2-9dadb8615404" providerId="ADAL" clId="{E41024CF-D44A-44B1-A2E4-D2142C941183}" dt="2021-04-01T10:07:06.556" v="3590" actId="47"/>
        <pc:sldMkLst>
          <pc:docMk/>
          <pc:sldMk cId="2230070139" sldId="288"/>
        </pc:sldMkLst>
        <pc:spChg chg="mod">
          <ac:chgData name="정준영" userId="64ba7075-df11-49c3-9fe2-9dadb8615404" providerId="ADAL" clId="{E41024CF-D44A-44B1-A2E4-D2142C941183}" dt="2021-03-31T14:55:17.452" v="957" actId="20577"/>
          <ac:spMkLst>
            <pc:docMk/>
            <pc:sldMk cId="2230070139" sldId="288"/>
            <ac:spMk id="13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3-31T14:54:29.758" v="908" actId="478"/>
          <ac:spMkLst>
            <pc:docMk/>
            <pc:sldMk cId="2230070139" sldId="288"/>
            <ac:spMk id="15" creationId="{00000000-0000-0000-0000-000000000000}"/>
          </ac:spMkLst>
        </pc:spChg>
        <pc:cxnChg chg="del">
          <ac:chgData name="정준영" userId="64ba7075-df11-49c3-9fe2-9dadb8615404" providerId="ADAL" clId="{E41024CF-D44A-44B1-A2E4-D2142C941183}" dt="2021-03-31T14:54:36.129" v="910" actId="478"/>
          <ac:cxnSpMkLst>
            <pc:docMk/>
            <pc:sldMk cId="2230070139" sldId="288"/>
            <ac:cxnSpMk id="14" creationId="{00000000-0000-0000-0000-000000000000}"/>
          </ac:cxnSpMkLst>
        </pc:cxnChg>
      </pc:sldChg>
      <pc:sldChg chg="addSp delSp modSp add mod">
        <pc:chgData name="정준영" userId="64ba7075-df11-49c3-9fe2-9dadb8615404" providerId="ADAL" clId="{E41024CF-D44A-44B1-A2E4-D2142C941183}" dt="2021-03-31T15:38:21.045" v="2109" actId="14100"/>
        <pc:sldMkLst>
          <pc:docMk/>
          <pc:sldMk cId="3396901521" sldId="289"/>
        </pc:sldMkLst>
        <pc:spChg chg="mod">
          <ac:chgData name="정준영" userId="64ba7075-df11-49c3-9fe2-9dadb8615404" providerId="ADAL" clId="{E41024CF-D44A-44B1-A2E4-D2142C941183}" dt="2021-03-31T15:34:37.464" v="2085" actId="14100"/>
          <ac:spMkLst>
            <pc:docMk/>
            <pc:sldMk cId="3396901521" sldId="289"/>
            <ac:spMk id="2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5:38:02.062" v="2100" actId="14100"/>
          <ac:spMkLst>
            <pc:docMk/>
            <pc:sldMk cId="3396901521" sldId="289"/>
            <ac:spMk id="3" creationId="{F52D5377-DEB9-406B-A9F6-D4695256798C}"/>
          </ac:spMkLst>
        </pc:spChg>
        <pc:spChg chg="mod">
          <ac:chgData name="정준영" userId="64ba7075-df11-49c3-9fe2-9dadb8615404" providerId="ADAL" clId="{E41024CF-D44A-44B1-A2E4-D2142C941183}" dt="2021-03-31T15:18:08.413" v="1495"/>
          <ac:spMkLst>
            <pc:docMk/>
            <pc:sldMk cId="3396901521" sldId="289"/>
            <ac:spMk id="9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5:34:35.480" v="2084" actId="14100"/>
          <ac:spMkLst>
            <pc:docMk/>
            <pc:sldMk cId="3396901521" sldId="289"/>
            <ac:spMk id="13" creationId="{D2BFBCEB-94EB-49FE-AB5E-06A6C0A6D891}"/>
          </ac:spMkLst>
        </pc:spChg>
        <pc:spChg chg="add mod">
          <ac:chgData name="정준영" userId="64ba7075-df11-49c3-9fe2-9dadb8615404" providerId="ADAL" clId="{E41024CF-D44A-44B1-A2E4-D2142C941183}" dt="2021-03-31T15:38:10.359" v="2104" actId="14100"/>
          <ac:spMkLst>
            <pc:docMk/>
            <pc:sldMk cId="3396901521" sldId="289"/>
            <ac:spMk id="16" creationId="{18E878CA-BDE2-4AFA-82DA-3FB35A5F1274}"/>
          </ac:spMkLst>
        </pc:spChg>
        <pc:spChg chg="add mod">
          <ac:chgData name="정준영" userId="64ba7075-df11-49c3-9fe2-9dadb8615404" providerId="ADAL" clId="{E41024CF-D44A-44B1-A2E4-D2142C941183}" dt="2021-03-31T15:38:21.045" v="2109" actId="14100"/>
          <ac:spMkLst>
            <pc:docMk/>
            <pc:sldMk cId="3396901521" sldId="289"/>
            <ac:spMk id="17" creationId="{9D36420C-5E30-4930-853C-B912F98690AF}"/>
          </ac:spMkLst>
        </pc:spChg>
        <pc:picChg chg="del">
          <ac:chgData name="정준영" userId="64ba7075-df11-49c3-9fe2-9dadb8615404" providerId="ADAL" clId="{E41024CF-D44A-44B1-A2E4-D2142C941183}" dt="2021-03-31T15:22:50.784" v="1625" actId="478"/>
          <ac:picMkLst>
            <pc:docMk/>
            <pc:sldMk cId="3396901521" sldId="289"/>
            <ac:picMk id="10" creationId="{42977DC1-4251-4105-BDBA-A52F33776A3F}"/>
          </ac:picMkLst>
        </pc:picChg>
        <pc:picChg chg="add del mod">
          <ac:chgData name="정준영" userId="64ba7075-df11-49c3-9fe2-9dadb8615404" providerId="ADAL" clId="{E41024CF-D44A-44B1-A2E4-D2142C941183}" dt="2021-03-31T15:23:57.029" v="1633" actId="478"/>
          <ac:picMkLst>
            <pc:docMk/>
            <pc:sldMk cId="3396901521" sldId="289"/>
            <ac:picMk id="11" creationId="{931F7BF7-7AA8-4727-93DB-5463EB49FCA0}"/>
          </ac:picMkLst>
        </pc:picChg>
        <pc:picChg chg="add mod">
          <ac:chgData name="정준영" userId="64ba7075-df11-49c3-9fe2-9dadb8615404" providerId="ADAL" clId="{E41024CF-D44A-44B1-A2E4-D2142C941183}" dt="2021-03-31T15:34:32.316" v="2083" actId="1076"/>
          <ac:picMkLst>
            <pc:docMk/>
            <pc:sldMk cId="3396901521" sldId="289"/>
            <ac:picMk id="12" creationId="{7D83C158-A57C-42FD-999A-E332377FE1E3}"/>
          </ac:picMkLst>
        </pc:picChg>
        <pc:picChg chg="add mod">
          <ac:chgData name="정준영" userId="64ba7075-df11-49c3-9fe2-9dadb8615404" providerId="ADAL" clId="{E41024CF-D44A-44B1-A2E4-D2142C941183}" dt="2021-03-31T15:34:29.803" v="2082" actId="1076"/>
          <ac:picMkLst>
            <pc:docMk/>
            <pc:sldMk cId="3396901521" sldId="289"/>
            <ac:picMk id="15" creationId="{8DE76815-959E-4ED4-9508-BA2B07FF0A6B}"/>
          </ac:picMkLst>
        </pc:picChg>
      </pc:sldChg>
      <pc:sldChg chg="delSp modSp add del mod">
        <pc:chgData name="정준영" userId="64ba7075-df11-49c3-9fe2-9dadb8615404" providerId="ADAL" clId="{E41024CF-D44A-44B1-A2E4-D2142C941183}" dt="2021-03-31T15:38:29.405" v="2110" actId="47"/>
        <pc:sldMkLst>
          <pc:docMk/>
          <pc:sldMk cId="3339453296" sldId="290"/>
        </pc:sldMkLst>
        <pc:picChg chg="mod">
          <ac:chgData name="정준영" userId="64ba7075-df11-49c3-9fe2-9dadb8615404" providerId="ADAL" clId="{E41024CF-D44A-44B1-A2E4-D2142C941183}" dt="2021-03-31T15:24:02.777" v="1636" actId="1076"/>
          <ac:picMkLst>
            <pc:docMk/>
            <pc:sldMk cId="3339453296" sldId="290"/>
            <ac:picMk id="11" creationId="{931F7BF7-7AA8-4727-93DB-5463EB49FCA0}"/>
          </ac:picMkLst>
        </pc:picChg>
        <pc:picChg chg="del">
          <ac:chgData name="정준영" userId="64ba7075-df11-49c3-9fe2-9dadb8615404" providerId="ADAL" clId="{E41024CF-D44A-44B1-A2E4-D2142C941183}" dt="2021-03-31T15:23:58.520" v="1634" actId="478"/>
          <ac:picMkLst>
            <pc:docMk/>
            <pc:sldMk cId="3339453296" sldId="290"/>
            <ac:picMk id="12" creationId="{7D83C158-A57C-42FD-999A-E332377FE1E3}"/>
          </ac:picMkLst>
        </pc:picChg>
      </pc:sldChg>
      <pc:sldChg chg="addSp delSp modSp add mod">
        <pc:chgData name="정준영" userId="64ba7075-df11-49c3-9fe2-9dadb8615404" providerId="ADAL" clId="{E41024CF-D44A-44B1-A2E4-D2142C941183}" dt="2021-04-01T09:58:53.615" v="3582" actId="12788"/>
        <pc:sldMkLst>
          <pc:docMk/>
          <pc:sldMk cId="1831481844" sldId="291"/>
        </pc:sldMkLst>
        <pc:spChg chg="mod">
          <ac:chgData name="정준영" userId="64ba7075-df11-49c3-9fe2-9dadb8615404" providerId="ADAL" clId="{E41024CF-D44A-44B1-A2E4-D2142C941183}" dt="2021-03-31T15:43:54.844" v="2684" actId="20577"/>
          <ac:spMkLst>
            <pc:docMk/>
            <pc:sldMk cId="1831481844" sldId="291"/>
            <ac:spMk id="2" creationId="{00000000-0000-0000-0000-000000000000}"/>
          </ac:spMkLst>
        </pc:spChg>
        <pc:spChg chg="mod">
          <ac:chgData name="정준영" userId="64ba7075-df11-49c3-9fe2-9dadb8615404" providerId="ADAL" clId="{E41024CF-D44A-44B1-A2E4-D2142C941183}" dt="2021-03-31T15:25:06.922" v="1659"/>
          <ac:spMkLst>
            <pc:docMk/>
            <pc:sldMk cId="1831481844" sldId="291"/>
            <ac:spMk id="9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4-01T09:55:19.696" v="3549" actId="1035"/>
          <ac:spMkLst>
            <pc:docMk/>
            <pc:sldMk cId="1831481844" sldId="291"/>
            <ac:spMk id="20" creationId="{107E8418-13A8-48B4-8F65-F59B38B30AAF}"/>
          </ac:spMkLst>
        </pc:spChg>
        <pc:grpChg chg="add mod">
          <ac:chgData name="정준영" userId="64ba7075-df11-49c3-9fe2-9dadb8615404" providerId="ADAL" clId="{E41024CF-D44A-44B1-A2E4-D2142C941183}" dt="2021-04-01T09:58:53.615" v="3582" actId="12788"/>
          <ac:grpSpMkLst>
            <pc:docMk/>
            <pc:sldMk cId="1831481844" sldId="291"/>
            <ac:grpSpMk id="18" creationId="{DED31797-94DD-4C24-906A-4682FF908280}"/>
          </ac:grpSpMkLst>
        </pc:grpChg>
        <pc:picChg chg="add del mod">
          <ac:chgData name="정준영" userId="64ba7075-df11-49c3-9fe2-9dadb8615404" providerId="ADAL" clId="{E41024CF-D44A-44B1-A2E4-D2142C941183}" dt="2021-04-01T09:54:56.252" v="3502" actId="478"/>
          <ac:picMkLst>
            <pc:docMk/>
            <pc:sldMk cId="1831481844" sldId="291"/>
            <ac:picMk id="4" creationId="{1DF74DDB-AE6E-4DBF-AE6D-C3239945C4CC}"/>
          </ac:picMkLst>
        </pc:picChg>
        <pc:picChg chg="add mod">
          <ac:chgData name="정준영" userId="64ba7075-df11-49c3-9fe2-9dadb8615404" providerId="ADAL" clId="{E41024CF-D44A-44B1-A2E4-D2142C941183}" dt="2021-04-01T09:55:17.155" v="3536" actId="1035"/>
          <ac:picMkLst>
            <pc:docMk/>
            <pc:sldMk cId="1831481844" sldId="291"/>
            <ac:picMk id="6" creationId="{0E054A8B-1DC8-4105-B2A1-92232F5FD640}"/>
          </ac:picMkLst>
        </pc:picChg>
        <pc:picChg chg="add del mod">
          <ac:chgData name="정준영" userId="64ba7075-df11-49c3-9fe2-9dadb8615404" providerId="ADAL" clId="{E41024CF-D44A-44B1-A2E4-D2142C941183}" dt="2021-03-31T15:29:34.469" v="1683" actId="478"/>
          <ac:picMkLst>
            <pc:docMk/>
            <pc:sldMk cId="1831481844" sldId="291"/>
            <ac:picMk id="7" creationId="{807C8E98-F3E7-4FB0-AF00-D84628347BB4}"/>
          </ac:picMkLst>
        </pc:picChg>
        <pc:picChg chg="add mod">
          <ac:chgData name="정준영" userId="64ba7075-df11-49c3-9fe2-9dadb8615404" providerId="ADAL" clId="{E41024CF-D44A-44B1-A2E4-D2142C941183}" dt="2021-04-01T09:58:49.354" v="3581" actId="164"/>
          <ac:picMkLst>
            <pc:docMk/>
            <pc:sldMk cId="1831481844" sldId="291"/>
            <ac:picMk id="10" creationId="{19830C4C-BBAB-4337-8B02-73968DF46192}"/>
          </ac:picMkLst>
        </pc:picChg>
        <pc:picChg chg="del">
          <ac:chgData name="정준영" userId="64ba7075-df11-49c3-9fe2-9dadb8615404" providerId="ADAL" clId="{E41024CF-D44A-44B1-A2E4-D2142C941183}" dt="2021-03-31T15:25:07.397" v="1660" actId="478"/>
          <ac:picMkLst>
            <pc:docMk/>
            <pc:sldMk cId="1831481844" sldId="291"/>
            <ac:picMk id="11" creationId="{931F7BF7-7AA8-4727-93DB-5463EB49FCA0}"/>
          </ac:picMkLst>
        </pc:picChg>
        <pc:picChg chg="add mod">
          <ac:chgData name="정준영" userId="64ba7075-df11-49c3-9fe2-9dadb8615404" providerId="ADAL" clId="{E41024CF-D44A-44B1-A2E4-D2142C941183}" dt="2021-04-01T09:58:49.354" v="3581" actId="164"/>
          <ac:picMkLst>
            <pc:docMk/>
            <pc:sldMk cId="1831481844" sldId="291"/>
            <ac:picMk id="12" creationId="{03D3EB53-299A-4DA8-BA03-8EB928109E81}"/>
          </ac:picMkLst>
        </pc:picChg>
        <pc:picChg chg="add del mod">
          <ac:chgData name="정준영" userId="64ba7075-df11-49c3-9fe2-9dadb8615404" providerId="ADAL" clId="{E41024CF-D44A-44B1-A2E4-D2142C941183}" dt="2021-03-31T15:29:35.499" v="1684" actId="478"/>
          <ac:picMkLst>
            <pc:docMk/>
            <pc:sldMk cId="1831481844" sldId="291"/>
            <ac:picMk id="12" creationId="{338038FD-9C27-459F-A2DC-214E7EA1E73D}"/>
          </ac:picMkLst>
        </pc:picChg>
        <pc:picChg chg="add mod">
          <ac:chgData name="정준영" userId="64ba7075-df11-49c3-9fe2-9dadb8615404" providerId="ADAL" clId="{E41024CF-D44A-44B1-A2E4-D2142C941183}" dt="2021-04-01T09:58:49.354" v="3581" actId="164"/>
          <ac:picMkLst>
            <pc:docMk/>
            <pc:sldMk cId="1831481844" sldId="291"/>
            <ac:picMk id="15" creationId="{A51146E8-63C6-4740-94E2-54DE135107BB}"/>
          </ac:picMkLst>
        </pc:picChg>
        <pc:picChg chg="add del mod">
          <ac:chgData name="정준영" userId="64ba7075-df11-49c3-9fe2-9dadb8615404" providerId="ADAL" clId="{E41024CF-D44A-44B1-A2E4-D2142C941183}" dt="2021-03-31T15:29:36.008" v="1685" actId="478"/>
          <ac:picMkLst>
            <pc:docMk/>
            <pc:sldMk cId="1831481844" sldId="291"/>
            <ac:picMk id="15" creationId="{E26B02E2-2CA1-44D1-8019-980B500C6450}"/>
          </ac:picMkLst>
        </pc:picChg>
        <pc:picChg chg="add mod">
          <ac:chgData name="정준영" userId="64ba7075-df11-49c3-9fe2-9dadb8615404" providerId="ADAL" clId="{E41024CF-D44A-44B1-A2E4-D2142C941183}" dt="2021-04-01T09:58:49.354" v="3581" actId="164"/>
          <ac:picMkLst>
            <pc:docMk/>
            <pc:sldMk cId="1831481844" sldId="291"/>
            <ac:picMk id="17" creationId="{086E5334-F268-47B9-875D-B3CC3DB1FF55}"/>
          </ac:picMkLst>
        </pc:picChg>
        <pc:picChg chg="add del mod">
          <ac:chgData name="정준영" userId="64ba7075-df11-49c3-9fe2-9dadb8615404" providerId="ADAL" clId="{E41024CF-D44A-44B1-A2E4-D2142C941183}" dt="2021-03-31T15:29:36.703" v="1686" actId="478"/>
          <ac:picMkLst>
            <pc:docMk/>
            <pc:sldMk cId="1831481844" sldId="291"/>
            <ac:picMk id="17" creationId="{2FC7E63C-B5C8-4008-B0FD-DF9F1B0E4748}"/>
          </ac:picMkLst>
        </pc:picChg>
        <pc:picChg chg="add del mod">
          <ac:chgData name="정준영" userId="64ba7075-df11-49c3-9fe2-9dadb8615404" providerId="ADAL" clId="{E41024CF-D44A-44B1-A2E4-D2142C941183}" dt="2021-03-31T15:44:21.445" v="2725" actId="21"/>
          <ac:picMkLst>
            <pc:docMk/>
            <pc:sldMk cId="1831481844" sldId="291"/>
            <ac:picMk id="19" creationId="{C7ADE6AF-2869-449D-9CFF-726F8BC53948}"/>
          </ac:picMkLst>
        </pc:picChg>
        <pc:picChg chg="add del mod">
          <ac:chgData name="정준영" userId="64ba7075-df11-49c3-9fe2-9dadb8615404" providerId="ADAL" clId="{E41024CF-D44A-44B1-A2E4-D2142C941183}" dt="2021-04-01T09:55:09.304" v="3505" actId="478"/>
          <ac:picMkLst>
            <pc:docMk/>
            <pc:sldMk cId="1831481844" sldId="291"/>
            <ac:picMk id="21" creationId="{BA320F76-6BCC-4D74-B12C-60996323EE22}"/>
          </ac:picMkLst>
        </pc:picChg>
      </pc:sldChg>
      <pc:sldChg chg="delSp modSp add mod">
        <pc:chgData name="정준영" userId="64ba7075-df11-49c3-9fe2-9dadb8615404" providerId="ADAL" clId="{E41024CF-D44A-44B1-A2E4-D2142C941183}" dt="2021-03-31T15:40:30.921" v="2244" actId="12788"/>
        <pc:sldMkLst>
          <pc:docMk/>
          <pc:sldMk cId="2950297556" sldId="292"/>
        </pc:sldMkLst>
        <pc:spChg chg="mod">
          <ac:chgData name="정준영" userId="64ba7075-df11-49c3-9fe2-9dadb8615404" providerId="ADAL" clId="{E41024CF-D44A-44B1-A2E4-D2142C941183}" dt="2021-03-31T15:40:00.577" v="2240" actId="20577"/>
          <ac:spMkLst>
            <pc:docMk/>
            <pc:sldMk cId="2950297556" sldId="292"/>
            <ac:spMk id="2" creationId="{00000000-0000-0000-0000-000000000000}"/>
          </ac:spMkLst>
        </pc:spChg>
        <pc:picChg chg="del">
          <ac:chgData name="정준영" userId="64ba7075-df11-49c3-9fe2-9dadb8615404" providerId="ADAL" clId="{E41024CF-D44A-44B1-A2E4-D2142C941183}" dt="2021-03-31T15:29:38.095" v="1687" actId="478"/>
          <ac:picMkLst>
            <pc:docMk/>
            <pc:sldMk cId="2950297556" sldId="292"/>
            <ac:picMk id="4" creationId="{1DF74DDB-AE6E-4DBF-AE6D-C3239945C4CC}"/>
          </ac:picMkLst>
        </pc:picChg>
        <pc:picChg chg="mod">
          <ac:chgData name="정준영" userId="64ba7075-df11-49c3-9fe2-9dadb8615404" providerId="ADAL" clId="{E41024CF-D44A-44B1-A2E4-D2142C941183}" dt="2021-03-31T15:40:30.921" v="2244" actId="12788"/>
          <ac:picMkLst>
            <pc:docMk/>
            <pc:sldMk cId="2950297556" sldId="292"/>
            <ac:picMk id="7" creationId="{807C8E98-F3E7-4FB0-AF00-D84628347BB4}"/>
          </ac:picMkLst>
        </pc:picChg>
        <pc:picChg chg="del">
          <ac:chgData name="정준영" userId="64ba7075-df11-49c3-9fe2-9dadb8615404" providerId="ADAL" clId="{E41024CF-D44A-44B1-A2E4-D2142C941183}" dt="2021-03-31T15:29:38.928" v="1688" actId="478"/>
          <ac:picMkLst>
            <pc:docMk/>
            <pc:sldMk cId="2950297556" sldId="292"/>
            <ac:picMk id="12" creationId="{338038FD-9C27-459F-A2DC-214E7EA1E73D}"/>
          </ac:picMkLst>
        </pc:picChg>
        <pc:picChg chg="del">
          <ac:chgData name="정준영" userId="64ba7075-df11-49c3-9fe2-9dadb8615404" providerId="ADAL" clId="{E41024CF-D44A-44B1-A2E4-D2142C941183}" dt="2021-03-31T15:29:39.421" v="1689" actId="478"/>
          <ac:picMkLst>
            <pc:docMk/>
            <pc:sldMk cId="2950297556" sldId="292"/>
            <ac:picMk id="15" creationId="{E26B02E2-2CA1-44D1-8019-980B500C6450}"/>
          </ac:picMkLst>
        </pc:picChg>
        <pc:picChg chg="del">
          <ac:chgData name="정준영" userId="64ba7075-df11-49c3-9fe2-9dadb8615404" providerId="ADAL" clId="{E41024CF-D44A-44B1-A2E4-D2142C941183}" dt="2021-03-31T15:29:39.982" v="1690" actId="478"/>
          <ac:picMkLst>
            <pc:docMk/>
            <pc:sldMk cId="2950297556" sldId="292"/>
            <ac:picMk id="17" creationId="{2FC7E63C-B5C8-4008-B0FD-DF9F1B0E4748}"/>
          </ac:picMkLst>
        </pc:picChg>
      </pc:sldChg>
      <pc:sldChg chg="addSp delSp modSp add mod">
        <pc:chgData name="정준영" userId="64ba7075-df11-49c3-9fe2-9dadb8615404" providerId="ADAL" clId="{E41024CF-D44A-44B1-A2E4-D2142C941183}" dt="2021-04-01T10:00:22.098" v="3588" actId="1035"/>
        <pc:sldMkLst>
          <pc:docMk/>
          <pc:sldMk cId="540809037" sldId="293"/>
        </pc:sldMkLst>
        <pc:spChg chg="mod">
          <ac:chgData name="정준영" userId="64ba7075-df11-49c3-9fe2-9dadb8615404" providerId="ADAL" clId="{E41024CF-D44A-44B1-A2E4-D2142C941183}" dt="2021-03-31T15:45:33.688" v="2948"/>
          <ac:spMkLst>
            <pc:docMk/>
            <pc:sldMk cId="540809037" sldId="293"/>
            <ac:spMk id="2" creationId="{00000000-0000-0000-0000-000000000000}"/>
          </ac:spMkLst>
        </pc:spChg>
        <pc:spChg chg="add mod">
          <ac:chgData name="정준영" userId="64ba7075-df11-49c3-9fe2-9dadb8615404" providerId="ADAL" clId="{E41024CF-D44A-44B1-A2E4-D2142C941183}" dt="2021-03-31T15:42:35.469" v="2538" actId="1076"/>
          <ac:spMkLst>
            <pc:docMk/>
            <pc:sldMk cId="540809037" sldId="293"/>
            <ac:spMk id="16" creationId="{1365E2F8-9D3F-4E27-B222-151E785B8862}"/>
          </ac:spMkLst>
        </pc:spChg>
        <pc:picChg chg="del">
          <ac:chgData name="정준영" userId="64ba7075-df11-49c3-9fe2-9dadb8615404" providerId="ADAL" clId="{E41024CF-D44A-44B1-A2E4-D2142C941183}" dt="2021-03-31T15:29:42.001" v="1691" actId="478"/>
          <ac:picMkLst>
            <pc:docMk/>
            <pc:sldMk cId="540809037" sldId="293"/>
            <ac:picMk id="4" creationId="{1DF74DDB-AE6E-4DBF-AE6D-C3239945C4CC}"/>
          </ac:picMkLst>
        </pc:picChg>
        <pc:picChg chg="del">
          <ac:chgData name="정준영" userId="64ba7075-df11-49c3-9fe2-9dadb8615404" providerId="ADAL" clId="{E41024CF-D44A-44B1-A2E4-D2142C941183}" dt="2021-03-31T15:29:42.609" v="1692" actId="478"/>
          <ac:picMkLst>
            <pc:docMk/>
            <pc:sldMk cId="540809037" sldId="293"/>
            <ac:picMk id="7" creationId="{807C8E98-F3E7-4FB0-AF00-D84628347BB4}"/>
          </ac:picMkLst>
        </pc:picChg>
        <pc:picChg chg="mod">
          <ac:chgData name="정준영" userId="64ba7075-df11-49c3-9fe2-9dadb8615404" providerId="ADAL" clId="{E41024CF-D44A-44B1-A2E4-D2142C941183}" dt="2021-03-31T15:45:46.560" v="2978" actId="1076"/>
          <ac:picMkLst>
            <pc:docMk/>
            <pc:sldMk cId="540809037" sldId="293"/>
            <ac:picMk id="12" creationId="{338038FD-9C27-459F-A2DC-214E7EA1E73D}"/>
          </ac:picMkLst>
        </pc:picChg>
        <pc:picChg chg="add del mod">
          <ac:chgData name="정준영" userId="64ba7075-df11-49c3-9fe2-9dadb8615404" providerId="ADAL" clId="{E41024CF-D44A-44B1-A2E4-D2142C941183}" dt="2021-03-31T15:44:18.812" v="2723" actId="21"/>
          <ac:picMkLst>
            <pc:docMk/>
            <pc:sldMk cId="540809037" sldId="293"/>
            <ac:picMk id="13" creationId="{2352C0D8-A98E-47D4-A955-271F9E888112}"/>
          </ac:picMkLst>
        </pc:picChg>
        <pc:picChg chg="del">
          <ac:chgData name="정준영" userId="64ba7075-df11-49c3-9fe2-9dadb8615404" providerId="ADAL" clId="{E41024CF-D44A-44B1-A2E4-D2142C941183}" dt="2021-03-31T15:29:43.225" v="1693" actId="478"/>
          <ac:picMkLst>
            <pc:docMk/>
            <pc:sldMk cId="540809037" sldId="293"/>
            <ac:picMk id="15" creationId="{E26B02E2-2CA1-44D1-8019-980B500C6450}"/>
          </ac:picMkLst>
        </pc:picChg>
        <pc:picChg chg="del">
          <ac:chgData name="정준영" userId="64ba7075-df11-49c3-9fe2-9dadb8615404" providerId="ADAL" clId="{E41024CF-D44A-44B1-A2E4-D2142C941183}" dt="2021-03-31T15:29:43.769" v="1694" actId="478"/>
          <ac:picMkLst>
            <pc:docMk/>
            <pc:sldMk cId="540809037" sldId="293"/>
            <ac:picMk id="17" creationId="{2FC7E63C-B5C8-4008-B0FD-DF9F1B0E4748}"/>
          </ac:picMkLst>
        </pc:picChg>
        <pc:picChg chg="add mod">
          <ac:chgData name="정준영" userId="64ba7075-df11-49c3-9fe2-9dadb8615404" providerId="ADAL" clId="{E41024CF-D44A-44B1-A2E4-D2142C941183}" dt="2021-04-01T10:00:22.098" v="3588" actId="1035"/>
          <ac:picMkLst>
            <pc:docMk/>
            <pc:sldMk cId="540809037" sldId="293"/>
            <ac:picMk id="18" creationId="{7AA2D1DD-8313-4C2B-94A1-56ABEE4CC63E}"/>
          </ac:picMkLst>
        </pc:picChg>
      </pc:sldChg>
      <pc:sldChg chg="delSp modSp add del mod">
        <pc:chgData name="정준영" userId="64ba7075-df11-49c3-9fe2-9dadb8615404" providerId="ADAL" clId="{E41024CF-D44A-44B1-A2E4-D2142C941183}" dt="2021-03-31T15:45:02.165" v="2851" actId="47"/>
        <pc:sldMkLst>
          <pc:docMk/>
          <pc:sldMk cId="47480367" sldId="294"/>
        </pc:sldMkLst>
        <pc:picChg chg="del">
          <ac:chgData name="정준영" userId="64ba7075-df11-49c3-9fe2-9dadb8615404" providerId="ADAL" clId="{E41024CF-D44A-44B1-A2E4-D2142C941183}" dt="2021-03-31T15:29:46.205" v="1695" actId="478"/>
          <ac:picMkLst>
            <pc:docMk/>
            <pc:sldMk cId="47480367" sldId="294"/>
            <ac:picMk id="4" creationId="{1DF74DDB-AE6E-4DBF-AE6D-C3239945C4CC}"/>
          </ac:picMkLst>
        </pc:picChg>
        <pc:picChg chg="del">
          <ac:chgData name="정준영" userId="64ba7075-df11-49c3-9fe2-9dadb8615404" providerId="ADAL" clId="{E41024CF-D44A-44B1-A2E4-D2142C941183}" dt="2021-03-31T15:29:46.761" v="1696" actId="478"/>
          <ac:picMkLst>
            <pc:docMk/>
            <pc:sldMk cId="47480367" sldId="294"/>
            <ac:picMk id="7" creationId="{807C8E98-F3E7-4FB0-AF00-D84628347BB4}"/>
          </ac:picMkLst>
        </pc:picChg>
        <pc:picChg chg="del">
          <ac:chgData name="정준영" userId="64ba7075-df11-49c3-9fe2-9dadb8615404" providerId="ADAL" clId="{E41024CF-D44A-44B1-A2E4-D2142C941183}" dt="2021-03-31T15:29:47.444" v="1697" actId="478"/>
          <ac:picMkLst>
            <pc:docMk/>
            <pc:sldMk cId="47480367" sldId="294"/>
            <ac:picMk id="12" creationId="{338038FD-9C27-459F-A2DC-214E7EA1E73D}"/>
          </ac:picMkLst>
        </pc:picChg>
        <pc:picChg chg="del mod">
          <ac:chgData name="정준영" userId="64ba7075-df11-49c3-9fe2-9dadb8615404" providerId="ADAL" clId="{E41024CF-D44A-44B1-A2E4-D2142C941183}" dt="2021-03-31T15:45:00.271" v="2850" actId="478"/>
          <ac:picMkLst>
            <pc:docMk/>
            <pc:sldMk cId="47480367" sldId="294"/>
            <ac:picMk id="15" creationId="{E26B02E2-2CA1-44D1-8019-980B500C6450}"/>
          </ac:picMkLst>
        </pc:picChg>
        <pc:picChg chg="del">
          <ac:chgData name="정준영" userId="64ba7075-df11-49c3-9fe2-9dadb8615404" providerId="ADAL" clId="{E41024CF-D44A-44B1-A2E4-D2142C941183}" dt="2021-03-31T15:29:48.588" v="1698" actId="478"/>
          <ac:picMkLst>
            <pc:docMk/>
            <pc:sldMk cId="47480367" sldId="294"/>
            <ac:picMk id="17" creationId="{2FC7E63C-B5C8-4008-B0FD-DF9F1B0E4748}"/>
          </ac:picMkLst>
        </pc:picChg>
      </pc:sldChg>
      <pc:sldChg chg="addSp new del mod">
        <pc:chgData name="정준영" userId="64ba7075-df11-49c3-9fe2-9dadb8615404" providerId="ADAL" clId="{E41024CF-D44A-44B1-A2E4-D2142C941183}" dt="2021-04-01T10:12:32.886" v="3611" actId="47"/>
        <pc:sldMkLst>
          <pc:docMk/>
          <pc:sldMk cId="1781840774" sldId="294"/>
        </pc:sldMkLst>
        <pc:picChg chg="add">
          <ac:chgData name="정준영" userId="64ba7075-df11-49c3-9fe2-9dadb8615404" providerId="ADAL" clId="{E41024CF-D44A-44B1-A2E4-D2142C941183}" dt="2021-04-01T10:11:18.894" v="3592" actId="22"/>
          <ac:picMkLst>
            <pc:docMk/>
            <pc:sldMk cId="1781840774" sldId="294"/>
            <ac:picMk id="5" creationId="{9452895E-954E-4899-9F00-45055344C46A}"/>
          </ac:picMkLst>
        </pc:picChg>
      </pc:sldChg>
      <pc:sldChg chg="delSp modSp add del mod">
        <pc:chgData name="정준영" userId="64ba7075-df11-49c3-9fe2-9dadb8615404" providerId="ADAL" clId="{E41024CF-D44A-44B1-A2E4-D2142C941183}" dt="2021-03-31T15:44:52.589" v="2849" actId="47"/>
        <pc:sldMkLst>
          <pc:docMk/>
          <pc:sldMk cId="35926380" sldId="295"/>
        </pc:sldMkLst>
        <pc:picChg chg="del">
          <ac:chgData name="정준영" userId="64ba7075-df11-49c3-9fe2-9dadb8615404" providerId="ADAL" clId="{E41024CF-D44A-44B1-A2E4-D2142C941183}" dt="2021-03-31T15:29:51.644" v="1702" actId="478"/>
          <ac:picMkLst>
            <pc:docMk/>
            <pc:sldMk cId="35926380" sldId="295"/>
            <ac:picMk id="4" creationId="{1DF74DDB-AE6E-4DBF-AE6D-C3239945C4CC}"/>
          </ac:picMkLst>
        </pc:picChg>
        <pc:picChg chg="del">
          <ac:chgData name="정준영" userId="64ba7075-df11-49c3-9fe2-9dadb8615404" providerId="ADAL" clId="{E41024CF-D44A-44B1-A2E4-D2142C941183}" dt="2021-03-31T15:29:51.126" v="1701" actId="478"/>
          <ac:picMkLst>
            <pc:docMk/>
            <pc:sldMk cId="35926380" sldId="295"/>
            <ac:picMk id="7" creationId="{807C8E98-F3E7-4FB0-AF00-D84628347BB4}"/>
          </ac:picMkLst>
        </pc:picChg>
        <pc:picChg chg="del">
          <ac:chgData name="정준영" userId="64ba7075-df11-49c3-9fe2-9dadb8615404" providerId="ADAL" clId="{E41024CF-D44A-44B1-A2E4-D2142C941183}" dt="2021-03-31T15:29:50.644" v="1700" actId="478"/>
          <ac:picMkLst>
            <pc:docMk/>
            <pc:sldMk cId="35926380" sldId="295"/>
            <ac:picMk id="12" creationId="{338038FD-9C27-459F-A2DC-214E7EA1E73D}"/>
          </ac:picMkLst>
        </pc:picChg>
        <pc:picChg chg="del">
          <ac:chgData name="정준영" userId="64ba7075-df11-49c3-9fe2-9dadb8615404" providerId="ADAL" clId="{E41024CF-D44A-44B1-A2E4-D2142C941183}" dt="2021-03-31T15:29:50.136" v="1699" actId="478"/>
          <ac:picMkLst>
            <pc:docMk/>
            <pc:sldMk cId="35926380" sldId="295"/>
            <ac:picMk id="15" creationId="{E26B02E2-2CA1-44D1-8019-980B500C6450}"/>
          </ac:picMkLst>
        </pc:picChg>
        <pc:picChg chg="del mod">
          <ac:chgData name="정준영" userId="64ba7075-df11-49c3-9fe2-9dadb8615404" providerId="ADAL" clId="{E41024CF-D44A-44B1-A2E4-D2142C941183}" dt="2021-03-31T15:42:50.059" v="2550" actId="21"/>
          <ac:picMkLst>
            <pc:docMk/>
            <pc:sldMk cId="35926380" sldId="295"/>
            <ac:picMk id="17" creationId="{2FC7E63C-B5C8-4008-B0FD-DF9F1B0E4748}"/>
          </ac:picMkLst>
        </pc:picChg>
      </pc:sldChg>
      <pc:sldChg chg="addSp delSp modSp add mod">
        <pc:chgData name="정준영" userId="64ba7075-df11-49c3-9fe2-9dadb8615404" providerId="ADAL" clId="{E41024CF-D44A-44B1-A2E4-D2142C941183}" dt="2021-04-01T10:11:43.626" v="3610" actId="1076"/>
        <pc:sldMkLst>
          <pc:docMk/>
          <pc:sldMk cId="2041835427" sldId="295"/>
        </pc:sldMkLst>
        <pc:spChg chg="mod">
          <ac:chgData name="정준영" userId="64ba7075-df11-49c3-9fe2-9dadb8615404" providerId="ADAL" clId="{E41024CF-D44A-44B1-A2E4-D2142C941183}" dt="2021-04-01T10:11:28.935" v="3601"/>
          <ac:spMkLst>
            <pc:docMk/>
            <pc:sldMk cId="2041835427" sldId="295"/>
            <ac:spMk id="2" creationId="{00000000-0000-0000-0000-000000000000}"/>
          </ac:spMkLst>
        </pc:spChg>
        <pc:spChg chg="del">
          <ac:chgData name="정준영" userId="64ba7075-df11-49c3-9fe2-9dadb8615404" providerId="ADAL" clId="{E41024CF-D44A-44B1-A2E4-D2142C941183}" dt="2021-04-01T10:11:31.347" v="3604" actId="478"/>
          <ac:spMkLst>
            <pc:docMk/>
            <pc:sldMk cId="2041835427" sldId="295"/>
            <ac:spMk id="16" creationId="{1365E2F8-9D3F-4E27-B222-151E785B8862}"/>
          </ac:spMkLst>
        </pc:spChg>
        <pc:picChg chg="add mod modCrop">
          <ac:chgData name="정준영" userId="64ba7075-df11-49c3-9fe2-9dadb8615404" providerId="ADAL" clId="{E41024CF-D44A-44B1-A2E4-D2142C941183}" dt="2021-04-01T10:11:43.626" v="3610" actId="1076"/>
          <ac:picMkLst>
            <pc:docMk/>
            <pc:sldMk cId="2041835427" sldId="295"/>
            <ac:picMk id="11" creationId="{DBA2F53E-670E-48DD-BA7D-99B49D496E8C}"/>
          </ac:picMkLst>
        </pc:picChg>
        <pc:picChg chg="del">
          <ac:chgData name="정준영" userId="64ba7075-df11-49c3-9fe2-9dadb8615404" providerId="ADAL" clId="{E41024CF-D44A-44B1-A2E4-D2142C941183}" dt="2021-04-01T10:11:31.833" v="3605" actId="478"/>
          <ac:picMkLst>
            <pc:docMk/>
            <pc:sldMk cId="2041835427" sldId="295"/>
            <ac:picMk id="12" creationId="{338038FD-9C27-459F-A2DC-214E7EA1E73D}"/>
          </ac:picMkLst>
        </pc:picChg>
        <pc:picChg chg="del mod">
          <ac:chgData name="정준영" userId="64ba7075-df11-49c3-9fe2-9dadb8615404" providerId="ADAL" clId="{E41024CF-D44A-44B1-A2E4-D2142C941183}" dt="2021-04-01T10:11:30.347" v="3603" actId="478"/>
          <ac:picMkLst>
            <pc:docMk/>
            <pc:sldMk cId="2041835427" sldId="295"/>
            <ac:picMk id="18" creationId="{7AA2D1DD-8313-4C2B-94A1-56ABEE4CC63E}"/>
          </ac:picMkLst>
        </pc:picChg>
      </pc:sldChg>
    </pc:docChg>
  </pc:docChgLst>
  <pc:docChgLst>
    <pc:chgData name="정준영" userId="64ba7075-df11-49c3-9fe2-9dadb8615404" providerId="ADAL" clId="{90E4A3A2-5B02-4AE1-B7B5-9EF9B4B3069E}"/>
    <pc:docChg chg="undo custSel addSld delSld modSld sldOrd">
      <pc:chgData name="정준영" userId="64ba7075-df11-49c3-9fe2-9dadb8615404" providerId="ADAL" clId="{90E4A3A2-5B02-4AE1-B7B5-9EF9B4B3069E}" dt="2021-04-01T11:55:45.003" v="108" actId="20577"/>
      <pc:docMkLst>
        <pc:docMk/>
      </pc:docMkLst>
      <pc:sldChg chg="modSp mod">
        <pc:chgData name="정준영" userId="64ba7075-df11-49c3-9fe2-9dadb8615404" providerId="ADAL" clId="{90E4A3A2-5B02-4AE1-B7B5-9EF9B4B3069E}" dt="2021-04-01T11:55:45.003" v="108" actId="20577"/>
        <pc:sldMkLst>
          <pc:docMk/>
          <pc:sldMk cId="2967740616" sldId="256"/>
        </pc:sldMkLst>
        <pc:spChg chg="mod">
          <ac:chgData name="정준영" userId="64ba7075-df11-49c3-9fe2-9dadb8615404" providerId="ADAL" clId="{90E4A3A2-5B02-4AE1-B7B5-9EF9B4B3069E}" dt="2021-04-01T11:55:45.003" v="108" actId="20577"/>
          <ac:spMkLst>
            <pc:docMk/>
            <pc:sldMk cId="2967740616" sldId="256"/>
            <ac:spMk id="34" creationId="{00000000-0000-0000-0000-000000000000}"/>
          </ac:spMkLst>
        </pc:spChg>
      </pc:sldChg>
      <pc:sldChg chg="del">
        <pc:chgData name="정준영" userId="64ba7075-df11-49c3-9fe2-9dadb8615404" providerId="ADAL" clId="{90E4A3A2-5B02-4AE1-B7B5-9EF9B4B3069E}" dt="2021-04-01T10:48:02.338" v="24" actId="47"/>
        <pc:sldMkLst>
          <pc:docMk/>
          <pc:sldMk cId="1831481844" sldId="259"/>
        </pc:sldMkLst>
      </pc:sldChg>
      <pc:sldChg chg="del">
        <pc:chgData name="정준영" userId="64ba7075-df11-49c3-9fe2-9dadb8615404" providerId="ADAL" clId="{90E4A3A2-5B02-4AE1-B7B5-9EF9B4B3069E}" dt="2021-04-01T10:48:04.118" v="25" actId="47"/>
        <pc:sldMkLst>
          <pc:docMk/>
          <pc:sldMk cId="2950297556" sldId="260"/>
        </pc:sldMkLst>
      </pc:sldChg>
      <pc:sldChg chg="del">
        <pc:chgData name="정준영" userId="64ba7075-df11-49c3-9fe2-9dadb8615404" providerId="ADAL" clId="{90E4A3A2-5B02-4AE1-B7B5-9EF9B4B3069E}" dt="2021-04-01T10:48:06.608" v="26" actId="47"/>
        <pc:sldMkLst>
          <pc:docMk/>
          <pc:sldMk cId="540809037" sldId="261"/>
        </pc:sldMkLst>
      </pc:sldChg>
      <pc:sldChg chg="addSp delSp mod ord">
        <pc:chgData name="정준영" userId="64ba7075-df11-49c3-9fe2-9dadb8615404" providerId="ADAL" clId="{90E4A3A2-5B02-4AE1-B7B5-9EF9B4B3069E}" dt="2021-04-01T11:35:10.946" v="77" actId="478"/>
        <pc:sldMkLst>
          <pc:docMk/>
          <pc:sldMk cId="2041835427" sldId="262"/>
        </pc:sldMkLst>
        <pc:picChg chg="add del">
          <ac:chgData name="정준영" userId="64ba7075-df11-49c3-9fe2-9dadb8615404" providerId="ADAL" clId="{90E4A3A2-5B02-4AE1-B7B5-9EF9B4B3069E}" dt="2021-04-01T10:46:12.998" v="2" actId="21"/>
          <ac:picMkLst>
            <pc:docMk/>
            <pc:sldMk cId="2041835427" sldId="262"/>
            <ac:picMk id="4" creationId="{01A97DA8-5754-45A6-B2ED-D42CBA72051D}"/>
          </ac:picMkLst>
        </pc:picChg>
        <pc:picChg chg="add del">
          <ac:chgData name="정준영" userId="64ba7075-df11-49c3-9fe2-9dadb8615404" providerId="ADAL" clId="{90E4A3A2-5B02-4AE1-B7B5-9EF9B4B3069E}" dt="2021-04-01T11:35:10.946" v="77" actId="478"/>
          <ac:picMkLst>
            <pc:docMk/>
            <pc:sldMk cId="2041835427" sldId="262"/>
            <ac:picMk id="7" creationId="{E310C7A1-53AD-4E31-B1D6-EC86C77728F3}"/>
          </ac:picMkLst>
        </pc:picChg>
      </pc:sldChg>
      <pc:sldChg chg="addSp delSp modSp add mod">
        <pc:chgData name="정준영" userId="64ba7075-df11-49c3-9fe2-9dadb8615404" providerId="ADAL" clId="{90E4A3A2-5B02-4AE1-B7B5-9EF9B4B3069E}" dt="2021-04-01T11:44:21.396" v="96" actId="1076"/>
        <pc:sldMkLst>
          <pc:docMk/>
          <pc:sldMk cId="3672431341" sldId="263"/>
        </pc:sldMkLst>
        <pc:spChg chg="del">
          <ac:chgData name="정준영" userId="64ba7075-df11-49c3-9fe2-9dadb8615404" providerId="ADAL" clId="{90E4A3A2-5B02-4AE1-B7B5-9EF9B4B3069E}" dt="2021-04-01T10:46:20.806" v="3" actId="478"/>
          <ac:spMkLst>
            <pc:docMk/>
            <pc:sldMk cId="3672431341" sldId="263"/>
            <ac:spMk id="2" creationId="{00000000-0000-0000-0000-000000000000}"/>
          </ac:spMkLst>
        </pc:spChg>
        <pc:spChg chg="del">
          <ac:chgData name="정준영" userId="64ba7075-df11-49c3-9fe2-9dadb8615404" providerId="ADAL" clId="{90E4A3A2-5B02-4AE1-B7B5-9EF9B4B3069E}" dt="2021-04-01T10:46:20.806" v="3" actId="478"/>
          <ac:spMkLst>
            <pc:docMk/>
            <pc:sldMk cId="3672431341" sldId="263"/>
            <ac:spMk id="16" creationId="{1365E2F8-9D3F-4E27-B222-151E785B8862}"/>
          </ac:spMkLst>
        </pc:spChg>
        <pc:picChg chg="add del mod">
          <ac:chgData name="정준영" userId="64ba7075-df11-49c3-9fe2-9dadb8615404" providerId="ADAL" clId="{90E4A3A2-5B02-4AE1-B7B5-9EF9B4B3069E}" dt="2021-04-01T10:54:48.573" v="51" actId="478"/>
          <ac:picMkLst>
            <pc:docMk/>
            <pc:sldMk cId="3672431341" sldId="263"/>
            <ac:picMk id="4" creationId="{C8A5DBD0-2EAA-4389-96A5-F6C823B966F8}"/>
          </ac:picMkLst>
        </pc:picChg>
        <pc:picChg chg="add del mod">
          <ac:chgData name="정준영" userId="64ba7075-df11-49c3-9fe2-9dadb8615404" providerId="ADAL" clId="{90E4A3A2-5B02-4AE1-B7B5-9EF9B4B3069E}" dt="2021-04-01T11:43:49.926" v="88" actId="478"/>
          <ac:picMkLst>
            <pc:docMk/>
            <pc:sldMk cId="3672431341" sldId="263"/>
            <ac:picMk id="7" creationId="{035BBC38-6160-4F22-841B-FE743728FFF1}"/>
          </ac:picMkLst>
        </pc:picChg>
        <pc:picChg chg="add del mod">
          <ac:chgData name="정준영" userId="64ba7075-df11-49c3-9fe2-9dadb8615404" providerId="ADAL" clId="{90E4A3A2-5B02-4AE1-B7B5-9EF9B4B3069E}" dt="2021-04-01T10:54:06.971" v="44" actId="478"/>
          <ac:picMkLst>
            <pc:docMk/>
            <pc:sldMk cId="3672431341" sldId="263"/>
            <ac:picMk id="11" creationId="{EAC83DB4-CB62-4C05-B171-D6F84640F466}"/>
          </ac:picMkLst>
        </pc:picChg>
        <pc:picChg chg="del">
          <ac:chgData name="정준영" userId="64ba7075-df11-49c3-9fe2-9dadb8615404" providerId="ADAL" clId="{90E4A3A2-5B02-4AE1-B7B5-9EF9B4B3069E}" dt="2021-04-01T10:46:20.806" v="3" actId="478"/>
          <ac:picMkLst>
            <pc:docMk/>
            <pc:sldMk cId="3672431341" sldId="263"/>
            <ac:picMk id="12" creationId="{338038FD-9C27-459F-A2DC-214E7EA1E73D}"/>
          </ac:picMkLst>
        </pc:picChg>
        <pc:picChg chg="add mod ord modCrop">
          <ac:chgData name="정준영" userId="64ba7075-df11-49c3-9fe2-9dadb8615404" providerId="ADAL" clId="{90E4A3A2-5B02-4AE1-B7B5-9EF9B4B3069E}" dt="2021-04-01T11:44:21.396" v="96" actId="1076"/>
          <ac:picMkLst>
            <pc:docMk/>
            <pc:sldMk cId="3672431341" sldId="263"/>
            <ac:picMk id="13" creationId="{0F2EA0D8-1127-40B4-A8E9-0CE53ADFF2B6}"/>
          </ac:picMkLst>
        </pc:picChg>
        <pc:picChg chg="add mod">
          <ac:chgData name="정준영" userId="64ba7075-df11-49c3-9fe2-9dadb8615404" providerId="ADAL" clId="{90E4A3A2-5B02-4AE1-B7B5-9EF9B4B3069E}" dt="2021-04-01T11:43:56.780" v="92" actId="1076"/>
          <ac:picMkLst>
            <pc:docMk/>
            <pc:sldMk cId="3672431341" sldId="263"/>
            <ac:picMk id="17" creationId="{EB31252E-311E-44E2-9EEE-BCE4BA63EA58}"/>
          </ac:picMkLst>
        </pc:picChg>
        <pc:picChg chg="del">
          <ac:chgData name="정준영" userId="64ba7075-df11-49c3-9fe2-9dadb8615404" providerId="ADAL" clId="{90E4A3A2-5B02-4AE1-B7B5-9EF9B4B3069E}" dt="2021-04-01T10:46:20.806" v="3" actId="478"/>
          <ac:picMkLst>
            <pc:docMk/>
            <pc:sldMk cId="3672431341" sldId="263"/>
            <ac:picMk id="18" creationId="{7AA2D1DD-8313-4C2B-94A1-56ABEE4CC63E}"/>
          </ac:picMkLst>
        </pc:picChg>
      </pc:sldChg>
      <pc:sldChg chg="addSp delSp modSp add mod">
        <pc:chgData name="정준영" userId="64ba7075-df11-49c3-9fe2-9dadb8615404" providerId="ADAL" clId="{90E4A3A2-5B02-4AE1-B7B5-9EF9B4B3069E}" dt="2021-04-01T10:56:33.311" v="74" actId="1076"/>
        <pc:sldMkLst>
          <pc:docMk/>
          <pc:sldMk cId="533919846" sldId="264"/>
        </pc:sldMkLst>
        <pc:picChg chg="add del mod">
          <ac:chgData name="정준영" userId="64ba7075-df11-49c3-9fe2-9dadb8615404" providerId="ADAL" clId="{90E4A3A2-5B02-4AE1-B7B5-9EF9B4B3069E}" dt="2021-04-01T10:55:39.960" v="57" actId="478"/>
          <ac:picMkLst>
            <pc:docMk/>
            <pc:sldMk cId="533919846" sldId="264"/>
            <ac:picMk id="3" creationId="{334B3FC7-3C2C-47ED-A6A6-1C2329971F80}"/>
          </ac:picMkLst>
        </pc:picChg>
        <pc:picChg chg="del">
          <ac:chgData name="정준영" userId="64ba7075-df11-49c3-9fe2-9dadb8615404" providerId="ADAL" clId="{90E4A3A2-5B02-4AE1-B7B5-9EF9B4B3069E}" dt="2021-04-01T10:48:31.343" v="31" actId="478"/>
          <ac:picMkLst>
            <pc:docMk/>
            <pc:sldMk cId="533919846" sldId="264"/>
            <ac:picMk id="4" creationId="{C8A5DBD0-2EAA-4389-96A5-F6C823B966F8}"/>
          </ac:picMkLst>
        </pc:picChg>
        <pc:picChg chg="add del mod ord">
          <ac:chgData name="정준영" userId="64ba7075-df11-49c3-9fe2-9dadb8615404" providerId="ADAL" clId="{90E4A3A2-5B02-4AE1-B7B5-9EF9B4B3069E}" dt="2021-04-01T10:56:23.105" v="68" actId="478"/>
          <ac:picMkLst>
            <pc:docMk/>
            <pc:sldMk cId="533919846" sldId="264"/>
            <ac:picMk id="7" creationId="{0F643EF7-A678-408C-8297-792904C24B12}"/>
          </ac:picMkLst>
        </pc:picChg>
        <pc:picChg chg="del">
          <ac:chgData name="정준영" userId="64ba7075-df11-49c3-9fe2-9dadb8615404" providerId="ADAL" clId="{90E4A3A2-5B02-4AE1-B7B5-9EF9B4B3069E}" dt="2021-04-01T10:48:30.729" v="30" actId="478"/>
          <ac:picMkLst>
            <pc:docMk/>
            <pc:sldMk cId="533919846" sldId="264"/>
            <ac:picMk id="11" creationId="{EAC83DB4-CB62-4C05-B171-D6F84640F466}"/>
          </ac:picMkLst>
        </pc:picChg>
        <pc:picChg chg="add mod">
          <ac:chgData name="정준영" userId="64ba7075-df11-49c3-9fe2-9dadb8615404" providerId="ADAL" clId="{90E4A3A2-5B02-4AE1-B7B5-9EF9B4B3069E}" dt="2021-04-01T10:55:50.938" v="64" actId="14100"/>
          <ac:picMkLst>
            <pc:docMk/>
            <pc:sldMk cId="533919846" sldId="264"/>
            <ac:picMk id="12" creationId="{6E9DA36E-648C-4057-8402-1BCF057D159C}"/>
          </ac:picMkLst>
        </pc:picChg>
        <pc:picChg chg="add mod">
          <ac:chgData name="정준영" userId="64ba7075-df11-49c3-9fe2-9dadb8615404" providerId="ADAL" clId="{90E4A3A2-5B02-4AE1-B7B5-9EF9B4B3069E}" dt="2021-04-01T10:56:33.311" v="74" actId="1076"/>
          <ac:picMkLst>
            <pc:docMk/>
            <pc:sldMk cId="533919846" sldId="264"/>
            <ac:picMk id="15" creationId="{54E08A61-DAE2-4890-94AE-3957E16A4A65}"/>
          </ac:picMkLst>
        </pc:picChg>
      </pc:sldChg>
      <pc:sldChg chg="delSp modSp add del mod">
        <pc:chgData name="정준영" userId="64ba7075-df11-49c3-9fe2-9dadb8615404" providerId="ADAL" clId="{90E4A3A2-5B02-4AE1-B7B5-9EF9B4B3069E}" dt="2021-04-01T11:44:28.916" v="97" actId="47"/>
        <pc:sldMkLst>
          <pc:docMk/>
          <pc:sldMk cId="970520290" sldId="265"/>
        </pc:sldMkLst>
        <pc:spChg chg="del mod">
          <ac:chgData name="정준영" userId="64ba7075-df11-49c3-9fe2-9dadb8615404" providerId="ADAL" clId="{90E4A3A2-5B02-4AE1-B7B5-9EF9B4B3069E}" dt="2021-04-01T11:35:21.635" v="85"/>
          <ac:spMkLst>
            <pc:docMk/>
            <pc:sldMk cId="970520290" sldId="265"/>
            <ac:spMk id="2" creationId="{00000000-0000-0000-0000-000000000000}"/>
          </ac:spMkLst>
        </pc:spChg>
        <pc:picChg chg="mod">
          <ac:chgData name="정준영" userId="64ba7075-df11-49c3-9fe2-9dadb8615404" providerId="ADAL" clId="{90E4A3A2-5B02-4AE1-B7B5-9EF9B4B3069E}" dt="2021-04-01T11:35:38.198" v="87" actId="1076"/>
          <ac:picMkLst>
            <pc:docMk/>
            <pc:sldMk cId="970520290" sldId="265"/>
            <ac:picMk id="7" creationId="{E310C7A1-53AD-4E31-B1D6-EC86C77728F3}"/>
          </ac:picMkLst>
        </pc:picChg>
        <pc:picChg chg="del">
          <ac:chgData name="정준영" userId="64ba7075-df11-49c3-9fe2-9dadb8615404" providerId="ADAL" clId="{90E4A3A2-5B02-4AE1-B7B5-9EF9B4B3069E}" dt="2021-04-01T11:35:13.362" v="78" actId="478"/>
          <ac:picMkLst>
            <pc:docMk/>
            <pc:sldMk cId="970520290" sldId="265"/>
            <ac:picMk id="11" creationId="{DBA2F53E-670E-48DD-BA7D-99B49D496E8C}"/>
          </ac:picMkLst>
        </pc:picChg>
      </pc:sldChg>
    </pc:docChg>
  </pc:docChgLst>
  <pc:docChgLst>
    <pc:chgData name="정준영" userId="64ba7075-df11-49c3-9fe2-9dadb8615404" providerId="ADAL" clId="{65D31FBB-B4AC-4C93-9C44-525311E4B56B}"/>
    <pc:docChg chg="undo custSel delSld modSld">
      <pc:chgData name="정준영" userId="64ba7075-df11-49c3-9fe2-9dadb8615404" providerId="ADAL" clId="{65D31FBB-B4AC-4C93-9C44-525311E4B56B}" dt="2021-04-29T08:53:43.013" v="1183"/>
      <pc:docMkLst>
        <pc:docMk/>
      </pc:docMkLst>
      <pc:sldChg chg="modSp mod">
        <pc:chgData name="정준영" userId="64ba7075-df11-49c3-9fe2-9dadb8615404" providerId="ADAL" clId="{65D31FBB-B4AC-4C93-9C44-525311E4B56B}" dt="2021-04-28T18:49:13.650" v="84" actId="6549"/>
        <pc:sldMkLst>
          <pc:docMk/>
          <pc:sldMk cId="2967740616" sldId="256"/>
        </pc:sldMkLst>
        <pc:spChg chg="mod">
          <ac:chgData name="정준영" userId="64ba7075-df11-49c3-9fe2-9dadb8615404" providerId="ADAL" clId="{65D31FBB-B4AC-4C93-9C44-525311E4B56B}" dt="2021-04-28T18:49:05.526" v="80" actId="20577"/>
          <ac:spMkLst>
            <pc:docMk/>
            <pc:sldMk cId="2967740616" sldId="256"/>
            <ac:spMk id="22" creationId="{00000000-0000-0000-0000-000000000000}"/>
          </ac:spMkLst>
        </pc:spChg>
        <pc:spChg chg="mod">
          <ac:chgData name="정준영" userId="64ba7075-df11-49c3-9fe2-9dadb8615404" providerId="ADAL" clId="{65D31FBB-B4AC-4C93-9C44-525311E4B56B}" dt="2021-04-28T18:49:13.650" v="84" actId="6549"/>
          <ac:spMkLst>
            <pc:docMk/>
            <pc:sldMk cId="2967740616" sldId="256"/>
            <ac:spMk id="34" creationId="{00000000-0000-0000-0000-000000000000}"/>
          </ac:spMkLst>
        </pc:spChg>
      </pc:sldChg>
      <pc:sldChg chg="addSp delSp modSp mod">
        <pc:chgData name="정준영" userId="64ba7075-df11-49c3-9fe2-9dadb8615404" providerId="ADAL" clId="{65D31FBB-B4AC-4C93-9C44-525311E4B56B}" dt="2021-04-29T08:53:43.013" v="1183"/>
        <pc:sldMkLst>
          <pc:docMk/>
          <pc:sldMk cId="601742496" sldId="257"/>
        </pc:sldMkLst>
        <pc:spChg chg="mod">
          <ac:chgData name="정준영" userId="64ba7075-df11-49c3-9fe2-9dadb8615404" providerId="ADAL" clId="{65D31FBB-B4AC-4C93-9C44-525311E4B56B}" dt="2021-04-29T08:53:43.013" v="1183"/>
          <ac:spMkLst>
            <pc:docMk/>
            <pc:sldMk cId="601742496" sldId="257"/>
            <ac:spMk id="2" creationId="{00000000-0000-0000-0000-000000000000}"/>
          </ac:spMkLst>
        </pc:spChg>
        <pc:spChg chg="add mod">
          <ac:chgData name="정준영" userId="64ba7075-df11-49c3-9fe2-9dadb8615404" providerId="ADAL" clId="{65D31FBB-B4AC-4C93-9C44-525311E4B56B}" dt="2021-04-29T08:52:01.309" v="1009" actId="1076"/>
          <ac:spMkLst>
            <pc:docMk/>
            <pc:sldMk cId="601742496" sldId="257"/>
            <ac:spMk id="6" creationId="{FCA4C19D-DD7E-466D-A9AF-F288FE140A9E}"/>
          </ac:spMkLst>
        </pc:spChg>
        <pc:spChg chg="mod">
          <ac:chgData name="정준영" userId="64ba7075-df11-49c3-9fe2-9dadb8615404" providerId="ADAL" clId="{65D31FBB-B4AC-4C93-9C44-525311E4B56B}" dt="2021-04-28T18:49:23.037" v="110"/>
          <ac:spMkLst>
            <pc:docMk/>
            <pc:sldMk cId="601742496" sldId="257"/>
            <ac:spMk id="9" creationId="{00000000-0000-0000-0000-000000000000}"/>
          </ac:spMkLst>
        </pc:spChg>
        <pc:spChg chg="add mod">
          <ac:chgData name="정준영" userId="64ba7075-df11-49c3-9fe2-9dadb8615404" providerId="ADAL" clId="{65D31FBB-B4AC-4C93-9C44-525311E4B56B}" dt="2021-04-29T08:51:35.934" v="1005" actId="20577"/>
          <ac:spMkLst>
            <pc:docMk/>
            <pc:sldMk cId="601742496" sldId="257"/>
            <ac:spMk id="12" creationId="{C48E0A6C-7E0A-48C5-AD0C-470A9C6A8053}"/>
          </ac:spMkLst>
        </pc:spChg>
        <pc:graphicFrameChg chg="add mod ord modGraphic">
          <ac:chgData name="정준영" userId="64ba7075-df11-49c3-9fe2-9dadb8615404" providerId="ADAL" clId="{65D31FBB-B4AC-4C93-9C44-525311E4B56B}" dt="2021-04-29T08:52:01.309" v="1009" actId="1076"/>
          <ac:graphicFrameMkLst>
            <pc:docMk/>
            <pc:sldMk cId="601742496" sldId="257"/>
            <ac:graphicFrameMk id="3" creationId="{EC1948F8-DB82-4D0C-99D2-3C62A4CD8655}"/>
          </ac:graphicFrameMkLst>
        </pc:graphicFrameChg>
        <pc:picChg chg="add del mod modCrop">
          <ac:chgData name="정준영" userId="64ba7075-df11-49c3-9fe2-9dadb8615404" providerId="ADAL" clId="{65D31FBB-B4AC-4C93-9C44-525311E4B56B}" dt="2021-04-29T08:50:34.695" v="946" actId="478"/>
          <ac:picMkLst>
            <pc:docMk/>
            <pc:sldMk cId="601742496" sldId="257"/>
            <ac:picMk id="4" creationId="{2F25FFBC-8A78-426A-9A9A-620855217CB9}"/>
          </ac:picMkLst>
        </pc:picChg>
        <pc:picChg chg="del">
          <ac:chgData name="정준영" userId="64ba7075-df11-49c3-9fe2-9dadb8615404" providerId="ADAL" clId="{65D31FBB-B4AC-4C93-9C44-525311E4B56B}" dt="2021-04-28T18:49:28.960" v="111" actId="478"/>
          <ac:picMkLst>
            <pc:docMk/>
            <pc:sldMk cId="601742496" sldId="257"/>
            <ac:picMk id="10" creationId="{42977DC1-4251-4105-BDBA-A52F33776A3F}"/>
          </ac:picMkLst>
        </pc:picChg>
      </pc:sldChg>
      <pc:sldChg chg="del">
        <pc:chgData name="정준영" userId="64ba7075-df11-49c3-9fe2-9dadb8615404" providerId="ADAL" clId="{65D31FBB-B4AC-4C93-9C44-525311E4B56B}" dt="2021-04-28T18:52:28.595" v="322" actId="47"/>
        <pc:sldMkLst>
          <pc:docMk/>
          <pc:sldMk cId="3396901521" sldId="258"/>
        </pc:sldMkLst>
      </pc:sldChg>
      <pc:sldChg chg="del">
        <pc:chgData name="정준영" userId="64ba7075-df11-49c3-9fe2-9dadb8615404" providerId="ADAL" clId="{65D31FBB-B4AC-4C93-9C44-525311E4B56B}" dt="2021-04-28T18:52:37.886" v="325" actId="47"/>
        <pc:sldMkLst>
          <pc:docMk/>
          <pc:sldMk cId="2041835427" sldId="262"/>
        </pc:sldMkLst>
      </pc:sldChg>
      <pc:sldChg chg="del">
        <pc:chgData name="정준영" userId="64ba7075-df11-49c3-9fe2-9dadb8615404" providerId="ADAL" clId="{65D31FBB-B4AC-4C93-9C44-525311E4B56B}" dt="2021-04-28T18:52:32.957" v="323" actId="47"/>
        <pc:sldMkLst>
          <pc:docMk/>
          <pc:sldMk cId="3672431341" sldId="263"/>
        </pc:sldMkLst>
      </pc:sldChg>
      <pc:sldChg chg="del">
        <pc:chgData name="정준영" userId="64ba7075-df11-49c3-9fe2-9dadb8615404" providerId="ADAL" clId="{65D31FBB-B4AC-4C93-9C44-525311E4B56B}" dt="2021-04-28T18:52:34.571" v="324" actId="47"/>
        <pc:sldMkLst>
          <pc:docMk/>
          <pc:sldMk cId="533919846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4607B36-BC03-4E8D-82A7-E9E61FA40BCE}" type="datetime1">
              <a:rPr lang="ko-KR" altLang="en-US"/>
              <a:pPr lvl="0">
                <a:defRPr/>
              </a:pPr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5E0DF6-A008-4755-BBC6-E537F25FD3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149D6C-842D-450D-8060-F61AF9EEC581}" type="datetime1">
              <a:rPr lang="ko-KR" altLang="en-US"/>
              <a:pPr lvl="0">
                <a:defRPr/>
              </a:pPr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3B17D42-E74A-4CD5-9B3E-1DAADFE57D0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3B17D42-E74A-4CD5-9B3E-1DAADFE57D05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46B4-A80C-40F2-A388-9C547F51D489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5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C752-B9BC-4A93-8B1E-86924A48246B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0362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0367"/>
            <a:ext cx="6284119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1BB9-A8E0-4798-98F9-537132000159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0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9AF5-122D-4CD1-8973-55891A3DDBFD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52638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CA9-2AEA-4FDF-A7A9-3D888DFC9532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828803"/>
            <a:ext cx="421005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8803"/>
            <a:ext cx="421005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BCA-2092-4FF4-B880-9EAB6AC589C1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5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681852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6" y="2507555"/>
            <a:ext cx="4189413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2507555"/>
            <a:ext cx="421005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D44-B224-4FC0-AAD3-4CC6A75F3CC8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D5D-6AC8-4EFE-AF5F-B693F39A86E5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C79C-41D3-4CBF-B190-1830D3D90066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0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5" y="457205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1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5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0FD7-A78B-4133-AD4C-83D4CE5EC08C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8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5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1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5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CA32-BAFB-4F18-B7A2-1F044BB6CE2B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6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7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7" y="1828803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88491A-9016-4923-BE6D-FEAFBCE370F4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5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C602-7691-453F-BEE9-37511203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4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647"/>
          <a:stretch/>
        </p:blipFill>
        <p:spPr>
          <a:xfrm>
            <a:off x="-2" y="1"/>
            <a:ext cx="9910356" cy="661475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" y="207362"/>
            <a:ext cx="9906001" cy="3843165"/>
          </a:xfrm>
          <a:prstGeom prst="rect">
            <a:avLst/>
          </a:prstGeom>
          <a:solidFill>
            <a:srgbClr val="EDEDEE"/>
          </a:solidFill>
          <a:ln>
            <a:solidFill>
              <a:srgbClr val="EDE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16" name="직사각형 15"/>
          <p:cNvSpPr/>
          <p:nvPr/>
        </p:nvSpPr>
        <p:spPr>
          <a:xfrm>
            <a:off x="0" y="6631850"/>
            <a:ext cx="9906000" cy="22695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20" name="직사각형 19"/>
          <p:cNvSpPr/>
          <p:nvPr/>
        </p:nvSpPr>
        <p:spPr>
          <a:xfrm>
            <a:off x="0" y="4050528"/>
            <a:ext cx="9906000" cy="49039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22" name="TextBox 21"/>
          <p:cNvSpPr txBox="1"/>
          <p:nvPr/>
        </p:nvSpPr>
        <p:spPr>
          <a:xfrm>
            <a:off x="381700" y="1786851"/>
            <a:ext cx="6349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99D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 회귀 학습을 위한 </a:t>
            </a:r>
            <a:endParaRPr lang="en-US" altLang="ko-KR" sz="2800" dirty="0">
              <a:solidFill>
                <a:srgbClr val="0099D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>
                <a:solidFill>
                  <a:srgbClr val="0099D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데이터 추출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5" y="-8546"/>
            <a:ext cx="9910355" cy="20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34" name="TextBox 33"/>
          <p:cNvSpPr txBox="1"/>
          <p:nvPr/>
        </p:nvSpPr>
        <p:spPr>
          <a:xfrm>
            <a:off x="6474772" y="2873897"/>
            <a:ext cx="307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dirty="0">
                <a:solidFill>
                  <a:srgbClr val="2F1F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산업인공지능</a:t>
            </a:r>
            <a:endParaRPr lang="en-US" altLang="ko-KR" sz="1500" dirty="0">
              <a:solidFill>
                <a:srgbClr val="2F1F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500" dirty="0">
                <a:solidFill>
                  <a:srgbClr val="2F1F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2021254002</a:t>
            </a:r>
          </a:p>
          <a:p>
            <a:pPr algn="r"/>
            <a:r>
              <a:rPr lang="ko-KR" altLang="en-US" sz="1500" dirty="0">
                <a:solidFill>
                  <a:srgbClr val="2F1F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정준영</a:t>
            </a:r>
            <a:endParaRPr lang="en-US" altLang="ko-KR" sz="1500" dirty="0">
              <a:solidFill>
                <a:srgbClr val="2F1F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500" dirty="0">
                <a:solidFill>
                  <a:srgbClr val="2F1F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2021.04.29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23E119-9BCD-4729-9C19-11A5F1EC3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1948F8-DB82-4D0C-99D2-3C62A4CD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06385"/>
              </p:ext>
            </p:extLst>
          </p:nvPr>
        </p:nvGraphicFramePr>
        <p:xfrm>
          <a:off x="3784600" y="3380745"/>
          <a:ext cx="4237349" cy="267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125">
                  <a:extLst>
                    <a:ext uri="{9D8B030D-6E8A-4147-A177-3AD203B41FA5}">
                      <a16:colId xmlns:a16="http://schemas.microsoft.com/office/drawing/2014/main" val="3845759109"/>
                    </a:ext>
                  </a:extLst>
                </a:gridCol>
                <a:gridCol w="1090548">
                  <a:extLst>
                    <a:ext uri="{9D8B030D-6E8A-4147-A177-3AD203B41FA5}">
                      <a16:colId xmlns:a16="http://schemas.microsoft.com/office/drawing/2014/main" val="1221678464"/>
                    </a:ext>
                  </a:extLst>
                </a:gridCol>
                <a:gridCol w="484688">
                  <a:extLst>
                    <a:ext uri="{9D8B030D-6E8A-4147-A177-3AD203B41FA5}">
                      <a16:colId xmlns:a16="http://schemas.microsoft.com/office/drawing/2014/main" val="3547177181"/>
                    </a:ext>
                  </a:extLst>
                </a:gridCol>
                <a:gridCol w="470001">
                  <a:extLst>
                    <a:ext uri="{9D8B030D-6E8A-4147-A177-3AD203B41FA5}">
                      <a16:colId xmlns:a16="http://schemas.microsoft.com/office/drawing/2014/main" val="1945961420"/>
                    </a:ext>
                  </a:extLst>
                </a:gridCol>
                <a:gridCol w="470001">
                  <a:extLst>
                    <a:ext uri="{9D8B030D-6E8A-4147-A177-3AD203B41FA5}">
                      <a16:colId xmlns:a16="http://schemas.microsoft.com/office/drawing/2014/main" val="153358684"/>
                    </a:ext>
                  </a:extLst>
                </a:gridCol>
                <a:gridCol w="297422">
                  <a:extLst>
                    <a:ext uri="{9D8B030D-6E8A-4147-A177-3AD203B41FA5}">
                      <a16:colId xmlns:a16="http://schemas.microsoft.com/office/drawing/2014/main" val="2092705142"/>
                    </a:ext>
                  </a:extLst>
                </a:gridCol>
                <a:gridCol w="631564">
                  <a:extLst>
                    <a:ext uri="{9D8B030D-6E8A-4147-A177-3AD203B41FA5}">
                      <a16:colId xmlns:a16="http://schemas.microsoft.com/office/drawing/2014/main" val="2135481046"/>
                    </a:ext>
                  </a:extLst>
                </a:gridCol>
              </a:tblGrid>
              <a:tr h="2427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투입대수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작업시간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분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기온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맑음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흐림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제거량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165195688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410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853610149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280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32.7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350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575513309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180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2700681232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330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34.4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380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21689200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32.9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273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745860983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250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32.2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470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871344297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300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34.8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3300410499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350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34.5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410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4026466801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310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35.3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340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434661668"/>
                  </a:ext>
                </a:extLst>
              </a:tr>
              <a:tr h="2427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320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37.3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140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5" marR="11035" marT="11035" marB="0" anchor="ctr"/>
                </a:tc>
                <a:extLst>
                  <a:ext uri="{0D108BD9-81ED-4DB2-BD59-A6C34878D82A}">
                    <a16:rowId xmlns:a16="http://schemas.microsoft.com/office/drawing/2014/main" val="161130836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789773" y="2"/>
            <a:ext cx="864974" cy="1145059"/>
          </a:xfrm>
          <a:prstGeom prst="rect">
            <a:avLst/>
          </a:prstGeom>
          <a:solidFill>
            <a:srgbClr val="9E9FA1"/>
          </a:solidFill>
          <a:ln>
            <a:solidFill>
              <a:srgbClr val="9E9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 flipV="1">
            <a:off x="327581" y="1155019"/>
            <a:ext cx="8126168" cy="25807"/>
          </a:xfrm>
          <a:prstGeom prst="rect">
            <a:avLst/>
          </a:prstGeom>
          <a:solidFill>
            <a:srgbClr val="00A1E0"/>
          </a:solidFill>
          <a:ln>
            <a:solidFill>
              <a:srgbClr val="00A1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362466" y="679937"/>
            <a:ext cx="69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데이터 추출</a:t>
            </a:r>
          </a:p>
        </p:txBody>
      </p:sp>
      <p:sp>
        <p:nvSpPr>
          <p:cNvPr id="14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494264" y="6539057"/>
            <a:ext cx="2228850" cy="365125"/>
          </a:xfrm>
        </p:spPr>
        <p:txBody>
          <a:bodyPr/>
          <a:lstStyle/>
          <a:p>
            <a:r>
              <a:rPr lang="en-US" altLang="ko-KR" sz="1000"/>
              <a:t>PASE </a:t>
            </a:r>
            <a:fld id="{59ABC602-7691-453F-BEE9-37511203FF72}" type="slidenum">
              <a:rPr lang="ko-KR" altLang="en-US" sz="1000"/>
              <a:t>2</a:t>
            </a:fld>
            <a:endParaRPr lang="ko-KR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362466" y="1485054"/>
            <a:ext cx="8126169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당사에서 개발하여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년부터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 운영하였던 해파리 제거 로봇의 </a:t>
            </a:r>
            <a:r>
              <a:rPr lang="ko-KR" altLang="en-US" sz="1600" dirty="0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해파리 </a:t>
            </a:r>
            <a:r>
              <a:rPr lang="ko-KR" altLang="en-US" sz="1600" dirty="0" err="1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제거량을</a:t>
            </a:r>
            <a:r>
              <a:rPr lang="ko-KR" altLang="en-US" sz="1600" dirty="0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학습하기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위한 데이터를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해파리는 날씨와 기온에 따라 출몰 빈도가 다른 습성이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정확한 측량이 어려워 학습을 통해 해파리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제거량을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예측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9F3831-3BD4-4EEB-A0EA-E958E978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80" y="300089"/>
            <a:ext cx="753760" cy="75969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A4C19D-DD7E-466D-A9AF-F288FE140A9E}"/>
              </a:ext>
            </a:extLst>
          </p:cNvPr>
          <p:cNvSpPr/>
          <p:nvPr/>
        </p:nvSpPr>
        <p:spPr>
          <a:xfrm>
            <a:off x="7454542" y="3380745"/>
            <a:ext cx="567407" cy="2670414"/>
          </a:xfrm>
          <a:prstGeom prst="roundRect">
            <a:avLst>
              <a:gd name="adj" fmla="val 68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E0A6C-7E0A-48C5-AD0C-470A9C6A8053}"/>
              </a:ext>
            </a:extLst>
          </p:cNvPr>
          <p:cNvSpPr txBox="1"/>
          <p:nvPr/>
        </p:nvSpPr>
        <p:spPr>
          <a:xfrm>
            <a:off x="362466" y="3315854"/>
            <a:ext cx="414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 대수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시간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날씨 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Clr>
                <a:srgbClr val="00A1E0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Clr>
                <a:srgbClr val="00A1E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A1E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제거량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7424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150</Words>
  <Application>Microsoft Office PowerPoint</Application>
  <PresentationFormat>A4 용지(210x297mm)</PresentationFormat>
  <Paragraphs>92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맑은 고딕</vt:lpstr>
      <vt:lpstr>Arial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Jhung JoonYoung</dc:creator>
  <cp:lastModifiedBy>정준영</cp:lastModifiedBy>
  <cp:revision>1</cp:revision>
  <dcterms:created xsi:type="dcterms:W3CDTF">2020-02-12T09:01:29Z</dcterms:created>
  <dcterms:modified xsi:type="dcterms:W3CDTF">2021-04-29T08:53:43Z</dcterms:modified>
</cp:coreProperties>
</file>