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94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2" r:id="rId13"/>
    <p:sldId id="289" r:id="rId14"/>
    <p:sldId id="288" r:id="rId15"/>
    <p:sldId id="293" r:id="rId16"/>
    <p:sldId id="290" r:id="rId17"/>
    <p:sldId id="291" r:id="rId18"/>
    <p:sldId id="266" r:id="rId19"/>
    <p:sldId id="265" r:id="rId20"/>
    <p:sldId id="267" r:id="rId21"/>
    <p:sldId id="280" r:id="rId22"/>
    <p:sldId id="282" r:id="rId23"/>
    <p:sldId id="283" r:id="rId24"/>
    <p:sldId id="281" r:id="rId25"/>
    <p:sldId id="268" r:id="rId26"/>
    <p:sldId id="269" r:id="rId27"/>
    <p:sldId id="270" r:id="rId28"/>
    <p:sldId id="271" r:id="rId29"/>
    <p:sldId id="273" r:id="rId30"/>
    <p:sldId id="274" r:id="rId31"/>
    <p:sldId id="275" r:id="rId32"/>
    <p:sldId id="272" r:id="rId33"/>
    <p:sldId id="276" r:id="rId34"/>
    <p:sldId id="284" r:id="rId35"/>
    <p:sldId id="285" r:id="rId36"/>
    <p:sldId id="286" r:id="rId37"/>
    <p:sldId id="295" r:id="rId38"/>
    <p:sldId id="277" r:id="rId39"/>
    <p:sldId id="27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nJuyoung" initials="A" lastIdx="1" clrIdx="0">
    <p:extLst>
      <p:ext uri="{19B8F6BF-5375-455C-9EA6-DF929625EA0E}">
        <p15:presenceInfo xmlns:p15="http://schemas.microsoft.com/office/powerpoint/2012/main" userId="AhnJuyo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254CA-818D-425F-87DC-58992C0783D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C196D08-8ECE-42A4-A12E-586E410E34AA}">
      <dgm:prSet phldrT="[텍스트]"/>
      <dgm:spPr/>
      <dgm:t>
        <a:bodyPr/>
        <a:lstStyle/>
        <a:p>
          <a:pPr latinLnBrk="1"/>
          <a:r>
            <a:rPr lang="ko-KR" altLang="en-US" dirty="0"/>
            <a:t>간편성</a:t>
          </a:r>
        </a:p>
      </dgm:t>
    </dgm:pt>
    <dgm:pt modelId="{4F8A70FD-1524-439E-8CA1-2FC823EFD1CA}" type="parTrans" cxnId="{AE890DA8-5643-4C5D-B7FE-17B157C60A4F}">
      <dgm:prSet/>
      <dgm:spPr/>
      <dgm:t>
        <a:bodyPr/>
        <a:lstStyle/>
        <a:p>
          <a:pPr latinLnBrk="1"/>
          <a:endParaRPr lang="ko-KR" altLang="en-US"/>
        </a:p>
      </dgm:t>
    </dgm:pt>
    <dgm:pt modelId="{EB56B97A-8B79-4EA6-8991-A2EF7B8AD709}" type="sibTrans" cxnId="{AE890DA8-5643-4C5D-B7FE-17B157C60A4F}">
      <dgm:prSet/>
      <dgm:spPr/>
      <dgm:t>
        <a:bodyPr/>
        <a:lstStyle/>
        <a:p>
          <a:pPr latinLnBrk="1"/>
          <a:endParaRPr lang="ko-KR" altLang="en-US"/>
        </a:p>
      </dgm:t>
    </dgm:pt>
    <dgm:pt modelId="{FFEA3031-748E-45F1-B3CA-E9E9FEB867BB}">
      <dgm:prSet phldrT="[텍스트]"/>
      <dgm:spPr/>
      <dgm:t>
        <a:bodyPr/>
        <a:lstStyle/>
        <a:p>
          <a:pPr latinLnBrk="1"/>
          <a:r>
            <a:rPr lang="ko-KR" altLang="en-US" dirty="0"/>
            <a:t>건강</a:t>
          </a:r>
        </a:p>
      </dgm:t>
    </dgm:pt>
    <dgm:pt modelId="{EA89EC9B-1816-4E3C-A60D-FFBA64A7429B}" type="parTrans" cxnId="{F076B449-9B48-42C0-AD3A-5C9B0C706BA3}">
      <dgm:prSet/>
      <dgm:spPr/>
      <dgm:t>
        <a:bodyPr/>
        <a:lstStyle/>
        <a:p>
          <a:pPr latinLnBrk="1"/>
          <a:endParaRPr lang="ko-KR" altLang="en-US"/>
        </a:p>
      </dgm:t>
    </dgm:pt>
    <dgm:pt modelId="{EA3D1C1E-E795-4A74-A81A-F66D489CD823}" type="sibTrans" cxnId="{F076B449-9B48-42C0-AD3A-5C9B0C706BA3}">
      <dgm:prSet/>
      <dgm:spPr/>
      <dgm:t>
        <a:bodyPr/>
        <a:lstStyle/>
        <a:p>
          <a:pPr latinLnBrk="1"/>
          <a:endParaRPr lang="ko-KR" altLang="en-US"/>
        </a:p>
      </dgm:t>
    </dgm:pt>
    <dgm:pt modelId="{EC5A3A27-841D-4735-82DF-20581C0D0E47}">
      <dgm:prSet phldrT="[텍스트]"/>
      <dgm:spPr/>
      <dgm:t>
        <a:bodyPr/>
        <a:lstStyle/>
        <a:p>
          <a:pPr latinLnBrk="1"/>
          <a:r>
            <a:rPr lang="ko-KR" altLang="en-US" dirty="0"/>
            <a:t>소통</a:t>
          </a:r>
        </a:p>
      </dgm:t>
    </dgm:pt>
    <dgm:pt modelId="{3D6B407D-F46F-486C-A6E3-EC599C3918AA}" type="parTrans" cxnId="{8E19C96D-B3FD-4357-A640-846AF4DA5C15}">
      <dgm:prSet/>
      <dgm:spPr/>
      <dgm:t>
        <a:bodyPr/>
        <a:lstStyle/>
        <a:p>
          <a:pPr latinLnBrk="1"/>
          <a:endParaRPr lang="ko-KR" altLang="en-US"/>
        </a:p>
      </dgm:t>
    </dgm:pt>
    <dgm:pt modelId="{BABB4098-4EC6-437F-A145-9BBF419656B5}" type="sibTrans" cxnId="{8E19C96D-B3FD-4357-A640-846AF4DA5C15}">
      <dgm:prSet/>
      <dgm:spPr/>
      <dgm:t>
        <a:bodyPr/>
        <a:lstStyle/>
        <a:p>
          <a:pPr latinLnBrk="1"/>
          <a:endParaRPr lang="ko-KR" altLang="en-US"/>
        </a:p>
      </dgm:t>
    </dgm:pt>
    <dgm:pt modelId="{A5EB0655-3B91-4EE4-AAA2-DC17142F610A}">
      <dgm:prSet phldrT="[텍스트]"/>
      <dgm:spPr/>
      <dgm:t>
        <a:bodyPr/>
        <a:lstStyle/>
        <a:p>
          <a:pPr latinLnBrk="1"/>
          <a:r>
            <a:rPr lang="ko-KR" altLang="en-US" dirty="0"/>
            <a:t>누구나 손쉽게 사용할 수 있는 건강관리 앱</a:t>
          </a:r>
        </a:p>
      </dgm:t>
    </dgm:pt>
    <dgm:pt modelId="{8E4705E0-11FC-49E2-AA35-72991B85BDA4}" type="parTrans" cxnId="{129949B7-1CFC-4D70-A2F0-31C1A2A69AC6}">
      <dgm:prSet/>
      <dgm:spPr/>
      <dgm:t>
        <a:bodyPr/>
        <a:lstStyle/>
        <a:p>
          <a:pPr latinLnBrk="1"/>
          <a:endParaRPr lang="ko-KR" altLang="en-US"/>
        </a:p>
      </dgm:t>
    </dgm:pt>
    <dgm:pt modelId="{C62121C5-8D00-4C02-94A8-FAB4E6810061}" type="sibTrans" cxnId="{129949B7-1CFC-4D70-A2F0-31C1A2A69AC6}">
      <dgm:prSet/>
      <dgm:spPr/>
      <dgm:t>
        <a:bodyPr/>
        <a:lstStyle/>
        <a:p>
          <a:pPr latinLnBrk="1"/>
          <a:endParaRPr lang="ko-KR" altLang="en-US"/>
        </a:p>
      </dgm:t>
    </dgm:pt>
    <dgm:pt modelId="{E6150089-E4A4-42C1-AB05-ACE7D7437E52}" type="pres">
      <dgm:prSet presAssocID="{2D9254CA-818D-425F-87DC-58992C0783DE}" presName="Name0" presStyleCnt="0">
        <dgm:presLayoutVars>
          <dgm:chMax val="4"/>
          <dgm:resizeHandles val="exact"/>
        </dgm:presLayoutVars>
      </dgm:prSet>
      <dgm:spPr/>
    </dgm:pt>
    <dgm:pt modelId="{DD70E3D7-C051-435E-9829-075CA2F9DC7A}" type="pres">
      <dgm:prSet presAssocID="{2D9254CA-818D-425F-87DC-58992C0783DE}" presName="ellipse" presStyleLbl="trBgShp" presStyleIdx="0" presStyleCnt="1"/>
      <dgm:spPr/>
    </dgm:pt>
    <dgm:pt modelId="{4ACC59AD-EC86-4906-991C-8E4D2EE8DE12}" type="pres">
      <dgm:prSet presAssocID="{2D9254CA-818D-425F-87DC-58992C0783DE}" presName="arrow1" presStyleLbl="fgShp" presStyleIdx="0" presStyleCnt="1"/>
      <dgm:spPr/>
    </dgm:pt>
    <dgm:pt modelId="{A4E078A8-22E6-4F93-B4A1-E1BF34FCF134}" type="pres">
      <dgm:prSet presAssocID="{2D9254CA-818D-425F-87DC-58992C0783DE}" presName="rectangle" presStyleLbl="revTx" presStyleIdx="0" presStyleCnt="1" custScaleX="292925">
        <dgm:presLayoutVars>
          <dgm:bulletEnabled val="1"/>
        </dgm:presLayoutVars>
      </dgm:prSet>
      <dgm:spPr/>
    </dgm:pt>
    <dgm:pt modelId="{BF69E2AF-6970-479A-9939-E556EC2F616C}" type="pres">
      <dgm:prSet presAssocID="{FFEA3031-748E-45F1-B3CA-E9E9FEB867BB}" presName="item1" presStyleLbl="node1" presStyleIdx="0" presStyleCnt="3">
        <dgm:presLayoutVars>
          <dgm:bulletEnabled val="1"/>
        </dgm:presLayoutVars>
      </dgm:prSet>
      <dgm:spPr/>
    </dgm:pt>
    <dgm:pt modelId="{99E75800-ED91-419A-8F19-EA81BD9D970A}" type="pres">
      <dgm:prSet presAssocID="{EC5A3A27-841D-4735-82DF-20581C0D0E47}" presName="item2" presStyleLbl="node1" presStyleIdx="1" presStyleCnt="3">
        <dgm:presLayoutVars>
          <dgm:bulletEnabled val="1"/>
        </dgm:presLayoutVars>
      </dgm:prSet>
      <dgm:spPr/>
    </dgm:pt>
    <dgm:pt modelId="{07FF4C46-9B61-46F7-92F2-387D82E41E78}" type="pres">
      <dgm:prSet presAssocID="{A5EB0655-3B91-4EE4-AAA2-DC17142F610A}" presName="item3" presStyleLbl="node1" presStyleIdx="2" presStyleCnt="3">
        <dgm:presLayoutVars>
          <dgm:bulletEnabled val="1"/>
        </dgm:presLayoutVars>
      </dgm:prSet>
      <dgm:spPr/>
    </dgm:pt>
    <dgm:pt modelId="{EEC83365-D235-42E3-A5C1-4C8B748A67A1}" type="pres">
      <dgm:prSet presAssocID="{2D9254CA-818D-425F-87DC-58992C0783DE}" presName="funnel" presStyleLbl="trAlignAcc1" presStyleIdx="0" presStyleCnt="1"/>
      <dgm:spPr/>
    </dgm:pt>
  </dgm:ptLst>
  <dgm:cxnLst>
    <dgm:cxn modelId="{BBC07318-A152-48BE-878A-2E42DA98490E}" type="presOf" srcId="{FFEA3031-748E-45F1-B3CA-E9E9FEB867BB}" destId="{99E75800-ED91-419A-8F19-EA81BD9D970A}" srcOrd="0" destOrd="0" presId="urn:microsoft.com/office/officeart/2005/8/layout/funnel1"/>
    <dgm:cxn modelId="{F076B449-9B48-42C0-AD3A-5C9B0C706BA3}" srcId="{2D9254CA-818D-425F-87DC-58992C0783DE}" destId="{FFEA3031-748E-45F1-B3CA-E9E9FEB867BB}" srcOrd="1" destOrd="0" parTransId="{EA89EC9B-1816-4E3C-A60D-FFBA64A7429B}" sibTransId="{EA3D1C1E-E795-4A74-A81A-F66D489CD823}"/>
    <dgm:cxn modelId="{8E19C96D-B3FD-4357-A640-846AF4DA5C15}" srcId="{2D9254CA-818D-425F-87DC-58992C0783DE}" destId="{EC5A3A27-841D-4735-82DF-20581C0D0E47}" srcOrd="2" destOrd="0" parTransId="{3D6B407D-F46F-486C-A6E3-EC599C3918AA}" sibTransId="{BABB4098-4EC6-437F-A145-9BBF419656B5}"/>
    <dgm:cxn modelId="{52F3434F-9545-4B92-94C4-EABC0EE1C34F}" type="presOf" srcId="{A5EB0655-3B91-4EE4-AAA2-DC17142F610A}" destId="{A4E078A8-22E6-4F93-B4A1-E1BF34FCF134}" srcOrd="0" destOrd="0" presId="urn:microsoft.com/office/officeart/2005/8/layout/funnel1"/>
    <dgm:cxn modelId="{2C0CB26F-E8E5-42C0-9775-02248BAC2732}" type="presOf" srcId="{EC5A3A27-841D-4735-82DF-20581C0D0E47}" destId="{BF69E2AF-6970-479A-9939-E556EC2F616C}" srcOrd="0" destOrd="0" presId="urn:microsoft.com/office/officeart/2005/8/layout/funnel1"/>
    <dgm:cxn modelId="{74A4CE89-B5B6-482F-9CEE-8659096CB6D1}" type="presOf" srcId="{2D9254CA-818D-425F-87DC-58992C0783DE}" destId="{E6150089-E4A4-42C1-AB05-ACE7D7437E52}" srcOrd="0" destOrd="0" presId="urn:microsoft.com/office/officeart/2005/8/layout/funnel1"/>
    <dgm:cxn modelId="{AE890DA8-5643-4C5D-B7FE-17B157C60A4F}" srcId="{2D9254CA-818D-425F-87DC-58992C0783DE}" destId="{5C196D08-8ECE-42A4-A12E-586E410E34AA}" srcOrd="0" destOrd="0" parTransId="{4F8A70FD-1524-439E-8CA1-2FC823EFD1CA}" sibTransId="{EB56B97A-8B79-4EA6-8991-A2EF7B8AD709}"/>
    <dgm:cxn modelId="{129949B7-1CFC-4D70-A2F0-31C1A2A69AC6}" srcId="{2D9254CA-818D-425F-87DC-58992C0783DE}" destId="{A5EB0655-3B91-4EE4-AAA2-DC17142F610A}" srcOrd="3" destOrd="0" parTransId="{8E4705E0-11FC-49E2-AA35-72991B85BDA4}" sibTransId="{C62121C5-8D00-4C02-94A8-FAB4E6810061}"/>
    <dgm:cxn modelId="{21ACDECD-507D-4369-ACE1-96902AF685B2}" type="presOf" srcId="{5C196D08-8ECE-42A4-A12E-586E410E34AA}" destId="{07FF4C46-9B61-46F7-92F2-387D82E41E78}" srcOrd="0" destOrd="0" presId="urn:microsoft.com/office/officeart/2005/8/layout/funnel1"/>
    <dgm:cxn modelId="{2FB3014B-1F60-474E-97B3-9765F7EB3B19}" type="presParOf" srcId="{E6150089-E4A4-42C1-AB05-ACE7D7437E52}" destId="{DD70E3D7-C051-435E-9829-075CA2F9DC7A}" srcOrd="0" destOrd="0" presId="urn:microsoft.com/office/officeart/2005/8/layout/funnel1"/>
    <dgm:cxn modelId="{E77F7F03-6A9C-486B-992F-21D003B7E8CD}" type="presParOf" srcId="{E6150089-E4A4-42C1-AB05-ACE7D7437E52}" destId="{4ACC59AD-EC86-4906-991C-8E4D2EE8DE12}" srcOrd="1" destOrd="0" presId="urn:microsoft.com/office/officeart/2005/8/layout/funnel1"/>
    <dgm:cxn modelId="{A450A615-2C4C-40A4-AC9C-5FFBE30A4698}" type="presParOf" srcId="{E6150089-E4A4-42C1-AB05-ACE7D7437E52}" destId="{A4E078A8-22E6-4F93-B4A1-E1BF34FCF134}" srcOrd="2" destOrd="0" presId="urn:microsoft.com/office/officeart/2005/8/layout/funnel1"/>
    <dgm:cxn modelId="{22C05E08-BAA1-4B32-A338-529B2520F2C4}" type="presParOf" srcId="{E6150089-E4A4-42C1-AB05-ACE7D7437E52}" destId="{BF69E2AF-6970-479A-9939-E556EC2F616C}" srcOrd="3" destOrd="0" presId="urn:microsoft.com/office/officeart/2005/8/layout/funnel1"/>
    <dgm:cxn modelId="{DCCD38A6-D2CB-4BFD-A76F-A1A725BEDBAA}" type="presParOf" srcId="{E6150089-E4A4-42C1-AB05-ACE7D7437E52}" destId="{99E75800-ED91-419A-8F19-EA81BD9D970A}" srcOrd="4" destOrd="0" presId="urn:microsoft.com/office/officeart/2005/8/layout/funnel1"/>
    <dgm:cxn modelId="{299B5781-CC31-48FD-9D8F-8EE0B34992D2}" type="presParOf" srcId="{E6150089-E4A4-42C1-AB05-ACE7D7437E52}" destId="{07FF4C46-9B61-46F7-92F2-387D82E41E78}" srcOrd="5" destOrd="0" presId="urn:microsoft.com/office/officeart/2005/8/layout/funnel1"/>
    <dgm:cxn modelId="{67432C8C-1F6F-4F52-AD1B-67FD92FBF632}" type="presParOf" srcId="{E6150089-E4A4-42C1-AB05-ACE7D7437E52}" destId="{EEC83365-D235-42E3-A5C1-4C8B748A67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0E3D7-C051-435E-9829-075CA2F9DC7A}">
      <dsp:nvSpPr>
        <dsp:cNvPr id="0" name=""/>
        <dsp:cNvSpPr/>
      </dsp:nvSpPr>
      <dsp:spPr>
        <a:xfrm>
          <a:off x="3303222" y="164068"/>
          <a:ext cx="3256121" cy="113080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C59AD-EC86-4906-991C-8E4D2EE8DE12}">
      <dsp:nvSpPr>
        <dsp:cNvPr id="0" name=""/>
        <dsp:cNvSpPr/>
      </dsp:nvSpPr>
      <dsp:spPr>
        <a:xfrm>
          <a:off x="4620815" y="2933033"/>
          <a:ext cx="631031" cy="4038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078A8-22E6-4F93-B4A1-E1BF34FCF134}">
      <dsp:nvSpPr>
        <dsp:cNvPr id="0" name=""/>
        <dsp:cNvSpPr/>
      </dsp:nvSpPr>
      <dsp:spPr>
        <a:xfrm>
          <a:off x="500055" y="3256121"/>
          <a:ext cx="8872551" cy="75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누구나 손쉽게 사용할 수 있는 건강관리 앱</a:t>
          </a:r>
        </a:p>
      </dsp:txBody>
      <dsp:txXfrm>
        <a:off x="500055" y="3256121"/>
        <a:ext cx="8872551" cy="757237"/>
      </dsp:txXfrm>
    </dsp:sp>
    <dsp:sp modelId="{BF69E2AF-6970-479A-9939-E556EC2F616C}">
      <dsp:nvSpPr>
        <dsp:cNvPr id="0" name=""/>
        <dsp:cNvSpPr/>
      </dsp:nvSpPr>
      <dsp:spPr>
        <a:xfrm>
          <a:off x="4487037" y="1382210"/>
          <a:ext cx="1135856" cy="1135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소통</a:t>
          </a:r>
        </a:p>
      </dsp:txBody>
      <dsp:txXfrm>
        <a:off x="4653379" y="1548552"/>
        <a:ext cx="803172" cy="803172"/>
      </dsp:txXfrm>
    </dsp:sp>
    <dsp:sp modelId="{99E75800-ED91-419A-8F19-EA81BD9D970A}">
      <dsp:nvSpPr>
        <dsp:cNvPr id="0" name=""/>
        <dsp:cNvSpPr/>
      </dsp:nvSpPr>
      <dsp:spPr>
        <a:xfrm>
          <a:off x="3674269" y="530066"/>
          <a:ext cx="1135856" cy="1135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건강</a:t>
          </a:r>
        </a:p>
      </dsp:txBody>
      <dsp:txXfrm>
        <a:off x="3840611" y="696408"/>
        <a:ext cx="803172" cy="803172"/>
      </dsp:txXfrm>
    </dsp:sp>
    <dsp:sp modelId="{07FF4C46-9B61-46F7-92F2-387D82E41E78}">
      <dsp:nvSpPr>
        <dsp:cNvPr id="0" name=""/>
        <dsp:cNvSpPr/>
      </dsp:nvSpPr>
      <dsp:spPr>
        <a:xfrm>
          <a:off x="4835366" y="255441"/>
          <a:ext cx="1135856" cy="1135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간편성</a:t>
          </a:r>
        </a:p>
      </dsp:txBody>
      <dsp:txXfrm>
        <a:off x="5001708" y="421783"/>
        <a:ext cx="803172" cy="803172"/>
      </dsp:txXfrm>
    </dsp:sp>
    <dsp:sp modelId="{EEC83365-D235-42E3-A5C1-4C8B748A67A1}">
      <dsp:nvSpPr>
        <dsp:cNvPr id="0" name=""/>
        <dsp:cNvSpPr/>
      </dsp:nvSpPr>
      <dsp:spPr>
        <a:xfrm>
          <a:off x="3169443" y="25241"/>
          <a:ext cx="3533775" cy="28270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1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0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3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7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1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AC800B-A3B8-42AF-A284-C4E286379E42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696C631-7ADB-4C91-843F-458971999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건강 앞잡이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14422047 </a:t>
            </a:r>
            <a:r>
              <a:rPr lang="ko-KR" altLang="en-US" dirty="0" err="1"/>
              <a:t>안주영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11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병원 찾기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28" y="1966302"/>
            <a:ext cx="2978026" cy="4351338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5" y="1965960"/>
            <a:ext cx="3176496" cy="4351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53" y="1965960"/>
            <a:ext cx="326057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819FC-A659-4D96-99C8-A8E0F2798D1A}"/>
              </a:ext>
            </a:extLst>
          </p:cNvPr>
          <p:cNvSpPr txBox="1"/>
          <p:nvPr/>
        </p:nvSpPr>
        <p:spPr>
          <a:xfrm>
            <a:off x="1143000" y="5602069"/>
            <a:ext cx="1012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병원 찾기는 실제로 사용자가 병원을 등록할 수 있으며 모든 사용자가 등록된 병원을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향후에 병원에 대한 정보가 쌓이게 되어 인프라 형성이 될 수 있도록 추가 개발할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4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08" y="1965960"/>
            <a:ext cx="2665482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4A192-4FD8-4A6A-9DE6-A842333C9913}"/>
              </a:ext>
            </a:extLst>
          </p:cNvPr>
          <p:cNvSpPr txBox="1"/>
          <p:nvPr/>
        </p:nvSpPr>
        <p:spPr>
          <a:xfrm>
            <a:off x="3114675" y="600456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설정은 앱을 사용함에 있어서 설정 값을 바꾸기 위한 기능이다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8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C766C6-380B-4A22-BF95-56CF7AE9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08" y="1965960"/>
            <a:ext cx="4538903" cy="25509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41133-830A-4480-988A-D93095F0C506}"/>
              </a:ext>
            </a:extLst>
          </p:cNvPr>
          <p:cNvSpPr txBox="1"/>
          <p:nvPr/>
        </p:nvSpPr>
        <p:spPr>
          <a:xfrm>
            <a:off x="5022574" y="4638262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스크린으로 구현</a:t>
            </a:r>
          </a:p>
        </p:txBody>
      </p:sp>
    </p:spTree>
    <p:extLst>
      <p:ext uri="{BB962C8B-B14F-4D97-AF65-F5344CB8AC3E}">
        <p14:creationId xmlns:p14="http://schemas.microsoft.com/office/powerpoint/2010/main" val="295579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 – Screen1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3A19F76-EE57-4E35-A8FD-C997C5319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50" y="1591912"/>
            <a:ext cx="7040880" cy="3020211"/>
          </a:xfr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6046D1B-8DF7-4D9E-9AD3-98D5BDF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49747"/>
              </p:ext>
            </p:extLst>
          </p:nvPr>
        </p:nvGraphicFramePr>
        <p:xfrm>
          <a:off x="3223895" y="4772856"/>
          <a:ext cx="5713730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1520387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17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Event(</a:t>
                      </a:r>
                      <a:r>
                        <a:rPr lang="ko-KR" altLang="en-US" dirty="0"/>
                        <a:t>로그인 성공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로그인 실패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대한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FirebaseDB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TinyDB</a:t>
                      </a:r>
                      <a:r>
                        <a:rPr lang="ko-KR" altLang="en-US" dirty="0"/>
                        <a:t>를 대체하기 위한 </a:t>
                      </a:r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0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2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 – Screen2 </a:t>
            </a:r>
            <a:endParaRPr lang="ko-KR" altLang="en-US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D0F29ABD-8DB3-44E0-B6A3-AF28C1150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86" y="1744019"/>
            <a:ext cx="8327947" cy="3697993"/>
          </a:xfrm>
        </p:spPr>
      </p:pic>
    </p:spTree>
    <p:extLst>
      <p:ext uri="{BB962C8B-B14F-4D97-AF65-F5344CB8AC3E}">
        <p14:creationId xmlns:p14="http://schemas.microsoft.com/office/powerpoint/2010/main" val="240381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 – Screen2 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DCD6886-32B2-4F67-9F1E-52C92DFCA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333248"/>
              </p:ext>
            </p:extLst>
          </p:nvPr>
        </p:nvGraphicFramePr>
        <p:xfrm>
          <a:off x="1569528" y="1892808"/>
          <a:ext cx="9357552" cy="409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427">
                  <a:extLst>
                    <a:ext uri="{9D8B030D-6E8A-4147-A177-3AD203B41FA5}">
                      <a16:colId xmlns:a16="http://schemas.microsoft.com/office/drawing/2014/main" val="2486485336"/>
                    </a:ext>
                  </a:extLst>
                </a:gridCol>
                <a:gridCol w="7084125">
                  <a:extLst>
                    <a:ext uri="{9D8B030D-6E8A-4147-A177-3AD203B41FA5}">
                      <a16:colId xmlns:a16="http://schemas.microsoft.com/office/drawing/2014/main" val="805243652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타이머 기능 구현을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LocationSensor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 정보를 사용하기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이벤트에 대한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7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Firebase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TinyDB</a:t>
                      </a:r>
                      <a:r>
                        <a:rPr lang="ko-KR" altLang="en-US" dirty="0"/>
                        <a:t>를 대체하기 위한 </a:t>
                      </a:r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Pedometer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만보기 기능을 구현하기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6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PhoneCall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전화가 왔을 때 이벤트를 처리하기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문자를 보내기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Sprite Timer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애니메이션 구현을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8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ActivityStarter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유튜브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실행 시키기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기상청으로부터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통한 데이터를 받아 오긴 위한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3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 – Sign up </a:t>
            </a:r>
            <a:endParaRPr lang="ko-KR" altLang="en-US" dirty="0"/>
          </a:p>
        </p:txBody>
      </p:sp>
      <p:pic>
        <p:nvPicPr>
          <p:cNvPr id="33" name="내용 개체 틀 32">
            <a:extLst>
              <a:ext uri="{FF2B5EF4-FFF2-40B4-BE49-F238E27FC236}">
                <a16:creationId xmlns:a16="http://schemas.microsoft.com/office/drawing/2014/main" id="{45DB3E93-8E1D-435B-99F1-770B2A501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34" y="1657374"/>
            <a:ext cx="7265580" cy="3300678"/>
          </a:xfr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1C15E4A-4D9C-40EB-B060-A32210F88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30086"/>
              </p:ext>
            </p:extLst>
          </p:nvPr>
        </p:nvGraphicFramePr>
        <p:xfrm>
          <a:off x="3239135" y="5113176"/>
          <a:ext cx="5713730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1520387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174026"/>
                    </a:ext>
                  </a:extLst>
                </a:gridCol>
              </a:tblGrid>
              <a:tr h="351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Event(</a:t>
                      </a:r>
                      <a:r>
                        <a:rPr lang="ko-KR" altLang="en-US" dirty="0"/>
                        <a:t>회원가입 완료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중복 체크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대한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FirebaseDB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TinyDB</a:t>
                      </a:r>
                      <a:r>
                        <a:rPr lang="ko-KR" altLang="en-US" dirty="0"/>
                        <a:t>를 대체하기 위한 </a:t>
                      </a:r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0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9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CF5-E4BB-4C16-8988-8D252D1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Designer – Enroll Hospital </a:t>
            </a:r>
            <a:endParaRPr lang="ko-KR" altLang="en-US" dirty="0"/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2CC2BE19-9068-4A35-BD22-2DEBC327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56" y="1668504"/>
            <a:ext cx="7337779" cy="3339102"/>
          </a:xfr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033AED8-8843-4974-B305-9716804D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68735"/>
              </p:ext>
            </p:extLst>
          </p:nvPr>
        </p:nvGraphicFramePr>
        <p:xfrm>
          <a:off x="3239135" y="5113176"/>
          <a:ext cx="5713730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1520387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174026"/>
                    </a:ext>
                  </a:extLst>
                </a:gridCol>
              </a:tblGrid>
              <a:tr h="351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Event(</a:t>
                      </a:r>
                      <a:r>
                        <a:rPr lang="ko-KR" altLang="en-US" dirty="0"/>
                        <a:t>병원 등록 완료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대한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FirebaseDB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TinyDB</a:t>
                      </a:r>
                      <a:r>
                        <a:rPr lang="ko-KR" altLang="en-US" dirty="0"/>
                        <a:t>를 대체하기 위한 </a:t>
                      </a:r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0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4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886060"/>
            <a:ext cx="3783709" cy="4038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CFE44-3427-42FA-B15A-059A742D2882}"/>
              </a:ext>
            </a:extLst>
          </p:cNvPr>
          <p:cNvSpPr txBox="1"/>
          <p:nvPr/>
        </p:nvSpPr>
        <p:spPr>
          <a:xfrm>
            <a:off x="5204460" y="1886060"/>
            <a:ext cx="6676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입력한 아이디와 비밀번호가 맞지 않으면 ”없는 계정입니다</a:t>
            </a:r>
            <a:r>
              <a:rPr lang="en-US" altLang="ko-KR" dirty="0"/>
              <a:t>.</a:t>
            </a:r>
            <a:r>
              <a:rPr lang="ko-KR" altLang="en-US" dirty="0"/>
              <a:t>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아이디와 비밀번호가 일치하면 해당 아이디의 정보를 </a:t>
            </a:r>
            <a:r>
              <a:rPr lang="en-US" altLang="ko-KR" dirty="0"/>
              <a:t>DB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    찾고 </a:t>
            </a:r>
            <a:r>
              <a:rPr lang="en-US" altLang="ko-KR" dirty="0"/>
              <a:t>Screen2(Main)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 혹은 이름을 입력하지 않았을 때</a:t>
            </a:r>
            <a:r>
              <a:rPr lang="en-US" altLang="ko-KR" dirty="0"/>
              <a:t>,</a:t>
            </a:r>
            <a:r>
              <a:rPr lang="ko-KR" altLang="en-US" dirty="0"/>
              <a:t> 아이디와 이름이 매칭</a:t>
            </a:r>
            <a:endParaRPr lang="en-US" altLang="ko-KR" dirty="0"/>
          </a:p>
          <a:p>
            <a:r>
              <a:rPr lang="ko-KR" altLang="en-US" dirty="0"/>
              <a:t>    되지 않은 경우 오류 발생</a:t>
            </a:r>
            <a:endParaRPr lang="en-US" altLang="ko-KR" dirty="0"/>
          </a:p>
          <a:p>
            <a:r>
              <a:rPr lang="ko-KR" altLang="en-US" dirty="0"/>
              <a:t> 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8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7" y="1690688"/>
            <a:ext cx="2577331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28" y="1690688"/>
            <a:ext cx="6635262" cy="4351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BDC49-B93A-4E03-9DB9-DCB06669A466}"/>
              </a:ext>
            </a:extLst>
          </p:cNvPr>
          <p:cNvSpPr txBox="1"/>
          <p:nvPr/>
        </p:nvSpPr>
        <p:spPr>
          <a:xfrm>
            <a:off x="9479340" y="1697356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ID,</a:t>
            </a:r>
          </a:p>
          <a:p>
            <a:r>
              <a:rPr lang="en-US" altLang="ko-KR" dirty="0"/>
              <a:t>PW, 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 지역</a:t>
            </a:r>
            <a:r>
              <a:rPr lang="en-US" altLang="ko-KR" dirty="0"/>
              <a:t>,</a:t>
            </a:r>
            <a:r>
              <a:rPr lang="ko-KR" altLang="en-US" dirty="0"/>
              <a:t> 나이를</a:t>
            </a:r>
            <a:endParaRPr lang="en-US" altLang="ko-KR" dirty="0"/>
          </a:p>
          <a:p>
            <a:r>
              <a:rPr lang="ko-KR" altLang="en-US" dirty="0"/>
              <a:t>선택하고 가입하면 가입</a:t>
            </a:r>
            <a:endParaRPr lang="en-US" altLang="ko-KR" dirty="0"/>
          </a:p>
          <a:p>
            <a:r>
              <a:rPr lang="ko-KR" altLang="en-US" dirty="0"/>
              <a:t>완료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 </a:t>
            </a:r>
            <a:r>
              <a:rPr lang="en-US" altLang="ko-KR" dirty="0"/>
              <a:t>ID</a:t>
            </a:r>
            <a:r>
              <a:rPr lang="ko-KR" altLang="en-US" dirty="0"/>
              <a:t>가 존재하거나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forms</a:t>
            </a:r>
            <a:r>
              <a:rPr lang="ko-KR" altLang="en-US" dirty="0"/>
              <a:t>을 입력하지 </a:t>
            </a:r>
            <a:endParaRPr lang="en-US" altLang="ko-KR" dirty="0"/>
          </a:p>
          <a:p>
            <a:r>
              <a:rPr lang="ko-KR" altLang="en-US" dirty="0"/>
              <a:t>않으면 오류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1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DD26-25A8-4AA9-AA18-7D43A661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B9153-0897-4E33-851A-852E6DF7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바쁜 일상 속에서 자신의 건강을 돌보지 못하는 사람들이 많다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또한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시중에는 많은 건강 관련 어플이 있지만 특정한 역할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만보기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하는 어플만 있을 뿐 종합적인 어플리케이션은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여러 개의 어플의 기능 중에 연관성이 있는 기능을 한 데 모아 어플리케이션으로 제작하여 편리성과 접근성을 낮춘다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3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초기화 및 </a:t>
            </a:r>
            <a:r>
              <a:rPr lang="en-US" altLang="ko-KR" dirty="0"/>
              <a:t>RSS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59" y="1634625"/>
            <a:ext cx="482380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89E1E-6BE7-46CF-A8DD-9340563E0342}"/>
              </a:ext>
            </a:extLst>
          </p:cNvPr>
          <p:cNvSpPr txBox="1"/>
          <p:nvPr/>
        </p:nvSpPr>
        <p:spPr>
          <a:xfrm>
            <a:off x="5975985" y="1634625"/>
            <a:ext cx="610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로그인 성공 시 </a:t>
            </a:r>
            <a:r>
              <a:rPr lang="en-US" altLang="ko-KR" dirty="0"/>
              <a:t>Screen2</a:t>
            </a:r>
            <a:r>
              <a:rPr lang="ko-KR" altLang="en-US" dirty="0"/>
              <a:t>가 실행 되며</a:t>
            </a:r>
            <a:r>
              <a:rPr lang="en-US" altLang="ko-KR" dirty="0"/>
              <a:t>,</a:t>
            </a:r>
            <a:r>
              <a:rPr lang="ko-KR" altLang="en-US" dirty="0"/>
              <a:t> 실행 시 필요 값들을</a:t>
            </a:r>
            <a:endParaRPr lang="en-US" altLang="ko-KR" dirty="0"/>
          </a:p>
          <a:p>
            <a:r>
              <a:rPr lang="ko-KR" altLang="en-US" dirty="0"/>
              <a:t>초기화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기상청 </a:t>
            </a:r>
            <a:r>
              <a:rPr lang="en-US" altLang="ko-KR" dirty="0"/>
              <a:t>URL, </a:t>
            </a:r>
            <a:r>
              <a:rPr lang="ko-KR" altLang="en-US" dirty="0"/>
              <a:t>연령대에 따른 운동 리스트</a:t>
            </a:r>
            <a:r>
              <a:rPr lang="en-US" altLang="ko-KR" dirty="0"/>
              <a:t>,</a:t>
            </a:r>
            <a:r>
              <a:rPr lang="ko-KR" altLang="en-US" dirty="0"/>
              <a:t> 타이머</a:t>
            </a:r>
            <a:r>
              <a:rPr lang="en-US" altLang="ko-KR" dirty="0"/>
              <a:t>,</a:t>
            </a:r>
            <a:r>
              <a:rPr lang="ko-KR" altLang="en-US" dirty="0"/>
              <a:t> 유저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5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RSS(Rich Site Summary)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어떤 사이트에 새로운 콘텐츠가 올라왔을 때 해당 사이트에 방문하지 않고</a:t>
            </a:r>
            <a:r>
              <a:rPr lang="en-US" altLang="ko-KR" dirty="0">
                <a:solidFill>
                  <a:schemeClr val="tx1"/>
                </a:solidFill>
              </a:rPr>
              <a:t>, RSS</a:t>
            </a:r>
            <a:r>
              <a:rPr lang="ko-KR" altLang="en-US" dirty="0">
                <a:solidFill>
                  <a:schemeClr val="tx1"/>
                </a:solidFill>
              </a:rPr>
              <a:t>서비스를 통해 리더 한 곳에서 그 콘텐츠를 이용하기 위한 방법이다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8" y="19335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8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4" y="2932446"/>
            <a:ext cx="2619375" cy="1743075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87" y="1965960"/>
            <a:ext cx="2980195" cy="435133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38954" y="3556700"/>
            <a:ext cx="3015762" cy="11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4685" y="367518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337024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F4EB60B-CA99-4097-BF2A-B07272F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9" y="1786890"/>
            <a:ext cx="4061481" cy="4038600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A09F4F-C7AC-46EF-803F-61539F96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2" y="352425"/>
            <a:ext cx="6567503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- RSS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62" y="1965960"/>
            <a:ext cx="272669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0D73C0-9D54-4108-ABC9-27CF01C4E08A}"/>
              </a:ext>
            </a:extLst>
          </p:cNvPr>
          <p:cNvSpPr txBox="1"/>
          <p:nvPr/>
        </p:nvSpPr>
        <p:spPr>
          <a:xfrm>
            <a:off x="4259580" y="1965960"/>
            <a:ext cx="7779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API Request</a:t>
            </a:r>
            <a:r>
              <a:rPr lang="ko-KR" altLang="en-US" dirty="0"/>
              <a:t> 결과 </a:t>
            </a:r>
            <a:r>
              <a:rPr lang="en-US" altLang="ko-KR" dirty="0"/>
              <a:t>XML</a:t>
            </a:r>
            <a:r>
              <a:rPr lang="ko-KR" altLang="en-US" dirty="0"/>
              <a:t> 파일이 </a:t>
            </a:r>
            <a:r>
              <a:rPr lang="en-US" altLang="ko-KR" dirty="0"/>
              <a:t>Response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XML</a:t>
            </a:r>
            <a:r>
              <a:rPr lang="ko-KR" altLang="en-US" dirty="0"/>
              <a:t> 파일의 원하는 태그 값을 추출하기 위하여 </a:t>
            </a:r>
            <a:r>
              <a:rPr lang="en-US" altLang="ko-KR" dirty="0"/>
              <a:t>Parser</a:t>
            </a:r>
            <a:r>
              <a:rPr lang="ko-KR" altLang="en-US" dirty="0"/>
              <a:t>라고 하는 함수를</a:t>
            </a:r>
            <a:endParaRPr lang="en-US" altLang="ko-KR" dirty="0"/>
          </a:p>
          <a:p>
            <a:r>
              <a:rPr lang="ko-KR" altLang="en-US" dirty="0"/>
              <a:t>만들어 원하는 태그명을 매개변수로 호출한다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&lt;test&gt;&lt;/test&gt;</a:t>
            </a:r>
            <a:r>
              <a:rPr lang="ko-KR" altLang="en-US" dirty="0"/>
              <a:t> 태그를 매개변수로 보내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태그의 </a:t>
            </a:r>
            <a:r>
              <a:rPr lang="ko-KR" altLang="en-US" dirty="0" err="1"/>
              <a:t>값만을</a:t>
            </a:r>
            <a:r>
              <a:rPr lang="ko-KR" altLang="en-US" dirty="0"/>
              <a:t> 추출할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2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화면 전환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89760"/>
            <a:ext cx="6370748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8478E-EC20-4927-B6AE-C56305E87443}"/>
              </a:ext>
            </a:extLst>
          </p:cNvPr>
          <p:cNvSpPr txBox="1"/>
          <p:nvPr/>
        </p:nvSpPr>
        <p:spPr>
          <a:xfrm>
            <a:off x="7490888" y="1889760"/>
            <a:ext cx="461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페이지를 설계하였기 때문에 </a:t>
            </a:r>
            <a:endParaRPr lang="en-US" altLang="ko-KR" dirty="0"/>
          </a:p>
          <a:p>
            <a:r>
              <a:rPr lang="ko-KR" altLang="en-US" dirty="0"/>
              <a:t>해당 페이지의 버튼을 클릭 시 해당 페이지만</a:t>
            </a:r>
            <a:endParaRPr lang="en-US" altLang="ko-KR" dirty="0"/>
          </a:p>
          <a:p>
            <a:r>
              <a:rPr lang="ko-KR" altLang="en-US" dirty="0"/>
              <a:t>활성화 되게 설계하였다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5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홈 대시보드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935480"/>
            <a:ext cx="6006416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1AA54-0366-4E01-A47D-E52D392C2879}"/>
              </a:ext>
            </a:extLst>
          </p:cNvPr>
          <p:cNvSpPr txBox="1"/>
          <p:nvPr/>
        </p:nvSpPr>
        <p:spPr>
          <a:xfrm>
            <a:off x="7124700" y="1965960"/>
            <a:ext cx="4924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칼로리수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걸음수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활동 거리는 </a:t>
            </a:r>
            <a:r>
              <a:rPr lang="en-US" altLang="ko-KR" dirty="0" err="1"/>
              <a:t>Initalize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처리한다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걸음이 발생할 때 </a:t>
            </a:r>
            <a:r>
              <a:rPr lang="en-US" altLang="ko-KR" dirty="0"/>
              <a:t>Pedometer</a:t>
            </a:r>
            <a:r>
              <a:rPr lang="ko-KR" altLang="en-US" dirty="0"/>
              <a:t>의 </a:t>
            </a:r>
            <a:r>
              <a:rPr lang="en-US" altLang="ko-KR" dirty="0" err="1"/>
              <a:t>Walkstep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ko-KR" altLang="en-US" dirty="0"/>
              <a:t>발생되며  소비 칼로리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걸음수</a:t>
            </a:r>
            <a:r>
              <a:rPr lang="en-US" altLang="ko-KR" dirty="0"/>
              <a:t>,</a:t>
            </a:r>
            <a:r>
              <a:rPr lang="ko-KR" altLang="en-US" dirty="0"/>
              <a:t> 활동거리의 값은</a:t>
            </a:r>
            <a:endParaRPr lang="en-US" altLang="ko-KR" dirty="0"/>
          </a:p>
          <a:p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이미지 </a:t>
            </a:r>
            <a:r>
              <a:rPr lang="ko-KR" altLang="en-US" dirty="0" err="1"/>
              <a:t>스프라이트는</a:t>
            </a:r>
            <a:r>
              <a:rPr lang="ko-KR" altLang="en-US" dirty="0"/>
              <a:t> </a:t>
            </a:r>
            <a:r>
              <a:rPr lang="en-US" altLang="ko-KR" dirty="0"/>
              <a:t>Timer</a:t>
            </a:r>
            <a:r>
              <a:rPr lang="ko-KR" altLang="en-US" dirty="0"/>
              <a:t>를 이용해 지속적</a:t>
            </a:r>
            <a:endParaRPr lang="en-US" altLang="ko-KR" dirty="0"/>
          </a:p>
          <a:p>
            <a:r>
              <a:rPr lang="ko-KR" altLang="en-US" dirty="0"/>
              <a:t>애니메이션 효과를 부여한다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구간 운동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3" y="1905000"/>
            <a:ext cx="7817373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9DF10-2975-46AC-A33C-9FCE2C8CE8A0}"/>
              </a:ext>
            </a:extLst>
          </p:cNvPr>
          <p:cNvSpPr txBox="1"/>
          <p:nvPr/>
        </p:nvSpPr>
        <p:spPr>
          <a:xfrm>
            <a:off x="8114926" y="1905000"/>
            <a:ext cx="3956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시작 버튼을 누르면 타이머의</a:t>
            </a:r>
            <a:endParaRPr lang="en-US" altLang="ko-KR" dirty="0"/>
          </a:p>
          <a:p>
            <a:r>
              <a:rPr lang="en-US" altLang="ko-KR" dirty="0"/>
              <a:t>Boolean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되어 활성화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종료 버튼을 누르면 </a:t>
            </a:r>
            <a:r>
              <a:rPr lang="en-US" altLang="ko-KR" dirty="0"/>
              <a:t>False</a:t>
            </a:r>
            <a:r>
              <a:rPr lang="ko-KR" altLang="en-US" dirty="0"/>
              <a:t> 및 기존 값이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으로 초기화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시작 버튼을 누르면 </a:t>
            </a:r>
            <a:r>
              <a:rPr lang="en-US" altLang="ko-KR" dirty="0"/>
              <a:t>Pedometer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활성화 되어 </a:t>
            </a:r>
            <a:r>
              <a:rPr lang="ko-KR" altLang="en-US" dirty="0" err="1"/>
              <a:t>걸음수</a:t>
            </a:r>
            <a:r>
              <a:rPr lang="en-US" altLang="ko-KR" dirty="0"/>
              <a:t>,</a:t>
            </a:r>
            <a:r>
              <a:rPr lang="ko-KR" altLang="en-US" dirty="0"/>
              <a:t> 거리를 활용할 수</a:t>
            </a:r>
            <a:endParaRPr lang="en-US" altLang="ko-KR" dirty="0"/>
          </a:p>
          <a:p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시간은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en-US" altLang="ko-KR" dirty="0"/>
              <a:t>second</a:t>
            </a:r>
            <a:r>
              <a:rPr lang="ko-KR" altLang="en-US" dirty="0"/>
              <a:t>의 값을 </a:t>
            </a:r>
            <a:endParaRPr lang="en-US" altLang="ko-KR" dirty="0"/>
          </a:p>
          <a:p>
            <a:r>
              <a:rPr lang="ko-KR" altLang="en-US" dirty="0"/>
              <a:t>증가시키며 </a:t>
            </a:r>
            <a:r>
              <a:rPr lang="en-US" altLang="ko-KR" dirty="0"/>
              <a:t>60</a:t>
            </a:r>
            <a:r>
              <a:rPr lang="ko-KR" altLang="en-US" dirty="0"/>
              <a:t>초가 될 경우 </a:t>
            </a:r>
            <a:r>
              <a:rPr lang="en-US" altLang="ko-KR" dirty="0"/>
              <a:t>Minute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증가하여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구간 운동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1" y="1897380"/>
            <a:ext cx="6722638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295CF-12D9-4D16-AB0A-3721344A009B}"/>
              </a:ext>
            </a:extLst>
          </p:cNvPr>
          <p:cNvSpPr txBox="1"/>
          <p:nvPr/>
        </p:nvSpPr>
        <p:spPr>
          <a:xfrm>
            <a:off x="7178040" y="2103120"/>
            <a:ext cx="4783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구간 운동 활성화 시 지도를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</a:t>
            </a:r>
            <a:r>
              <a:rPr lang="ko-KR" altLang="en-US" dirty="0"/>
              <a:t> 경로를 파악하기 위하여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위치 이동 시 </a:t>
            </a:r>
            <a:r>
              <a:rPr lang="en-US" altLang="ko-KR" dirty="0"/>
              <a:t>Map1</a:t>
            </a:r>
            <a:r>
              <a:rPr lang="ko-KR" altLang="en-US" dirty="0"/>
              <a:t>에 해당 경도와 위도가 </a:t>
            </a:r>
            <a:endParaRPr lang="en-US" altLang="ko-KR" dirty="0"/>
          </a:p>
          <a:p>
            <a:r>
              <a:rPr lang="ko-KR" altLang="en-US" dirty="0"/>
              <a:t>표시된다</a:t>
            </a:r>
            <a:r>
              <a:rPr lang="en-US" altLang="ko-KR" dirty="0"/>
              <a:t>.</a:t>
            </a:r>
            <a:r>
              <a:rPr lang="ko-KR" altLang="en-US" dirty="0"/>
              <a:t> 동시에 해당 경도와 위도를 </a:t>
            </a:r>
            <a:r>
              <a:rPr lang="en-US" altLang="ko-KR" dirty="0"/>
              <a:t>List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Map1</a:t>
            </a:r>
            <a:r>
              <a:rPr lang="ko-KR" altLang="en-US" dirty="0"/>
              <a:t>에 </a:t>
            </a:r>
            <a:r>
              <a:rPr lang="en-US" altLang="ko-KR" dirty="0"/>
              <a:t>List</a:t>
            </a:r>
            <a:r>
              <a:rPr lang="ko-KR" altLang="en-US" dirty="0"/>
              <a:t>의 값을 이용하여 </a:t>
            </a:r>
            <a:r>
              <a:rPr lang="en-US" altLang="ko-KR" dirty="0"/>
              <a:t>Line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그린다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0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운동 찾기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5" y="1493520"/>
            <a:ext cx="9194260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BAE76-E6F7-4968-A22F-F91247790C69}"/>
              </a:ext>
            </a:extLst>
          </p:cNvPr>
          <p:cNvSpPr txBox="1"/>
          <p:nvPr/>
        </p:nvSpPr>
        <p:spPr>
          <a:xfrm>
            <a:off x="1454543" y="5532120"/>
            <a:ext cx="1062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운동 찾기 클릭 시 연령대에 맞춰 설정해 둔 </a:t>
            </a:r>
            <a:r>
              <a:rPr lang="en-US" altLang="ko-KR" dirty="0"/>
              <a:t>List</a:t>
            </a:r>
            <a:r>
              <a:rPr lang="ko-KR" altLang="en-US" dirty="0"/>
              <a:t>를 각 버튼에 </a:t>
            </a:r>
            <a:r>
              <a:rPr lang="en-US" altLang="ko-KR" dirty="0"/>
              <a:t>Set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이후에</a:t>
            </a:r>
            <a:r>
              <a:rPr lang="en-US" altLang="ko-KR" dirty="0"/>
              <a:t>,</a:t>
            </a:r>
            <a:r>
              <a:rPr lang="ko-KR" altLang="en-US" dirty="0"/>
              <a:t> 버튼이 활성화 되고 버튼 클릭 시 </a:t>
            </a:r>
            <a:r>
              <a:rPr lang="en-US" altLang="ko-KR" dirty="0" err="1"/>
              <a:t>ActivityStarter</a:t>
            </a:r>
            <a:r>
              <a:rPr lang="ko-KR" altLang="en-US" dirty="0"/>
              <a:t>와 설정된 쿼리에 의해 해당 키워드가 검색된다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3AAE2-CA0C-4403-8F36-BF783ACF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목적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8DEA82-99BA-4342-88FA-37CE756F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43" y="1713979"/>
            <a:ext cx="2131416" cy="390525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1B4874-497C-49DF-8FC5-75AB44904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33" y="1713979"/>
            <a:ext cx="2126784" cy="3896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3F9B67-C13F-4323-A844-C1516FF79D70}"/>
              </a:ext>
            </a:extLst>
          </p:cNvPr>
          <p:cNvSpPr txBox="1"/>
          <p:nvPr/>
        </p:nvSpPr>
        <p:spPr>
          <a:xfrm>
            <a:off x="1971675" y="5753100"/>
            <a:ext cx="883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앱은 만보기의 역할만 하는 앱이 대부분이며 광고에 의해 원활한 사용이 힘들다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865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공원 찾기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0" y="1965960"/>
            <a:ext cx="7379520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36AE61-4B2E-4B17-B2C9-B36EFBE37AF2}"/>
              </a:ext>
            </a:extLst>
          </p:cNvPr>
          <p:cNvSpPr txBox="1"/>
          <p:nvPr/>
        </p:nvSpPr>
        <p:spPr>
          <a:xfrm>
            <a:off x="7804560" y="2057400"/>
            <a:ext cx="4302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공원 찾기는 주변 지역 공원 찾기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지역 공원 찾기 두 가지 버튼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주변 지역 공원 찾기 하면 등록 시 설정</a:t>
            </a:r>
            <a:endParaRPr lang="en-US" altLang="ko-KR" dirty="0"/>
          </a:p>
          <a:p>
            <a:r>
              <a:rPr lang="ko-KR" altLang="en-US" dirty="0"/>
              <a:t>한 지역의 공원 </a:t>
            </a:r>
            <a:r>
              <a:rPr lang="en-US" altLang="ko-KR" dirty="0"/>
              <a:t>List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다른 지역 공원 찾기를 하면 다른 지역</a:t>
            </a:r>
            <a:endParaRPr lang="en-US" altLang="ko-KR" dirty="0"/>
          </a:p>
          <a:p>
            <a:r>
              <a:rPr lang="ko-KR" altLang="en-US" dirty="0"/>
              <a:t>의 공원을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공원 클릭 시 데이터베이스에서 해당</a:t>
            </a:r>
            <a:endParaRPr lang="en-US" altLang="ko-KR" dirty="0"/>
          </a:p>
          <a:p>
            <a:r>
              <a:rPr lang="ko-KR" altLang="en-US" dirty="0"/>
              <a:t>공원의 이름으로 되어 있는 </a:t>
            </a:r>
            <a:r>
              <a:rPr lang="en-US" altLang="ko-KR" dirty="0"/>
              <a:t>Key</a:t>
            </a:r>
            <a:r>
              <a:rPr lang="ko-KR" altLang="en-US" dirty="0"/>
              <a:t>를 찾아</a:t>
            </a:r>
            <a:endParaRPr lang="en-US" altLang="ko-KR" dirty="0"/>
          </a:p>
          <a:p>
            <a:r>
              <a:rPr lang="ko-KR" altLang="en-US" dirty="0"/>
              <a:t>위치 </a:t>
            </a:r>
            <a:r>
              <a:rPr lang="en-US" altLang="ko-KR" dirty="0"/>
              <a:t>x, y</a:t>
            </a:r>
            <a:r>
              <a:rPr lang="ko-KR" altLang="en-US" dirty="0"/>
              <a:t> 좌표를 가지고 와 </a:t>
            </a:r>
            <a:r>
              <a:rPr lang="en-US" altLang="ko-KR" dirty="0"/>
              <a:t>Map</a:t>
            </a:r>
            <a:r>
              <a:rPr lang="ko-KR" altLang="en-US" dirty="0"/>
              <a:t>에 표시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해당 정보는 </a:t>
            </a:r>
            <a:r>
              <a:rPr lang="en-US" altLang="ko-KR" dirty="0" err="1"/>
              <a:t>HTMLFormat</a:t>
            </a:r>
            <a:r>
              <a:rPr lang="ko-KR" altLang="en-US" dirty="0"/>
              <a:t>을 활성화 하</a:t>
            </a:r>
            <a:endParaRPr lang="en-US" altLang="ko-KR" dirty="0"/>
          </a:p>
          <a:p>
            <a:r>
              <a:rPr lang="ko-KR" altLang="en-US" dirty="0"/>
              <a:t>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Heading</a:t>
            </a:r>
            <a:r>
              <a:rPr lang="ko-KR" altLang="en-US" dirty="0"/>
              <a:t>에 사용되는 </a:t>
            </a:r>
            <a:r>
              <a:rPr lang="en-US" altLang="ko-KR" dirty="0"/>
              <a:t>&lt;H1&gt;&lt;H3&gt;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하여 보기 좋게 표시하였다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병원 찾기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7840"/>
            <a:ext cx="4521984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897B6-D6AA-4F08-BB51-201D5B6B6DF3}"/>
              </a:ext>
            </a:extLst>
          </p:cNvPr>
          <p:cNvSpPr txBox="1"/>
          <p:nvPr/>
        </p:nvSpPr>
        <p:spPr>
          <a:xfrm>
            <a:off x="5806440" y="1965960"/>
            <a:ext cx="62953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병원 찾기는 병원 등록과 병원 조회 버튼이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병원 조회 클릭 시 데이터베이스에 저장되어 있는 병원</a:t>
            </a:r>
            <a:endParaRPr lang="en-US" altLang="ko-KR" dirty="0"/>
          </a:p>
          <a:p>
            <a:r>
              <a:rPr lang="ko-KR" altLang="en-US" dirty="0"/>
              <a:t>목록을 불러온다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병원 조회 이후에 </a:t>
            </a:r>
            <a:r>
              <a:rPr lang="en-US" altLang="ko-KR" dirty="0" err="1"/>
              <a:t>ListView</a:t>
            </a:r>
            <a:r>
              <a:rPr lang="ko-KR" altLang="en-US" dirty="0"/>
              <a:t>에 병원 목록이 설정되고</a:t>
            </a:r>
            <a:r>
              <a:rPr lang="en-US" altLang="ko-KR" dirty="0"/>
              <a:t>,</a:t>
            </a:r>
            <a:r>
              <a:rPr lang="ko-KR" altLang="en-US" dirty="0"/>
              <a:t> 등록된</a:t>
            </a:r>
            <a:endParaRPr lang="en-US" altLang="ko-KR" dirty="0"/>
          </a:p>
          <a:p>
            <a:r>
              <a:rPr lang="ko-KR" altLang="en-US" dirty="0"/>
              <a:t>병원 클릭 시 데이터베이스에서 해당 병원의 이름으로 </a:t>
            </a:r>
            <a:r>
              <a:rPr lang="en-US" altLang="ko-KR" dirty="0"/>
              <a:t>Key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하여 </a:t>
            </a:r>
            <a:r>
              <a:rPr lang="en-US" altLang="ko-KR" dirty="0"/>
              <a:t>Value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이후에</a:t>
            </a:r>
            <a:r>
              <a:rPr lang="en-US" altLang="ko-KR" dirty="0"/>
              <a:t>,</a:t>
            </a:r>
            <a:r>
              <a:rPr lang="ko-KR" altLang="en-US" dirty="0"/>
              <a:t> 해당 값을 화면에 뿌려준다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3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병원 찾기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14500"/>
            <a:ext cx="4568464" cy="4038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708EE-D2A4-459B-BBA7-2FC372A7B88C}"/>
              </a:ext>
            </a:extLst>
          </p:cNvPr>
          <p:cNvSpPr txBox="1"/>
          <p:nvPr/>
        </p:nvSpPr>
        <p:spPr>
          <a:xfrm>
            <a:off x="5620024" y="1714500"/>
            <a:ext cx="6236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병원 등록 클릭 시 </a:t>
            </a:r>
            <a:r>
              <a:rPr lang="en-US" altLang="ko-KR" dirty="0"/>
              <a:t>Enroll Hospital</a:t>
            </a:r>
            <a:r>
              <a:rPr lang="ko-KR" altLang="en-US" dirty="0"/>
              <a:t> </a:t>
            </a:r>
            <a:r>
              <a:rPr lang="en-US" altLang="ko-KR" dirty="0"/>
              <a:t>Screen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Enroll Hospital</a:t>
            </a:r>
            <a:r>
              <a:rPr lang="ko-KR" altLang="en-US" dirty="0"/>
              <a:t>에서 병원에 대한 정보</a:t>
            </a:r>
            <a:r>
              <a:rPr lang="en-US" altLang="ko-KR" dirty="0"/>
              <a:t>(</a:t>
            </a:r>
            <a:r>
              <a:rPr lang="ko-KR" altLang="en-US" dirty="0" err="1"/>
              <a:t>병원명</a:t>
            </a:r>
            <a:r>
              <a:rPr lang="en-US" altLang="ko-KR" dirty="0"/>
              <a:t>,</a:t>
            </a:r>
            <a:r>
              <a:rPr lang="ko-KR" altLang="en-US" dirty="0"/>
              <a:t> 진료과목</a:t>
            </a:r>
            <a:endParaRPr lang="en-US" altLang="ko-KR" dirty="0"/>
          </a:p>
          <a:p>
            <a:r>
              <a:rPr lang="ko-KR" altLang="en-US" dirty="0"/>
              <a:t>병원 위치</a:t>
            </a:r>
            <a:r>
              <a:rPr lang="en-US" altLang="ko-KR" dirty="0"/>
              <a:t>)</a:t>
            </a:r>
            <a:r>
              <a:rPr lang="ko-KR" altLang="en-US" dirty="0"/>
              <a:t>를 작성하여 등록한다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등록된 병원은 데이터베이스의 해당 병원의 이름을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23786"/>
            <a:ext cx="4067743" cy="341042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33" y="1562961"/>
            <a:ext cx="5220429" cy="3732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B1BED-9997-447C-B8C2-CA5C195BABD3}"/>
              </a:ext>
            </a:extLst>
          </p:cNvPr>
          <p:cNvSpPr txBox="1"/>
          <p:nvPr/>
        </p:nvSpPr>
        <p:spPr>
          <a:xfrm>
            <a:off x="788317" y="5414430"/>
            <a:ext cx="1104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설정은 운동 모드 설정과 정보 초기화 두 가지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운동 모드 설정 시 모드 설정 변수가 </a:t>
            </a:r>
            <a:r>
              <a:rPr lang="en-US" altLang="ko-KR" dirty="0"/>
              <a:t>True</a:t>
            </a:r>
            <a:r>
              <a:rPr lang="ko-KR" altLang="en-US" dirty="0"/>
              <a:t>가 되며</a:t>
            </a:r>
            <a:r>
              <a:rPr lang="en-US" altLang="ko-KR" dirty="0"/>
              <a:t>,</a:t>
            </a:r>
            <a:r>
              <a:rPr lang="ko-KR" altLang="en-US" dirty="0"/>
              <a:t> 모드가 </a:t>
            </a:r>
            <a:r>
              <a:rPr lang="en-US" altLang="ko-KR" dirty="0"/>
              <a:t>True</a:t>
            </a:r>
            <a:r>
              <a:rPr lang="ko-KR" altLang="en-US" dirty="0"/>
              <a:t>라면 전화가 왔을 때 </a:t>
            </a:r>
            <a:r>
              <a:rPr lang="en-US" altLang="ko-KR" dirty="0"/>
              <a:t>“</a:t>
            </a:r>
            <a:r>
              <a:rPr lang="ko-KR" altLang="en-US" dirty="0"/>
              <a:t>운동 중</a:t>
            </a:r>
            <a:r>
              <a:rPr lang="en-US" altLang="ko-KR" dirty="0"/>
              <a:t>”</a:t>
            </a:r>
            <a:r>
              <a:rPr lang="ko-KR" altLang="en-US" dirty="0"/>
              <a:t>이라는 메시지를</a:t>
            </a:r>
            <a:endParaRPr lang="en-US" altLang="ko-KR" dirty="0"/>
          </a:p>
          <a:p>
            <a:r>
              <a:rPr lang="ko-KR" altLang="en-US" dirty="0"/>
              <a:t>보내도록 설계하였다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  </a:t>
            </a:r>
            <a:r>
              <a:rPr lang="ko-KR" altLang="en-US" dirty="0"/>
              <a:t>정보 초기화 클릭 시 기존의 </a:t>
            </a:r>
            <a:r>
              <a:rPr lang="ko-KR" altLang="en-US" dirty="0" err="1"/>
              <a:t>걸음수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칼로리수</a:t>
            </a:r>
            <a:r>
              <a:rPr lang="en-US" altLang="ko-KR" dirty="0"/>
              <a:t>,</a:t>
            </a:r>
            <a:r>
              <a:rPr lang="ko-KR" altLang="en-US" dirty="0"/>
              <a:t> 활동 거리가 초기화된다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88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Firebase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8" y="1753851"/>
            <a:ext cx="4495076" cy="2304800"/>
          </a:xfrm>
        </p:spPr>
      </p:pic>
      <p:sp>
        <p:nvSpPr>
          <p:cNvPr id="5" name="TextBox 4"/>
          <p:cNvSpPr txBox="1"/>
          <p:nvPr/>
        </p:nvSpPr>
        <p:spPr>
          <a:xfrm>
            <a:off x="3496338" y="3596986"/>
            <a:ext cx="577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모바일 및 웹 애플리케이션 개발 플랫폼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65030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Firebase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D410576-DA45-4133-BD55-47C8EAA2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86" y="1821180"/>
            <a:ext cx="7160690" cy="4038600"/>
          </a:xfrm>
        </p:spPr>
      </p:pic>
    </p:spTree>
    <p:extLst>
      <p:ext uri="{BB962C8B-B14F-4D97-AF65-F5344CB8AC3E}">
        <p14:creationId xmlns:p14="http://schemas.microsoft.com/office/powerpoint/2010/main" val="99936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Firebase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15" y="1965960"/>
            <a:ext cx="9717505" cy="33504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44A865-225B-4186-B04F-CDA860801407}"/>
              </a:ext>
            </a:extLst>
          </p:cNvPr>
          <p:cNvSpPr txBox="1"/>
          <p:nvPr/>
        </p:nvSpPr>
        <p:spPr>
          <a:xfrm>
            <a:off x="3309809" y="5394960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건강 앞잡이 앱에서 사용되는 데이터들을 관리할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병원</a:t>
            </a:r>
            <a:r>
              <a:rPr lang="en-US" altLang="ko-KR" dirty="0"/>
              <a:t>/</a:t>
            </a:r>
            <a:r>
              <a:rPr lang="ko-KR" altLang="en-US" dirty="0"/>
              <a:t>공원</a:t>
            </a:r>
            <a:r>
              <a:rPr lang="en-US" altLang="ko-KR" dirty="0"/>
              <a:t>/</a:t>
            </a:r>
            <a:r>
              <a:rPr lang="ko-KR" altLang="en-US" dirty="0"/>
              <a:t>운동</a:t>
            </a:r>
            <a:r>
              <a:rPr lang="en-US" altLang="ko-KR" dirty="0"/>
              <a:t>/</a:t>
            </a:r>
            <a:r>
              <a:rPr lang="ko-KR" altLang="en-US" dirty="0"/>
              <a:t>사용자로 나뉘어진다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14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75CB-A5AF-4A0D-A1CD-3CCE3D9A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A0E7C-6774-4F8E-9E00-22047FA6F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9" y="1680882"/>
            <a:ext cx="7317381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E4D68-50A2-489C-955A-6BDEDCA68651}"/>
              </a:ext>
            </a:extLst>
          </p:cNvPr>
          <p:cNvSpPr txBox="1"/>
          <p:nvPr/>
        </p:nvSpPr>
        <p:spPr>
          <a:xfrm>
            <a:off x="3675355" y="5719482"/>
            <a:ext cx="438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bucket</a:t>
            </a:r>
            <a:r>
              <a:rPr lang="ko-KR" altLang="en-US" dirty="0"/>
              <a:t>에 데이터가 들어가 있는 모습</a:t>
            </a:r>
          </a:p>
        </p:txBody>
      </p:sp>
    </p:spTree>
    <p:extLst>
      <p:ext uri="{BB962C8B-B14F-4D97-AF65-F5344CB8AC3E}">
        <p14:creationId xmlns:p14="http://schemas.microsoft.com/office/powerpoint/2010/main" val="2756045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Firebase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1490345"/>
            <a:ext cx="3736193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13" y="1490345"/>
            <a:ext cx="6192114" cy="439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458D3-0ADD-4115-B05A-DE95F68863F4}"/>
              </a:ext>
            </a:extLst>
          </p:cNvPr>
          <p:cNvSpPr txBox="1"/>
          <p:nvPr/>
        </p:nvSpPr>
        <p:spPr>
          <a:xfrm>
            <a:off x="1318260" y="5979914"/>
            <a:ext cx="1012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데이터베이스에서 값을 가지고 온다</a:t>
            </a:r>
            <a:r>
              <a:rPr lang="en-US" altLang="ko-KR" dirty="0"/>
              <a:t>.</a:t>
            </a:r>
            <a:r>
              <a:rPr lang="ko-KR" altLang="en-US" dirty="0"/>
              <a:t> 이는 </a:t>
            </a:r>
            <a:r>
              <a:rPr lang="en-US" altLang="ko-KR" dirty="0"/>
              <a:t>Tiny DB</a:t>
            </a:r>
            <a:r>
              <a:rPr lang="ko-KR" altLang="en-US" dirty="0"/>
              <a:t>와 비슷하게 </a:t>
            </a:r>
            <a:r>
              <a:rPr lang="en-US" altLang="ko-KR" dirty="0"/>
              <a:t>Key(Tag)</a:t>
            </a:r>
            <a:r>
              <a:rPr lang="ko-KR" altLang="en-US" dirty="0"/>
              <a:t>를 통하여 가지고 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9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종료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59402"/>
            <a:ext cx="4050619" cy="4038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85BB6-8D62-4BEE-9736-25F288AF1A21}"/>
              </a:ext>
            </a:extLst>
          </p:cNvPr>
          <p:cNvSpPr txBox="1"/>
          <p:nvPr/>
        </p:nvSpPr>
        <p:spPr>
          <a:xfrm>
            <a:off x="5193619" y="1659402"/>
            <a:ext cx="671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종료 시 유저의 정보</a:t>
            </a:r>
            <a:r>
              <a:rPr lang="en-US" altLang="ko-KR" dirty="0"/>
              <a:t>(</a:t>
            </a:r>
            <a:r>
              <a:rPr lang="ko-KR" altLang="en-US" dirty="0" err="1"/>
              <a:t>걸음수</a:t>
            </a:r>
            <a:r>
              <a:rPr lang="en-US" altLang="ko-KR" dirty="0"/>
              <a:t>,</a:t>
            </a:r>
            <a:r>
              <a:rPr lang="ko-KR" altLang="en-US" dirty="0"/>
              <a:t> 소비 칼로리</a:t>
            </a:r>
            <a:r>
              <a:rPr lang="en-US" altLang="ko-KR" dirty="0"/>
              <a:t>,</a:t>
            </a:r>
            <a:r>
              <a:rPr lang="ko-KR" altLang="en-US" dirty="0"/>
              <a:t> 활동 거리</a:t>
            </a:r>
            <a:r>
              <a:rPr lang="en-US" altLang="ko-KR" dirty="0"/>
              <a:t>)</a:t>
            </a:r>
            <a:r>
              <a:rPr lang="ko-KR" altLang="en-US" dirty="0"/>
              <a:t>를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3680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1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메인 화면 및 회원가입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39" y="1919408"/>
            <a:ext cx="2980195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18" y="1814632"/>
            <a:ext cx="3336131" cy="4351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DF2B8-14FA-4B10-A4F6-269055AA94B0}"/>
              </a:ext>
            </a:extLst>
          </p:cNvPr>
          <p:cNvSpPr txBox="1"/>
          <p:nvPr/>
        </p:nvSpPr>
        <p:spPr>
          <a:xfrm>
            <a:off x="2521468" y="6248400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좌측은 로그인 화면</a:t>
            </a:r>
            <a:r>
              <a:rPr lang="en-US" altLang="ko-KR" dirty="0"/>
              <a:t>,</a:t>
            </a:r>
            <a:r>
              <a:rPr lang="ko-KR" altLang="en-US" dirty="0"/>
              <a:t> 우측은 회원가입 폼 회원가입과 로그인을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0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홈 화면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D7564A9-1884-4848-9511-A3729BC9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8" y="1676400"/>
            <a:ext cx="2840156" cy="40386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BA05C7-8D10-462C-BA20-5C33B8CEF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" y="1676400"/>
            <a:ext cx="2674620" cy="4038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9250D-DDD4-4B7D-9BDA-CB8D1611DAB0}"/>
              </a:ext>
            </a:extLst>
          </p:cNvPr>
          <p:cNvSpPr txBox="1"/>
          <p:nvPr/>
        </p:nvSpPr>
        <p:spPr>
          <a:xfrm>
            <a:off x="2352674" y="53918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메인 페이지로서 날짜와 날씨에 대한 정보 및 </a:t>
            </a:r>
            <a:r>
              <a:rPr lang="ko-KR" altLang="en-US" dirty="0" err="1"/>
              <a:t>걸음수</a:t>
            </a:r>
            <a:r>
              <a:rPr lang="en-US" altLang="ko-KR" dirty="0"/>
              <a:t>,</a:t>
            </a:r>
            <a:r>
              <a:rPr lang="ko-KR" altLang="en-US" dirty="0"/>
              <a:t> 소비 칼로리</a:t>
            </a:r>
            <a:r>
              <a:rPr lang="en-US" altLang="ko-KR" dirty="0"/>
              <a:t>,</a:t>
            </a:r>
            <a:r>
              <a:rPr lang="ko-KR" altLang="en-US" dirty="0"/>
              <a:t> 활동 거리를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구간 운동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4" y="1965960"/>
            <a:ext cx="3226777" cy="41974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20" y="1965960"/>
            <a:ext cx="3336131" cy="419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BBC92-213C-4B86-A335-2855E4E41B3A}"/>
              </a:ext>
            </a:extLst>
          </p:cNvPr>
          <p:cNvSpPr txBox="1"/>
          <p:nvPr/>
        </p:nvSpPr>
        <p:spPr>
          <a:xfrm>
            <a:off x="1571625" y="5794076"/>
            <a:ext cx="96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구간 운동은 실제 운동을 하면서 특정 시간 동안 발생한 활동량과 자신의 경로를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추천 운동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00" y="1901029"/>
            <a:ext cx="2716445" cy="44206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5" y="1901030"/>
            <a:ext cx="2676251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D1F5B-D57A-47A5-BF79-B08342ACA164}"/>
              </a:ext>
            </a:extLst>
          </p:cNvPr>
          <p:cNvSpPr txBox="1"/>
          <p:nvPr/>
        </p:nvSpPr>
        <p:spPr>
          <a:xfrm>
            <a:off x="1647825" y="5675337"/>
            <a:ext cx="905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추천 운동 기능은 연령대에 맞는 운동을 추천하고 해당 운동을 클릭 시 유튜브에 연결되어</a:t>
            </a:r>
            <a:endParaRPr lang="en-US" altLang="ko-KR" dirty="0"/>
          </a:p>
          <a:p>
            <a:r>
              <a:rPr lang="ko-KR" altLang="en-US" dirty="0"/>
              <a:t>영상을 시청할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0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공원 찾기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23" y="1825621"/>
            <a:ext cx="2950369" cy="4351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62" y="1825622"/>
            <a:ext cx="3211758" cy="4592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" y="1825622"/>
            <a:ext cx="3336131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45942-9DFF-42C4-83B7-FBB733516172}"/>
              </a:ext>
            </a:extLst>
          </p:cNvPr>
          <p:cNvSpPr txBox="1"/>
          <p:nvPr/>
        </p:nvSpPr>
        <p:spPr>
          <a:xfrm>
            <a:off x="1777349" y="6200770"/>
            <a:ext cx="863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공원 찾기는 각 지역에 있는 대표적인 공원을 확인하고 공원에 대한 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618</TotalTime>
  <Words>1128</Words>
  <Application>Microsoft Office PowerPoint</Application>
  <PresentationFormat>와이드스크린</PresentationFormat>
  <Paragraphs>189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Corbel</vt:lpstr>
      <vt:lpstr>기본</vt:lpstr>
      <vt:lpstr>건강 앞잡이</vt:lpstr>
      <vt:lpstr>개발 목적</vt:lpstr>
      <vt:lpstr>개발 목적</vt:lpstr>
      <vt:lpstr>개발 목적</vt:lpstr>
      <vt:lpstr>기능 – 메인 화면 및 회원가입</vt:lpstr>
      <vt:lpstr>기능 – 홈 화면</vt:lpstr>
      <vt:lpstr>기능 – 구간 운동</vt:lpstr>
      <vt:lpstr>기능 – 추천 운동</vt:lpstr>
      <vt:lpstr>기능 – 공원 찾기</vt:lpstr>
      <vt:lpstr>기능 – 병원 찾기</vt:lpstr>
      <vt:lpstr>기능 - 설정</vt:lpstr>
      <vt:lpstr>Designer</vt:lpstr>
      <vt:lpstr>Designer – Screen1</vt:lpstr>
      <vt:lpstr>Designer – Screen2 </vt:lpstr>
      <vt:lpstr>Designer – Screen2 </vt:lpstr>
      <vt:lpstr>Designer – Sign up </vt:lpstr>
      <vt:lpstr>Designer – Enroll Hospital </vt:lpstr>
      <vt:lpstr>Blocks – 로그인 </vt:lpstr>
      <vt:lpstr>Blocks - 회원가입</vt:lpstr>
      <vt:lpstr>Blocks – 초기화 및 RSS</vt:lpstr>
      <vt:lpstr>RSS</vt:lpstr>
      <vt:lpstr>RSS</vt:lpstr>
      <vt:lpstr>RSS</vt:lpstr>
      <vt:lpstr>Blocks - RSS</vt:lpstr>
      <vt:lpstr>Blocks – 화면 전환</vt:lpstr>
      <vt:lpstr>Blocks – 홈 대시보드</vt:lpstr>
      <vt:lpstr>Blocks – 구간 운동</vt:lpstr>
      <vt:lpstr>Blocks – 구간 운동</vt:lpstr>
      <vt:lpstr>Blocks – 운동 찾기</vt:lpstr>
      <vt:lpstr>Blocks – 공원 찾기</vt:lpstr>
      <vt:lpstr>Blocks – 병원 찾기</vt:lpstr>
      <vt:lpstr>Blocks – 병원 찾기</vt:lpstr>
      <vt:lpstr>Blocks – 설정</vt:lpstr>
      <vt:lpstr>구현 - Firebase</vt:lpstr>
      <vt:lpstr> Firebase</vt:lpstr>
      <vt:lpstr> Firebase</vt:lpstr>
      <vt:lpstr>Firebase</vt:lpstr>
      <vt:lpstr>Blocks – Firebase </vt:lpstr>
      <vt:lpstr>Blocks –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 앞잡이</dc:title>
  <dc:creator>Windows 사용자</dc:creator>
  <cp:lastModifiedBy>AhnJuyoung</cp:lastModifiedBy>
  <cp:revision>105</cp:revision>
  <dcterms:created xsi:type="dcterms:W3CDTF">2018-12-05T05:10:20Z</dcterms:created>
  <dcterms:modified xsi:type="dcterms:W3CDTF">2019-06-10T23:51:52Z</dcterms:modified>
</cp:coreProperties>
</file>