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721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B5AD98-D769-B233-B6C5-D019824B3B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410E80D-F10C-61A7-2A83-03A0D84D87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1725E2-9169-DD04-3455-CDBC509F6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8ABBE-6D33-481C-81E8-B0622C4A892D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355F76-920B-041E-A586-99D6DA4F7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B326DE-8A40-F430-1434-ADDDB17AD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F9BC4-8DE5-47AC-A717-C62ED0817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8677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A48031-4D9A-AB5F-9FF6-BB9BC8543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E420506-5AB2-D330-9BBD-B2E1117A2F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3FFDE6-956D-9FB1-0C09-2FBAF9622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8ABBE-6D33-481C-81E8-B0622C4A892D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4180D6-7B45-9D54-D805-EA68B4277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9EEDA4-7A41-E55E-66E7-1C8179CFB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F9BC4-8DE5-47AC-A717-C62ED0817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99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E988762-1A89-EB73-6BEE-FCB70AEABF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6319AC8-32A8-6B67-8682-39A9FE7B73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D787BE-0D8B-75A8-847B-3228896D2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8ABBE-6D33-481C-81E8-B0622C4A892D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5022C7-843A-1316-DA67-DB5D441DE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CF8F69-9480-D444-A2BA-3AC98BBF8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F9BC4-8DE5-47AC-A717-C62ED0817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391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4742C9-25AF-0FE4-47B3-E6BAA9B7B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632E6C-15F9-BE30-A75B-A3C04FA23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AD3364-9295-CC1F-F2FA-D0E46DAF4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8ABBE-6D33-481C-81E8-B0622C4A892D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7AB5FD-50B9-7882-335A-275985B8A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74EB44-3BF4-4A90-7EEE-3B24E6813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F9BC4-8DE5-47AC-A717-C62ED0817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1570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EDAF3B-FA75-D223-7ECA-A50A35576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A3902A-0955-C873-550F-3204A59615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87DBF6-6C36-34E4-8A40-BDE6F9D58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8ABBE-6D33-481C-81E8-B0622C4A892D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5182F1-45A4-CB4D-7055-6F686EBE0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EE3393-599E-525B-3E1D-50939CA19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F9BC4-8DE5-47AC-A717-C62ED0817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6804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22EF7A-5BC6-D88D-B2F8-F96FF4D03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9B30B5-5AC8-5987-E4B7-534424FFA8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BE3068A-6D01-C5FE-BBFF-EE5F8FCA48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9B84B8-7D64-2FC2-3F89-B319DD03A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8ABBE-6D33-481C-81E8-B0622C4A892D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2D8BD9D-0BE5-44DB-22D6-CDD006716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2FC3B4-A119-DE44-C38C-DC746B3A5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F9BC4-8DE5-47AC-A717-C62ED0817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0178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08C0E9-37A4-7BCA-5429-CB7EAA500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A840D1-E311-F707-A801-9E3867CF2C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9FEDD7-9779-6B9A-ED08-8D2943928E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9732B09-D8FA-8215-F8B5-A77632D62B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6CFC64A-BFF7-0822-7A07-9F58C152E0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67CD58B-E105-75BF-B48D-9A5C6EF15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8ABBE-6D33-481C-81E8-B0622C4A892D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0423CC6-E070-A270-2F40-9A31D8570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814386B-EC62-73AE-238D-DE1CE84CC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F9BC4-8DE5-47AC-A717-C62ED0817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16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A022CD-BF66-0AE7-4058-8B48A9B34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1F341E9-62CF-5025-B9B6-C20E76469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8ABBE-6D33-481C-81E8-B0622C4A892D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91B59F3-3CE7-2EAA-6EB8-7FC425B59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22FD61A-A6EE-2E9A-9762-366629E4D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F9BC4-8DE5-47AC-A717-C62ED0817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7866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1F18B63-BDCF-5027-9360-5F53001B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8ABBE-6D33-481C-81E8-B0622C4A892D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FA6725C-BF2A-ADAE-2319-21259B088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A62AC0-4C55-1936-52C5-D6B94214F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F9BC4-8DE5-47AC-A717-C62ED0817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1778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D9340A-E3E0-B6F9-A85D-814C8C7DB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620120-C96A-BCDF-37E8-9F348E06D0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0FDBEF-A470-F61E-A8D4-7E567CAED4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2D82C4-6E97-D8F2-4A87-AAEFBD5A9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8ABBE-6D33-481C-81E8-B0622C4A892D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2BBD7C-E3AC-5567-26D9-197572646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75D7D5-506B-C469-5E2C-7EE25E679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F9BC4-8DE5-47AC-A717-C62ED0817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1365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BBDDD4-E174-563D-B697-106B78606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8905936-9E72-BF8A-7919-8418F546CC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0D34A97-3E30-82A0-50B8-425EFC3211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CCBFA3-3D7F-5543-3E62-5BFDDADA1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8ABBE-6D33-481C-81E8-B0622C4A892D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830872-A0C7-F93D-8CDF-E06CF5BE4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2CBA86-3046-A88E-DAE7-AE5EBB12B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F9BC4-8DE5-47AC-A717-C62ED0817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436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8FB60EC-0468-3F52-9229-448648977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16B8E5-68CC-CD41-7AEE-5ACE7C8D79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C92697-2BE4-DF2F-62FA-A05299EB87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8ABBE-6D33-481C-81E8-B0622C4A892D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B3CC00-C332-2B76-14F1-5253ACFD9E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13E0CB-043D-F2CA-E4A3-F5E35BD40C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F9BC4-8DE5-47AC-A717-C62ED0817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273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A59DF0-AB6B-0BD9-89F2-F987D83402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가천대</a:t>
            </a:r>
            <a:r>
              <a:rPr lang="ko-KR" altLang="en-US" dirty="0"/>
              <a:t> 다중카메라</a:t>
            </a:r>
            <a:br>
              <a:rPr lang="en-US" altLang="ko-KR" dirty="0"/>
            </a:br>
            <a:r>
              <a:rPr lang="en-US" altLang="ko-KR" dirty="0"/>
              <a:t>2</a:t>
            </a:r>
            <a:r>
              <a:rPr lang="ko-KR" altLang="en-US" dirty="0"/>
              <a:t>차 실험 환경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C1E80D1-091E-7F52-8BFB-EF96D227EF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7499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7E254B-FAC3-4A83-5BD1-697996A30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 환경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2AE7C1-315D-5660-86ED-E78A3FC65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8055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실험 장소 </a:t>
            </a:r>
            <a:r>
              <a:rPr lang="en-US" altLang="ko-KR" sz="1800" dirty="0"/>
              <a:t>:</a:t>
            </a:r>
            <a:r>
              <a:rPr lang="ko-KR" altLang="en-US" sz="1800" dirty="0"/>
              <a:t> 가천대학교 체육관</a:t>
            </a:r>
            <a:endParaRPr lang="en-US" altLang="ko-KR" sz="1800" dirty="0"/>
          </a:p>
          <a:p>
            <a:r>
              <a:rPr lang="ko-KR" altLang="en-US" sz="1800" dirty="0"/>
              <a:t>실험 환경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3738F8-880A-B556-0011-34EDD5C042E8}"/>
              </a:ext>
            </a:extLst>
          </p:cNvPr>
          <p:cNvSpPr/>
          <p:nvPr/>
        </p:nvSpPr>
        <p:spPr>
          <a:xfrm>
            <a:off x="4854104" y="2575470"/>
            <a:ext cx="1352144" cy="578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측정기기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8B32C97C-DF0A-4A8F-C19D-B967DAF65A4F}"/>
              </a:ext>
            </a:extLst>
          </p:cNvPr>
          <p:cNvSpPr/>
          <p:nvPr/>
        </p:nvSpPr>
        <p:spPr>
          <a:xfrm>
            <a:off x="7472033" y="2664481"/>
            <a:ext cx="651754" cy="612842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C3</a:t>
            </a:r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FEDB823-7DE8-59EC-C198-90F61371053A}"/>
              </a:ext>
            </a:extLst>
          </p:cNvPr>
          <p:cNvSpPr/>
          <p:nvPr/>
        </p:nvSpPr>
        <p:spPr>
          <a:xfrm>
            <a:off x="8911347" y="5426320"/>
            <a:ext cx="651754" cy="612842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C1</a:t>
            </a:r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6E223BF-F0C5-81F3-7AD7-A90072695B28}"/>
              </a:ext>
            </a:extLst>
          </p:cNvPr>
          <p:cNvSpPr/>
          <p:nvPr/>
        </p:nvSpPr>
        <p:spPr>
          <a:xfrm>
            <a:off x="2471855" y="5426320"/>
            <a:ext cx="651754" cy="612842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C4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FC581C8-18CE-840A-98EB-ED4419328074}"/>
              </a:ext>
            </a:extLst>
          </p:cNvPr>
          <p:cNvSpPr/>
          <p:nvPr/>
        </p:nvSpPr>
        <p:spPr>
          <a:xfrm>
            <a:off x="3153478" y="2770410"/>
            <a:ext cx="651754" cy="612842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C2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3801090-01FD-13E3-3B71-753B641589AE}"/>
              </a:ext>
            </a:extLst>
          </p:cNvPr>
          <p:cNvSpPr/>
          <p:nvPr/>
        </p:nvSpPr>
        <p:spPr>
          <a:xfrm>
            <a:off x="5204299" y="2895615"/>
            <a:ext cx="651754" cy="612842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C0</a:t>
            </a:r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759B675-E91E-D560-09C3-1AFD4D79E0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8613" y="4578447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1B794D5-2F74-C420-BBA0-054429FE32BA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3123609" y="5732741"/>
            <a:ext cx="316371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36B95C1-99C7-3C7D-D279-D1A070206A21}"/>
              </a:ext>
            </a:extLst>
          </p:cNvPr>
          <p:cNvCxnSpPr>
            <a:cxnSpLocks/>
          </p:cNvCxnSpPr>
          <p:nvPr/>
        </p:nvCxnSpPr>
        <p:spPr>
          <a:xfrm flipV="1">
            <a:off x="5530175" y="5705586"/>
            <a:ext cx="3381172" cy="2715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3A571FB-950F-BE27-F3A2-C4929426AB4A}"/>
              </a:ext>
            </a:extLst>
          </p:cNvPr>
          <p:cNvCxnSpPr>
            <a:cxnSpLocks/>
            <a:stCxn id="5" idx="5"/>
            <a:endCxn id="6" idx="0"/>
          </p:cNvCxnSpPr>
          <p:nvPr/>
        </p:nvCxnSpPr>
        <p:spPr>
          <a:xfrm>
            <a:off x="8028340" y="3187574"/>
            <a:ext cx="1208884" cy="223874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00B2CA1-9BFC-24C9-F3FB-4A43317F0903}"/>
              </a:ext>
            </a:extLst>
          </p:cNvPr>
          <p:cNvCxnSpPr>
            <a:cxnSpLocks/>
            <a:stCxn id="9" idx="6"/>
            <a:endCxn id="5" idx="2"/>
          </p:cNvCxnSpPr>
          <p:nvPr/>
        </p:nvCxnSpPr>
        <p:spPr>
          <a:xfrm flipV="1">
            <a:off x="5856053" y="2970902"/>
            <a:ext cx="1615980" cy="23113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834D109-1483-A72A-A6BF-11ED404CB085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3805232" y="3076831"/>
            <a:ext cx="1399067" cy="12520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915AA85-D9C7-EFB2-FE58-14D44B8580C3}"/>
              </a:ext>
            </a:extLst>
          </p:cNvPr>
          <p:cNvCxnSpPr>
            <a:cxnSpLocks/>
            <a:stCxn id="8" idx="4"/>
            <a:endCxn id="7" idx="0"/>
          </p:cNvCxnSpPr>
          <p:nvPr/>
        </p:nvCxnSpPr>
        <p:spPr>
          <a:xfrm flipH="1">
            <a:off x="2797732" y="3383252"/>
            <a:ext cx="681623" cy="20430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15516E6C-D057-BF90-F4BF-B3F756F65267}"/>
              </a:ext>
            </a:extLst>
          </p:cNvPr>
          <p:cNvCxnSpPr>
            <a:cxnSpLocks/>
            <a:endCxn id="9" idx="4"/>
          </p:cNvCxnSpPr>
          <p:nvPr/>
        </p:nvCxnSpPr>
        <p:spPr>
          <a:xfrm flipV="1">
            <a:off x="5530175" y="3508457"/>
            <a:ext cx="1" cy="22242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C4E91958-6261-09A9-6A3B-E4CB81E3070D}"/>
              </a:ext>
            </a:extLst>
          </p:cNvPr>
          <p:cNvCxnSpPr>
            <a:cxnSpLocks/>
            <a:endCxn id="5" idx="4"/>
          </p:cNvCxnSpPr>
          <p:nvPr/>
        </p:nvCxnSpPr>
        <p:spPr>
          <a:xfrm flipV="1">
            <a:off x="5530175" y="3277323"/>
            <a:ext cx="2267735" cy="24282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44442065-5A30-E1B9-3B5A-DD633A20C367}"/>
              </a:ext>
            </a:extLst>
          </p:cNvPr>
          <p:cNvCxnSpPr>
            <a:cxnSpLocks/>
            <a:endCxn id="8" idx="5"/>
          </p:cNvCxnSpPr>
          <p:nvPr/>
        </p:nvCxnSpPr>
        <p:spPr>
          <a:xfrm flipH="1" flipV="1">
            <a:off x="3709785" y="3293503"/>
            <a:ext cx="1582636" cy="207020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DD5B7B8F-ED7E-3811-D9E6-FC107C09602D}"/>
              </a:ext>
            </a:extLst>
          </p:cNvPr>
          <p:cNvSpPr txBox="1"/>
          <p:nvPr/>
        </p:nvSpPr>
        <p:spPr>
          <a:xfrm rot="21086677">
            <a:off x="6249682" y="272499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234cm</a:t>
            </a:r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E520463-2853-B9A1-92BD-93C50C9F3F83}"/>
              </a:ext>
            </a:extLst>
          </p:cNvPr>
          <p:cNvSpPr txBox="1"/>
          <p:nvPr/>
        </p:nvSpPr>
        <p:spPr>
          <a:xfrm>
            <a:off x="7784250" y="414529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130cm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15F6659-5232-3443-169C-182D4788F586}"/>
              </a:ext>
            </a:extLst>
          </p:cNvPr>
          <p:cNvSpPr txBox="1"/>
          <p:nvPr/>
        </p:nvSpPr>
        <p:spPr>
          <a:xfrm>
            <a:off x="6250117" y="399038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275cm</a:t>
            </a:r>
            <a:endParaRPr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74968DA-0207-B192-0BFA-2B34236B0D3C}"/>
              </a:ext>
            </a:extLst>
          </p:cNvPr>
          <p:cNvSpPr txBox="1"/>
          <p:nvPr/>
        </p:nvSpPr>
        <p:spPr>
          <a:xfrm>
            <a:off x="6959081" y="578852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230cm</a:t>
            </a:r>
            <a:endParaRPr lang="ko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2314BFA-F952-4A1E-C1DF-5AC796FF2319}"/>
              </a:ext>
            </a:extLst>
          </p:cNvPr>
          <p:cNvSpPr txBox="1"/>
          <p:nvPr/>
        </p:nvSpPr>
        <p:spPr>
          <a:xfrm rot="175847">
            <a:off x="4037358" y="277396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232cm</a:t>
            </a:r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24DD119-BC20-BE11-B33B-7FE85A1FFD41}"/>
              </a:ext>
            </a:extLst>
          </p:cNvPr>
          <p:cNvSpPr txBox="1"/>
          <p:nvPr/>
        </p:nvSpPr>
        <p:spPr>
          <a:xfrm>
            <a:off x="2657667" y="423585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141cm</a:t>
            </a:r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1EE4F2B-8ED1-C855-7F75-4E9B9A348387}"/>
              </a:ext>
            </a:extLst>
          </p:cNvPr>
          <p:cNvSpPr txBox="1"/>
          <p:nvPr/>
        </p:nvSpPr>
        <p:spPr>
          <a:xfrm>
            <a:off x="3822161" y="579411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230cm</a:t>
            </a:r>
            <a:endParaRPr lang="ko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E83F753-D6C0-013A-F353-34BAD2FD8E03}"/>
              </a:ext>
            </a:extLst>
          </p:cNvPr>
          <p:cNvSpPr txBox="1"/>
          <p:nvPr/>
        </p:nvSpPr>
        <p:spPr>
          <a:xfrm>
            <a:off x="4411398" y="402929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240cm</a:t>
            </a:r>
            <a:endParaRPr lang="ko-KR" altLang="en-US" dirty="0"/>
          </a:p>
        </p:txBody>
      </p:sp>
      <p:sp>
        <p:nvSpPr>
          <p:cNvPr id="1024" name="TextBox 1023">
            <a:extLst>
              <a:ext uri="{FF2B5EF4-FFF2-40B4-BE49-F238E27FC236}">
                <a16:creationId xmlns:a16="http://schemas.microsoft.com/office/drawing/2014/main" id="{8C993753-4B94-7959-BBEC-A9925C24E3F5}"/>
              </a:ext>
            </a:extLst>
          </p:cNvPr>
          <p:cNvSpPr txBox="1"/>
          <p:nvPr/>
        </p:nvSpPr>
        <p:spPr>
          <a:xfrm rot="5400000">
            <a:off x="5300993" y="3990386"/>
            <a:ext cx="87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110cm</a:t>
            </a:r>
            <a:endParaRPr lang="ko-KR" altLang="en-US" dirty="0"/>
          </a:p>
        </p:txBody>
      </p:sp>
      <p:sp>
        <p:nvSpPr>
          <p:cNvPr id="1027" name="직사각형 1026">
            <a:extLst>
              <a:ext uri="{FF2B5EF4-FFF2-40B4-BE49-F238E27FC236}">
                <a16:creationId xmlns:a16="http://schemas.microsoft.com/office/drawing/2014/main" id="{ADE4CA79-33AF-DD77-EF2B-EB70FBA536F9}"/>
              </a:ext>
            </a:extLst>
          </p:cNvPr>
          <p:cNvSpPr/>
          <p:nvPr/>
        </p:nvSpPr>
        <p:spPr>
          <a:xfrm>
            <a:off x="9688749" y="1400784"/>
            <a:ext cx="564204" cy="12646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8" name="TextBox 1027">
            <a:extLst>
              <a:ext uri="{FF2B5EF4-FFF2-40B4-BE49-F238E27FC236}">
                <a16:creationId xmlns:a16="http://schemas.microsoft.com/office/drawing/2014/main" id="{508A7843-37AE-AE7B-2489-C8E79B539770}"/>
              </a:ext>
            </a:extLst>
          </p:cNvPr>
          <p:cNvSpPr txBox="1"/>
          <p:nvPr/>
        </p:nvSpPr>
        <p:spPr>
          <a:xfrm>
            <a:off x="10259637" y="13016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거리</a:t>
            </a:r>
          </a:p>
        </p:txBody>
      </p:sp>
      <p:sp>
        <p:nvSpPr>
          <p:cNvPr id="1030" name="직사각형 1029">
            <a:extLst>
              <a:ext uri="{FF2B5EF4-FFF2-40B4-BE49-F238E27FC236}">
                <a16:creationId xmlns:a16="http://schemas.microsoft.com/office/drawing/2014/main" id="{5A879FBA-2C4E-2F82-50C5-FC1CB7374041}"/>
              </a:ext>
            </a:extLst>
          </p:cNvPr>
          <p:cNvSpPr/>
          <p:nvPr/>
        </p:nvSpPr>
        <p:spPr>
          <a:xfrm>
            <a:off x="9688749" y="1735104"/>
            <a:ext cx="564204" cy="12646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1" name="TextBox 1030">
            <a:extLst>
              <a:ext uri="{FF2B5EF4-FFF2-40B4-BE49-F238E27FC236}">
                <a16:creationId xmlns:a16="http://schemas.microsoft.com/office/drawing/2014/main" id="{2A2D003A-F37A-3B2C-5AEE-BA867256A57C}"/>
              </a:ext>
            </a:extLst>
          </p:cNvPr>
          <p:cNvSpPr txBox="1"/>
          <p:nvPr/>
        </p:nvSpPr>
        <p:spPr>
          <a:xfrm>
            <a:off x="10259637" y="1639130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카메라 높이</a:t>
            </a:r>
          </a:p>
        </p:txBody>
      </p:sp>
      <p:sp>
        <p:nvSpPr>
          <p:cNvPr id="1033" name="TextBox 1032">
            <a:extLst>
              <a:ext uri="{FF2B5EF4-FFF2-40B4-BE49-F238E27FC236}">
                <a16:creationId xmlns:a16="http://schemas.microsoft.com/office/drawing/2014/main" id="{0B8EF10D-7D3A-57B3-AA01-811E288A6766}"/>
              </a:ext>
            </a:extLst>
          </p:cNvPr>
          <p:cNvSpPr txBox="1"/>
          <p:nvPr/>
        </p:nvSpPr>
        <p:spPr>
          <a:xfrm>
            <a:off x="7848612" y="234505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110cm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34" name="TextBox 1033">
            <a:extLst>
              <a:ext uri="{FF2B5EF4-FFF2-40B4-BE49-F238E27FC236}">
                <a16:creationId xmlns:a16="http://schemas.microsoft.com/office/drawing/2014/main" id="{D86FDEB5-B6C2-F9B0-F4FD-6E1D225192DE}"/>
              </a:ext>
            </a:extLst>
          </p:cNvPr>
          <p:cNvSpPr txBox="1"/>
          <p:nvPr/>
        </p:nvSpPr>
        <p:spPr>
          <a:xfrm>
            <a:off x="8870764" y="600770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125cm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16FF9CB2-8302-13D0-085A-6E98ADF51069}"/>
              </a:ext>
            </a:extLst>
          </p:cNvPr>
          <p:cNvSpPr txBox="1"/>
          <p:nvPr/>
        </p:nvSpPr>
        <p:spPr>
          <a:xfrm>
            <a:off x="2391850" y="600111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122cm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36" name="TextBox 1035">
            <a:extLst>
              <a:ext uri="{FF2B5EF4-FFF2-40B4-BE49-F238E27FC236}">
                <a16:creationId xmlns:a16="http://schemas.microsoft.com/office/drawing/2014/main" id="{BAED5C1F-7ADA-DE7E-CB5B-55829F627852}"/>
              </a:ext>
            </a:extLst>
          </p:cNvPr>
          <p:cNvSpPr txBox="1"/>
          <p:nvPr/>
        </p:nvSpPr>
        <p:spPr>
          <a:xfrm>
            <a:off x="2526506" y="324536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115cm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37" name="TextBox 1036">
            <a:extLst>
              <a:ext uri="{FF2B5EF4-FFF2-40B4-BE49-F238E27FC236}">
                <a16:creationId xmlns:a16="http://schemas.microsoft.com/office/drawing/2014/main" id="{34FF6592-3BCB-277D-CBFE-7CDC294CC0A7}"/>
              </a:ext>
            </a:extLst>
          </p:cNvPr>
          <p:cNvSpPr txBox="1"/>
          <p:nvPr/>
        </p:nvSpPr>
        <p:spPr>
          <a:xfrm>
            <a:off x="5795553" y="320721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177cm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7A4C670-2CE0-3D72-E7D5-98B6E253AAEE}"/>
              </a:ext>
            </a:extLst>
          </p:cNvPr>
          <p:cNvSpPr txBox="1"/>
          <p:nvPr/>
        </p:nvSpPr>
        <p:spPr>
          <a:xfrm>
            <a:off x="4735261" y="6325414"/>
            <a:ext cx="1665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44cm (</a:t>
            </a:r>
            <a:r>
              <a:rPr lang="ko-KR" altLang="en-US" dirty="0">
                <a:solidFill>
                  <a:srgbClr val="FF0000"/>
                </a:solidFill>
              </a:rPr>
              <a:t>휠체어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4112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DE4350-0D3F-ACAB-9431-52F100F8A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96" y="4571216"/>
            <a:ext cx="10906008" cy="11154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실험 현장</a:t>
            </a:r>
          </a:p>
        </p:txBody>
      </p:sp>
      <p:pic>
        <p:nvPicPr>
          <p:cNvPr id="9" name="그림 8" descr="바닥, 실내, 벽이(가) 표시된 사진&#10;&#10;자동 생성된 설명">
            <a:extLst>
              <a:ext uri="{FF2B5EF4-FFF2-40B4-BE49-F238E27FC236}">
                <a16:creationId xmlns:a16="http://schemas.microsoft.com/office/drawing/2014/main" id="{39837463-9C3F-5E89-1090-5CE24ABC39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58" r="2539" b="-2"/>
          <a:stretch/>
        </p:blipFill>
        <p:spPr>
          <a:xfrm>
            <a:off x="321628" y="320511"/>
            <a:ext cx="3794760" cy="3930978"/>
          </a:xfrm>
          <a:prstGeom prst="rect">
            <a:avLst/>
          </a:prstGeom>
        </p:spPr>
      </p:pic>
      <p:pic>
        <p:nvPicPr>
          <p:cNvPr id="7" name="그림 6" descr="바닥, 실내, 방, 벽이(가) 표시된 사진&#10;&#10;자동 생성된 설명">
            <a:extLst>
              <a:ext uri="{FF2B5EF4-FFF2-40B4-BE49-F238E27FC236}">
                <a16:creationId xmlns:a16="http://schemas.microsoft.com/office/drawing/2014/main" id="{E8A87A20-00F0-709D-4B42-32D76B8499E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4" r="24693" b="-2"/>
          <a:stretch/>
        </p:blipFill>
        <p:spPr>
          <a:xfrm>
            <a:off x="4198385" y="320511"/>
            <a:ext cx="3794760" cy="3930978"/>
          </a:xfrm>
          <a:prstGeom prst="rect">
            <a:avLst/>
          </a:prstGeom>
        </p:spPr>
      </p:pic>
      <p:pic>
        <p:nvPicPr>
          <p:cNvPr id="4" name="그림 3" descr="바닥, 실내, 천장, 방이(가) 표시된 사진&#10;&#10;자동 생성된 설명">
            <a:extLst>
              <a:ext uri="{FF2B5EF4-FFF2-40B4-BE49-F238E27FC236}">
                <a16:creationId xmlns:a16="http://schemas.microsoft.com/office/drawing/2014/main" id="{91806526-8393-C6F8-76AE-AE5BF6205F6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84" r="-2" b="11223"/>
          <a:stretch/>
        </p:blipFill>
        <p:spPr>
          <a:xfrm>
            <a:off x="8075142" y="320511"/>
            <a:ext cx="3794760" cy="3930978"/>
          </a:xfrm>
          <a:prstGeom prst="rect">
            <a:avLst/>
          </a:prstGeom>
        </p:spPr>
      </p:pic>
      <p:cxnSp>
        <p:nvCxnSpPr>
          <p:cNvPr id="20" name="Straight Connector 13">
            <a:extLst>
              <a:ext uri="{FF2B5EF4-FFF2-40B4-BE49-F238E27FC236}">
                <a16:creationId xmlns:a16="http://schemas.microsoft.com/office/drawing/2014/main" id="{60188E89-AF78-40F6-B787-E9BD9C625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5778706"/>
            <a:ext cx="9144000" cy="0"/>
          </a:xfrm>
          <a:prstGeom prst="line">
            <a:avLst/>
          </a:prstGeom>
          <a:ln w="19050">
            <a:solidFill>
              <a:srgbClr val="5A7B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7721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2BAACA-2CD4-2FDE-200A-9224AC446BC9}"/>
              </a:ext>
            </a:extLst>
          </p:cNvPr>
          <p:cNvSpPr txBox="1"/>
          <p:nvPr/>
        </p:nvSpPr>
        <p:spPr>
          <a:xfrm>
            <a:off x="174178" y="178323"/>
            <a:ext cx="21002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실험 시나리오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E3E16DA9-2E07-0DB4-7A42-2A557DC6291B}"/>
              </a:ext>
            </a:extLst>
          </p:cNvPr>
          <p:cNvSpPr/>
          <p:nvPr/>
        </p:nvSpPr>
        <p:spPr>
          <a:xfrm>
            <a:off x="244417" y="2618858"/>
            <a:ext cx="1326699" cy="4698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실험자</a:t>
            </a:r>
            <a:r>
              <a:rPr lang="ko-KR" altLang="en-US" sz="1200" dirty="0"/>
              <a:t> 착석</a:t>
            </a: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44398447-1BF8-4E0A-087D-3DEAD7AEFA2B}"/>
              </a:ext>
            </a:extLst>
          </p:cNvPr>
          <p:cNvSpPr/>
          <p:nvPr/>
        </p:nvSpPr>
        <p:spPr>
          <a:xfrm>
            <a:off x="1620657" y="2784396"/>
            <a:ext cx="560495" cy="138736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61AA46E4-1529-E714-D6C0-BDF24DC6084D}"/>
              </a:ext>
            </a:extLst>
          </p:cNvPr>
          <p:cNvSpPr/>
          <p:nvPr/>
        </p:nvSpPr>
        <p:spPr>
          <a:xfrm>
            <a:off x="2240433" y="2618858"/>
            <a:ext cx="1326699" cy="4698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실험자</a:t>
            </a:r>
            <a:endParaRPr lang="en-US" altLang="ko-KR" sz="1200" dirty="0"/>
          </a:p>
          <a:p>
            <a:pPr algn="ctr"/>
            <a:r>
              <a:rPr lang="ko-KR" altLang="en-US" sz="1200" dirty="0"/>
              <a:t>정보 기입  </a:t>
            </a: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8CD4A027-04E2-3768-17E7-828E5D6239FB}"/>
              </a:ext>
            </a:extLst>
          </p:cNvPr>
          <p:cNvSpPr/>
          <p:nvPr/>
        </p:nvSpPr>
        <p:spPr>
          <a:xfrm>
            <a:off x="5692364" y="2785708"/>
            <a:ext cx="703002" cy="137424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8050C0BC-2E84-2323-40FA-83AF82825587}"/>
              </a:ext>
            </a:extLst>
          </p:cNvPr>
          <p:cNvSpPr/>
          <p:nvPr/>
        </p:nvSpPr>
        <p:spPr>
          <a:xfrm>
            <a:off x="6531847" y="2618858"/>
            <a:ext cx="1326699" cy="4698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동작 수행</a:t>
            </a:r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4DD904BE-D8AE-BFB1-56A8-5DD7AF70B8E6}"/>
              </a:ext>
            </a:extLst>
          </p:cNvPr>
          <p:cNvSpPr/>
          <p:nvPr/>
        </p:nvSpPr>
        <p:spPr>
          <a:xfrm>
            <a:off x="7995027" y="2784396"/>
            <a:ext cx="895481" cy="138736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C8F400D1-FDFC-131B-A258-97DA96D37980}"/>
              </a:ext>
            </a:extLst>
          </p:cNvPr>
          <p:cNvSpPr/>
          <p:nvPr/>
        </p:nvSpPr>
        <p:spPr>
          <a:xfrm>
            <a:off x="9026989" y="2618858"/>
            <a:ext cx="1326699" cy="4698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녹화 파일 확인</a:t>
            </a:r>
          </a:p>
        </p:txBody>
      </p:sp>
      <p:sp>
        <p:nvSpPr>
          <p:cNvPr id="30" name="화살표: 아래로 구부러짐 29">
            <a:extLst>
              <a:ext uri="{FF2B5EF4-FFF2-40B4-BE49-F238E27FC236}">
                <a16:creationId xmlns:a16="http://schemas.microsoft.com/office/drawing/2014/main" id="{6D5126CD-9D4F-6C0F-D021-2AC27904D171}"/>
              </a:ext>
            </a:extLst>
          </p:cNvPr>
          <p:cNvSpPr/>
          <p:nvPr/>
        </p:nvSpPr>
        <p:spPr>
          <a:xfrm rot="10800000">
            <a:off x="4648546" y="3207175"/>
            <a:ext cx="5041792" cy="662151"/>
          </a:xfrm>
          <a:prstGeom prst="curvedDown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화살표: 오른쪽 40">
            <a:extLst>
              <a:ext uri="{FF2B5EF4-FFF2-40B4-BE49-F238E27FC236}">
                <a16:creationId xmlns:a16="http://schemas.microsoft.com/office/drawing/2014/main" id="{EEE8EB25-A3F8-3F13-94DB-6213A324452A}"/>
              </a:ext>
            </a:extLst>
          </p:cNvPr>
          <p:cNvSpPr/>
          <p:nvPr/>
        </p:nvSpPr>
        <p:spPr>
          <a:xfrm>
            <a:off x="3626413" y="2784396"/>
            <a:ext cx="560495" cy="138736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314CD3E0-1AAA-E686-1710-C01BB7E0A795}"/>
              </a:ext>
            </a:extLst>
          </p:cNvPr>
          <p:cNvSpPr/>
          <p:nvPr/>
        </p:nvSpPr>
        <p:spPr>
          <a:xfrm>
            <a:off x="4294427" y="2618858"/>
            <a:ext cx="1326699" cy="4698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녹화 시작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EE845D0-A137-EC0B-FF76-587FF3D899F8}"/>
              </a:ext>
            </a:extLst>
          </p:cNvPr>
          <p:cNvSpPr txBox="1"/>
          <p:nvPr/>
        </p:nvSpPr>
        <p:spPr>
          <a:xfrm>
            <a:off x="6235111" y="3876370"/>
            <a:ext cx="2207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모든 동작을 다 할 때까지 수행</a:t>
            </a: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07ACBBAB-C2FB-7782-472B-6C31A2F4E902}"/>
              </a:ext>
            </a:extLst>
          </p:cNvPr>
          <p:cNvSpPr/>
          <p:nvPr/>
        </p:nvSpPr>
        <p:spPr>
          <a:xfrm>
            <a:off x="10490169" y="2784396"/>
            <a:ext cx="667750" cy="138736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6DE0CEA-987A-08A0-F402-A29C58CE233B}"/>
              </a:ext>
            </a:extLst>
          </p:cNvPr>
          <p:cNvSpPr/>
          <p:nvPr/>
        </p:nvSpPr>
        <p:spPr>
          <a:xfrm>
            <a:off x="11294401" y="2618858"/>
            <a:ext cx="667750" cy="4698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종료</a:t>
            </a:r>
            <a:endParaRPr lang="ko-KR" altLang="en-US" sz="1200" dirty="0"/>
          </a:p>
        </p:txBody>
      </p:sp>
      <p:sp>
        <p:nvSpPr>
          <p:cNvPr id="8" name="화살표: 아래로 구부러짐 7">
            <a:extLst>
              <a:ext uri="{FF2B5EF4-FFF2-40B4-BE49-F238E27FC236}">
                <a16:creationId xmlns:a16="http://schemas.microsoft.com/office/drawing/2014/main" id="{4DCB4C95-7F15-B3AE-6B28-92DE0924348C}"/>
              </a:ext>
            </a:extLst>
          </p:cNvPr>
          <p:cNvSpPr/>
          <p:nvPr/>
        </p:nvSpPr>
        <p:spPr>
          <a:xfrm rot="10800000">
            <a:off x="244416" y="3234212"/>
            <a:ext cx="10109271" cy="2193654"/>
          </a:xfrm>
          <a:prstGeom prst="curvedDown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4573A6-8F94-0B51-167B-D805E63631DE}"/>
              </a:ext>
            </a:extLst>
          </p:cNvPr>
          <p:cNvSpPr txBox="1"/>
          <p:nvPr/>
        </p:nvSpPr>
        <p:spPr>
          <a:xfrm>
            <a:off x="4079577" y="5517356"/>
            <a:ext cx="2515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모든 실험자가 종료될 때까지 수행</a:t>
            </a:r>
          </a:p>
        </p:txBody>
      </p:sp>
    </p:spTree>
    <p:extLst>
      <p:ext uri="{BB962C8B-B14F-4D97-AF65-F5344CB8AC3E}">
        <p14:creationId xmlns:p14="http://schemas.microsoft.com/office/powerpoint/2010/main" val="1728246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71</Words>
  <Application>Microsoft Office PowerPoint</Application>
  <PresentationFormat>와이드스크린</PresentationFormat>
  <Paragraphs>38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가천대 다중카메라 2차 실험 환경</vt:lpstr>
      <vt:lpstr>실험 환경</vt:lpstr>
      <vt:lpstr>실험 현장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실험 환경</dc:title>
  <dc:creator>안주영</dc:creator>
  <cp:lastModifiedBy>안주영</cp:lastModifiedBy>
  <cp:revision>28</cp:revision>
  <dcterms:created xsi:type="dcterms:W3CDTF">2022-09-29T08:24:56Z</dcterms:created>
  <dcterms:modified xsi:type="dcterms:W3CDTF">2023-03-03T05:09:29Z</dcterms:modified>
</cp:coreProperties>
</file>