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799" r:id="rId69"/>
  </p:sldMasterIdLst>
  <p:notesMasterIdLst>
    <p:notesMasterId r:id="rId105"/>
  </p:notesMasterIdLst>
  <p:handoutMasterIdLst>
    <p:handoutMasterId r:id="rId106"/>
  </p:handoutMasterIdLst>
  <p:sldIdLst>
    <p:sldId id="667" r:id="rId70"/>
    <p:sldId id="668" r:id="rId71"/>
    <p:sldId id="673" r:id="rId72"/>
    <p:sldId id="660" r:id="rId73"/>
    <p:sldId id="677" r:id="rId74"/>
    <p:sldId id="678" r:id="rId75"/>
    <p:sldId id="680" r:id="rId76"/>
    <p:sldId id="679" r:id="rId77"/>
    <p:sldId id="681" r:id="rId78"/>
    <p:sldId id="685" r:id="rId79"/>
    <p:sldId id="686" r:id="rId80"/>
    <p:sldId id="687" r:id="rId81"/>
    <p:sldId id="688" r:id="rId82"/>
    <p:sldId id="682" r:id="rId83"/>
    <p:sldId id="683" r:id="rId84"/>
    <p:sldId id="684" r:id="rId85"/>
    <p:sldId id="689" r:id="rId86"/>
    <p:sldId id="690" r:id="rId87"/>
    <p:sldId id="691" r:id="rId88"/>
    <p:sldId id="692" r:id="rId89"/>
    <p:sldId id="693" r:id="rId90"/>
    <p:sldId id="694" r:id="rId91"/>
    <p:sldId id="695" r:id="rId92"/>
    <p:sldId id="696" r:id="rId93"/>
    <p:sldId id="697" r:id="rId94"/>
    <p:sldId id="698" r:id="rId95"/>
    <p:sldId id="699" r:id="rId96"/>
    <p:sldId id="701" r:id="rId97"/>
    <p:sldId id="700" r:id="rId98"/>
    <p:sldId id="703" r:id="rId99"/>
    <p:sldId id="704" r:id="rId100"/>
    <p:sldId id="705" r:id="rId101"/>
    <p:sldId id="706" r:id="rId102"/>
    <p:sldId id="708" r:id="rId103"/>
    <p:sldId id="707" r:id="rId1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A1B"/>
    <a:srgbClr val="FF8000"/>
    <a:srgbClr val="00F6FF"/>
    <a:srgbClr val="F15116"/>
    <a:srgbClr val="E0F4FE"/>
    <a:srgbClr val="0073B4"/>
    <a:srgbClr val="438EB7"/>
    <a:srgbClr val="00B9F2"/>
    <a:srgbClr val="007AC2"/>
    <a:srgbClr val="C0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7" autoAdjust="0"/>
    <p:restoredTop sz="89214" autoAdjust="0"/>
  </p:normalViewPr>
  <p:slideViewPr>
    <p:cSldViewPr snapToGrid="0" snapToObjects="1" showGuides="1">
      <p:cViewPr varScale="1">
        <p:scale>
          <a:sx n="65" d="100"/>
          <a:sy n="65" d="100"/>
        </p:scale>
        <p:origin x="240" y="78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15.xml"/><Relationship Id="rId89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07" Type="http://schemas.openxmlformats.org/officeDocument/2006/relationships/presProps" Target="presProps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slide" Target="slides/slide5.xml"/><Relationship Id="rId79" Type="http://schemas.openxmlformats.org/officeDocument/2006/relationships/slide" Target="slides/slide10.xml"/><Relationship Id="rId87" Type="http://schemas.openxmlformats.org/officeDocument/2006/relationships/slide" Target="slides/slide18.xml"/><Relationship Id="rId102" Type="http://schemas.openxmlformats.org/officeDocument/2006/relationships/slide" Target="slides/slide33.xml"/><Relationship Id="rId110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13.xml"/><Relationship Id="rId90" Type="http://schemas.openxmlformats.org/officeDocument/2006/relationships/slide" Target="slides/slide21.xml"/><Relationship Id="rId95" Type="http://schemas.openxmlformats.org/officeDocument/2006/relationships/slide" Target="slides/slide2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Master" Target="slideMasters/slideMaster1.xml"/><Relationship Id="rId77" Type="http://schemas.openxmlformats.org/officeDocument/2006/relationships/slide" Target="slides/slide8.xml"/><Relationship Id="rId100" Type="http://schemas.openxmlformats.org/officeDocument/2006/relationships/slide" Target="slides/slide31.xml"/><Relationship Id="rId10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3.xml"/><Relationship Id="rId80" Type="http://schemas.openxmlformats.org/officeDocument/2006/relationships/slide" Target="slides/slide11.xml"/><Relationship Id="rId85" Type="http://schemas.openxmlformats.org/officeDocument/2006/relationships/slide" Target="slides/slide16.xml"/><Relationship Id="rId93" Type="http://schemas.openxmlformats.org/officeDocument/2006/relationships/slide" Target="slides/slide24.xml"/><Relationship Id="rId98" Type="http://schemas.openxmlformats.org/officeDocument/2006/relationships/slide" Target="slides/slide2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34.xml"/><Relationship Id="rId108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1.xml"/><Relationship Id="rId75" Type="http://schemas.openxmlformats.org/officeDocument/2006/relationships/slide" Target="slides/slide6.xml"/><Relationship Id="rId83" Type="http://schemas.openxmlformats.org/officeDocument/2006/relationships/slide" Target="slides/slide14.xml"/><Relationship Id="rId88" Type="http://schemas.openxmlformats.org/officeDocument/2006/relationships/slide" Target="slides/slide19.xml"/><Relationship Id="rId91" Type="http://schemas.openxmlformats.org/officeDocument/2006/relationships/slide" Target="slides/slide22.xml"/><Relationship Id="rId96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slide" Target="slides/slide4.xml"/><Relationship Id="rId78" Type="http://schemas.openxmlformats.org/officeDocument/2006/relationships/slide" Target="slides/slide9.xml"/><Relationship Id="rId81" Type="http://schemas.openxmlformats.org/officeDocument/2006/relationships/slide" Target="slides/slide12.xml"/><Relationship Id="rId86" Type="http://schemas.openxmlformats.org/officeDocument/2006/relationships/slide" Target="slides/slide17.xml"/><Relationship Id="rId94" Type="http://schemas.openxmlformats.org/officeDocument/2006/relationships/slide" Target="slides/slide25.xml"/><Relationship Id="rId99" Type="http://schemas.openxmlformats.org/officeDocument/2006/relationships/slide" Target="slides/slide30.xml"/><Relationship Id="rId101" Type="http://schemas.openxmlformats.org/officeDocument/2006/relationships/slide" Target="slides/slide3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theme" Target="theme/theme1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slide" Target="slides/slide7.xml"/><Relationship Id="rId97" Type="http://schemas.openxmlformats.org/officeDocument/2006/relationships/slide" Target="slides/slide28.xml"/><Relationship Id="rId104" Type="http://schemas.openxmlformats.org/officeDocument/2006/relationships/slide" Target="slides/slide35.xml"/><Relationship Id="rId7" Type="http://schemas.openxmlformats.org/officeDocument/2006/relationships/customXml" Target="../customXml/item7.xml"/><Relationship Id="rId71" Type="http://schemas.openxmlformats.org/officeDocument/2006/relationships/slide" Target="slides/slide2.xml"/><Relationship Id="rId9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AB64-BB16-014D-AF59-00877FFB5348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ED56D-3A20-2943-930A-2361A9DD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4329" y="365138"/>
            <a:ext cx="2168737" cy="9676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5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User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716588"/>
            <a:ext cx="12192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2627" y="6041067"/>
            <a:ext cx="6322948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13591" y="5934015"/>
            <a:ext cx="39624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</a:t>
            </a:r>
            <a:br>
              <a:rPr lang="en-US" dirty="0" smtClean="0"/>
            </a:br>
            <a:r>
              <a:rPr lang="en-US" dirty="0" smtClean="0"/>
              <a:t>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151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1" y="5943600"/>
            <a:ext cx="12192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10890504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14401" y="6186944"/>
            <a:ext cx="103632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sri-10GlobeLogo_TagLockup5_Slide_s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50" y="2085337"/>
            <a:ext cx="4188457" cy="2404872"/>
          </a:xfrm>
          <a:prstGeom prst="rect">
            <a:avLst/>
          </a:prstGeom>
        </p:spPr>
      </p:pic>
      <p:sp>
        <p:nvSpPr>
          <p:cNvPr id="3" name="Parallelogram 10"/>
          <p:cNvSpPr/>
          <p:nvPr/>
        </p:nvSpPr>
        <p:spPr bwMode="auto">
          <a:xfrm rot="5400000" flipV="1">
            <a:off x="5295904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5" name="Parallelogram 10"/>
          <p:cNvSpPr/>
          <p:nvPr/>
        </p:nvSpPr>
        <p:spPr bwMode="auto">
          <a:xfrm flipH="1" flipV="1">
            <a:off x="3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Presenter</a:t>
            </a:r>
            <a:r>
              <a:rPr lang="en-US" dirty="0"/>
              <a:t>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Edit Section </a:t>
            </a:r>
            <a:r>
              <a:rPr kumimoji="0" lang="en-US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08" r:id="rId9"/>
    <p:sldLayoutId id="2147486809" r:id="rId10"/>
    <p:sldLayoutId id="2147486810" r:id="rId11"/>
    <p:sldLayoutId id="2147486811" r:id="rId12"/>
    <p:sldLayoutId id="2147486812" r:id="rId13"/>
    <p:sldLayoutId id="2147486813" r:id="rId14"/>
    <p:sldLayoutId id="2147486814" r:id="rId15"/>
    <p:sldLayoutId id="2147486815" r:id="rId16"/>
    <p:sldLayoutId id="2147486816" r:id="rId17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436077" y="2417495"/>
            <a:ext cx="10061497" cy="9144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algn="ctr"/>
            <a:r>
              <a:rPr lang="en-US" sz="4000" dirty="0" smtClean="0">
                <a:cs typeface="AvenirNext LT Pro Demi"/>
              </a:rPr>
              <a:t>Geodatabase Programming with Python</a:t>
            </a:r>
            <a:endParaRPr lang="en-US" sz="4000" dirty="0">
              <a:cs typeface="AvenirNext LT Pro Demi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1828801" y="3481838"/>
            <a:ext cx="8534401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cs typeface="AvenirNext LT Pro Thin"/>
              </a:rPr>
              <a:t>John Yaist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529890" y="3306485"/>
            <a:ext cx="1031895" cy="0"/>
          </a:xfrm>
          <a:prstGeom prst="line">
            <a:avLst/>
          </a:prstGeom>
          <a:noFill/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20896" y="5974691"/>
            <a:ext cx="6714422" cy="73451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>
            <a:noAutofit/>
          </a:bodyPr>
          <a:lstStyle/>
          <a:p>
            <a:pPr eaLnBrk="0" hangingPunct="0"/>
            <a:r>
              <a:rPr 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DevSummit DC</a:t>
            </a:r>
          </a:p>
          <a:p>
            <a:pPr lvl="0" eaLnBrk="0" hangingPunct="0"/>
            <a:r>
              <a:rPr lang="en-US" sz="1400" smtClean="0">
                <a:solidFill>
                  <a:schemeClr val="accent4">
                    <a:lumMod val="20000"/>
                    <a:lumOff val="80000"/>
                  </a:schemeClr>
                </a:solidFill>
                <a:cs typeface="Arial"/>
              </a:rPr>
              <a:t>February 26,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cs typeface="Arial"/>
              </a:rPr>
              <a:t>2016 | Washington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cs typeface="Arial"/>
              </a:rPr>
              <a:t>DC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5" y="5371595"/>
            <a:ext cx="1407905" cy="4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8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53" y="746584"/>
            <a:ext cx="10826496" cy="861774"/>
          </a:xfrm>
        </p:spPr>
        <p:txBody>
          <a:bodyPr/>
          <a:lstStyle/>
          <a:p>
            <a:r>
              <a:rPr lang="en-US" sz="3200" dirty="0" smtClean="0"/>
              <a:t>Types of Administrators</a:t>
            </a:r>
            <a:br>
              <a:rPr lang="en-US" sz="3200" dirty="0" smtClean="0"/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Geodatabase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309768" y="1824258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Geodatabase Administrator</a:t>
            </a:r>
          </a:p>
          <a:p>
            <a:r>
              <a:rPr lang="en-US" sz="3000" dirty="0" smtClean="0"/>
              <a:t>Owns the geodatabase repository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966989" y="2455791"/>
            <a:ext cx="2940627" cy="3128750"/>
            <a:chOff x="6781070" y="1034620"/>
            <a:chExt cx="711200" cy="844550"/>
          </a:xfrm>
        </p:grpSpPr>
        <p:sp useBgFill="1">
          <p:nvSpPr>
            <p:cNvPr id="10" name="Freeform 19"/>
            <p:cNvSpPr>
              <a:spLocks/>
            </p:cNvSpPr>
            <p:nvPr/>
          </p:nvSpPr>
          <p:spPr bwMode="auto">
            <a:xfrm>
              <a:off x="6781070" y="1034620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 noEditPoints="1"/>
            </p:cNvSpPr>
            <p:nvPr/>
          </p:nvSpPr>
          <p:spPr bwMode="auto">
            <a:xfrm>
              <a:off x="7033482" y="1072720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819170" y="1164795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520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53" y="746584"/>
            <a:ext cx="10826496" cy="861774"/>
          </a:xfrm>
        </p:spPr>
        <p:txBody>
          <a:bodyPr/>
          <a:lstStyle/>
          <a:p>
            <a:r>
              <a:rPr lang="en-US" sz="3200" dirty="0" smtClean="0"/>
              <a:t>Types of Administrators</a:t>
            </a:r>
            <a:br>
              <a:rPr lang="en-US" sz="3200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owner</a:t>
            </a:r>
            <a:endParaRPr lang="en-US" dirty="0">
              <a:solidFill>
                <a:srgbClr val="FB6A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863957" y="1581346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Dataset administrator</a:t>
            </a:r>
          </a:p>
          <a:p>
            <a:pPr lvl="1"/>
            <a:r>
              <a:rPr lang="en-US" sz="2600" dirty="0" smtClean="0"/>
              <a:t>Granting privileges to data</a:t>
            </a:r>
          </a:p>
          <a:p>
            <a:pPr lvl="1"/>
            <a:r>
              <a:rPr lang="en-US" sz="2600" dirty="0" smtClean="0"/>
              <a:t>Modifying schema of data</a:t>
            </a:r>
          </a:p>
          <a:p>
            <a:pPr lvl="1"/>
            <a:r>
              <a:rPr lang="en-US" sz="2600" dirty="0" smtClean="0"/>
              <a:t>Database statistics and index maintenance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760254" y="2675022"/>
            <a:ext cx="2500612" cy="2969477"/>
            <a:chOff x="6781070" y="3235954"/>
            <a:chExt cx="711200" cy="844550"/>
          </a:xfrm>
        </p:grpSpPr>
        <p:sp useBgFill="1">
          <p:nvSpPr>
            <p:cNvPr id="10" name="Freeform 19"/>
            <p:cNvSpPr>
              <a:spLocks/>
            </p:cNvSpPr>
            <p:nvPr/>
          </p:nvSpPr>
          <p:spPr bwMode="auto">
            <a:xfrm>
              <a:off x="6781070" y="3235954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"/>
            <p:cNvSpPr>
              <a:spLocks noEditPoints="1"/>
            </p:cNvSpPr>
            <p:nvPr/>
          </p:nvSpPr>
          <p:spPr bwMode="auto">
            <a:xfrm>
              <a:off x="7033482" y="3274054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"/>
            <p:cNvSpPr>
              <a:spLocks noEditPoints="1"/>
            </p:cNvSpPr>
            <p:nvPr/>
          </p:nvSpPr>
          <p:spPr bwMode="auto">
            <a:xfrm>
              <a:off x="6819170" y="3366129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8348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08" y="372508"/>
            <a:ext cx="10826496" cy="492443"/>
          </a:xfrm>
        </p:spPr>
        <p:txBody>
          <a:bodyPr/>
          <a:lstStyle/>
          <a:p>
            <a:r>
              <a:rPr lang="en-US" sz="3200" dirty="0" smtClean="0"/>
              <a:t>Connections</a:t>
            </a:r>
            <a:endParaRPr lang="en-US" dirty="0">
              <a:solidFill>
                <a:srgbClr val="FB6A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60868" y="372508"/>
            <a:ext cx="11328043" cy="6128706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400" dirty="0" smtClean="0"/>
              <a:t>Connection file necessary to access enterprise geodatabase</a:t>
            </a:r>
          </a:p>
          <a:p>
            <a:r>
              <a:rPr lang="en-US" sz="2400" dirty="0" smtClean="0"/>
              <a:t>Control of how you connect to geodatabase</a:t>
            </a:r>
            <a:endParaRPr lang="en-US" sz="2400" dirty="0"/>
          </a:p>
          <a:p>
            <a:r>
              <a:rPr lang="en-US" sz="2400" dirty="0" smtClean="0"/>
              <a:t>What user is connected</a:t>
            </a:r>
          </a:p>
          <a:p>
            <a:pPr lvl="1"/>
            <a:r>
              <a:rPr lang="en-US" sz="2000" dirty="0" smtClean="0"/>
              <a:t>Creating Data</a:t>
            </a:r>
            <a:endParaRPr lang="en-US" sz="2000" dirty="0"/>
          </a:p>
          <a:p>
            <a:pPr lvl="1"/>
            <a:r>
              <a:rPr lang="en-US" sz="2000" dirty="0" smtClean="0"/>
              <a:t>Schema changes</a:t>
            </a:r>
          </a:p>
          <a:p>
            <a:pPr lvl="1"/>
            <a:r>
              <a:rPr lang="en-US" sz="2000" dirty="0" smtClean="0"/>
              <a:t>Administering the geodatabase</a:t>
            </a:r>
          </a:p>
          <a:p>
            <a:r>
              <a:rPr lang="en-US" sz="2400" dirty="0" smtClean="0"/>
              <a:t>Instance/Database you connect to</a:t>
            </a:r>
          </a:p>
          <a:p>
            <a:r>
              <a:rPr lang="en-US" sz="2400" dirty="0" smtClean="0"/>
              <a:t>Version, historical archive, or moment in time</a:t>
            </a:r>
          </a:p>
          <a:p>
            <a:r>
              <a:rPr lang="en-US" sz="2400" dirty="0" smtClean="0"/>
              <a:t>Changing properties requires new connection files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9463458" y="4307122"/>
            <a:ext cx="1141926" cy="1195738"/>
            <a:chOff x="4507922" y="3610749"/>
            <a:chExt cx="1141926" cy="1195738"/>
          </a:xfrm>
        </p:grpSpPr>
        <p:sp>
          <p:nvSpPr>
            <p:cNvPr id="14" name="Freeform 112"/>
            <p:cNvSpPr>
              <a:spLocks/>
            </p:cNvSpPr>
            <p:nvPr/>
          </p:nvSpPr>
          <p:spPr bwMode="auto">
            <a:xfrm>
              <a:off x="4507922" y="3610749"/>
              <a:ext cx="1141926" cy="1195738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DBDE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3"/>
            <p:cNvSpPr>
              <a:spLocks noEditPoints="1"/>
            </p:cNvSpPr>
            <p:nvPr/>
          </p:nvSpPr>
          <p:spPr bwMode="auto">
            <a:xfrm>
              <a:off x="4579666" y="3682494"/>
              <a:ext cx="998437" cy="1052249"/>
            </a:xfrm>
            <a:custGeom>
              <a:avLst/>
              <a:gdLst>
                <a:gd name="T0" fmla="*/ 1639 w 1668"/>
                <a:gd name="T1" fmla="*/ 1560 h 1758"/>
                <a:gd name="T2" fmla="*/ 1521 w 1668"/>
                <a:gd name="T3" fmla="*/ 1642 h 1758"/>
                <a:gd name="T4" fmla="*/ 1370 w 1668"/>
                <a:gd name="T5" fmla="*/ 1698 h 1758"/>
                <a:gd name="T6" fmla="*/ 1200 w 1668"/>
                <a:gd name="T7" fmla="*/ 1733 h 1758"/>
                <a:gd name="T8" fmla="*/ 1032 w 1668"/>
                <a:gd name="T9" fmla="*/ 1751 h 1758"/>
                <a:gd name="T10" fmla="*/ 879 w 1668"/>
                <a:gd name="T11" fmla="*/ 1758 h 1758"/>
                <a:gd name="T12" fmla="*/ 747 w 1668"/>
                <a:gd name="T13" fmla="*/ 1757 h 1758"/>
                <a:gd name="T14" fmla="*/ 597 w 1668"/>
                <a:gd name="T15" fmla="*/ 1748 h 1758"/>
                <a:gd name="T16" fmla="*/ 436 w 1668"/>
                <a:gd name="T17" fmla="*/ 1728 h 1758"/>
                <a:gd name="T18" fmla="*/ 279 w 1668"/>
                <a:gd name="T19" fmla="*/ 1692 h 1758"/>
                <a:gd name="T20" fmla="*/ 138 w 1668"/>
                <a:gd name="T21" fmla="*/ 1637 h 1758"/>
                <a:gd name="T22" fmla="*/ 28 w 1668"/>
                <a:gd name="T23" fmla="*/ 1559 h 1758"/>
                <a:gd name="T24" fmla="*/ 46 w 1668"/>
                <a:gd name="T25" fmla="*/ 1011 h 1758"/>
                <a:gd name="T26" fmla="*/ 214 w 1668"/>
                <a:gd name="T27" fmla="*/ 1079 h 1758"/>
                <a:gd name="T28" fmla="*/ 413 w 1668"/>
                <a:gd name="T29" fmla="*/ 1123 h 1758"/>
                <a:gd name="T30" fmla="*/ 625 w 1668"/>
                <a:gd name="T31" fmla="*/ 1149 h 1758"/>
                <a:gd name="T32" fmla="*/ 833 w 1668"/>
                <a:gd name="T33" fmla="*/ 1156 h 1758"/>
                <a:gd name="T34" fmla="*/ 1042 w 1668"/>
                <a:gd name="T35" fmla="*/ 1149 h 1758"/>
                <a:gd name="T36" fmla="*/ 1255 w 1668"/>
                <a:gd name="T37" fmla="*/ 1123 h 1758"/>
                <a:gd name="T38" fmla="*/ 1454 w 1668"/>
                <a:gd name="T39" fmla="*/ 1079 h 1758"/>
                <a:gd name="T40" fmla="*/ 1622 w 1668"/>
                <a:gd name="T41" fmla="*/ 1011 h 1758"/>
                <a:gd name="T42" fmla="*/ 919 w 1668"/>
                <a:gd name="T43" fmla="*/ 1 h 1758"/>
                <a:gd name="T44" fmla="*/ 1159 w 1668"/>
                <a:gd name="T45" fmla="*/ 21 h 1758"/>
                <a:gd name="T46" fmla="*/ 1365 w 1668"/>
                <a:gd name="T47" fmla="*/ 59 h 1758"/>
                <a:gd name="T48" fmla="*/ 1526 w 1668"/>
                <a:gd name="T49" fmla="*/ 114 h 1758"/>
                <a:gd name="T50" fmla="*/ 1631 w 1668"/>
                <a:gd name="T51" fmla="*/ 180 h 1758"/>
                <a:gd name="T52" fmla="*/ 1668 w 1668"/>
                <a:gd name="T53" fmla="*/ 258 h 1758"/>
                <a:gd name="T54" fmla="*/ 1631 w 1668"/>
                <a:gd name="T55" fmla="*/ 334 h 1758"/>
                <a:gd name="T56" fmla="*/ 1526 w 1668"/>
                <a:gd name="T57" fmla="*/ 400 h 1758"/>
                <a:gd name="T58" fmla="*/ 1365 w 1668"/>
                <a:gd name="T59" fmla="*/ 455 h 1758"/>
                <a:gd name="T60" fmla="*/ 1159 w 1668"/>
                <a:gd name="T61" fmla="*/ 493 h 1758"/>
                <a:gd name="T62" fmla="*/ 919 w 1668"/>
                <a:gd name="T63" fmla="*/ 513 h 1758"/>
                <a:gd name="T64" fmla="*/ 666 w 1668"/>
                <a:gd name="T65" fmla="*/ 509 h 1758"/>
                <a:gd name="T66" fmla="*/ 436 w 1668"/>
                <a:gd name="T67" fmla="*/ 482 h 1758"/>
                <a:gd name="T68" fmla="*/ 244 w 1668"/>
                <a:gd name="T69" fmla="*/ 439 h 1758"/>
                <a:gd name="T70" fmla="*/ 100 w 1668"/>
                <a:gd name="T71" fmla="*/ 380 h 1758"/>
                <a:gd name="T72" fmla="*/ 17 w 1668"/>
                <a:gd name="T73" fmla="*/ 308 h 1758"/>
                <a:gd name="T74" fmla="*/ 3 w 1668"/>
                <a:gd name="T75" fmla="*/ 231 h 1758"/>
                <a:gd name="T76" fmla="*/ 65 w 1668"/>
                <a:gd name="T77" fmla="*/ 157 h 1758"/>
                <a:gd name="T78" fmla="*/ 190 w 1668"/>
                <a:gd name="T79" fmla="*/ 93 h 1758"/>
                <a:gd name="T80" fmla="*/ 367 w 1668"/>
                <a:gd name="T81" fmla="*/ 44 h 1758"/>
                <a:gd name="T82" fmla="*/ 586 w 1668"/>
                <a:gd name="T83" fmla="*/ 12 h 1758"/>
                <a:gd name="T84" fmla="*/ 833 w 1668"/>
                <a:gd name="T8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8" h="1758">
                  <a:moveTo>
                    <a:pt x="1668" y="983"/>
                  </a:moveTo>
                  <a:lnTo>
                    <a:pt x="1668" y="1526"/>
                  </a:lnTo>
                  <a:lnTo>
                    <a:pt x="1639" y="1560"/>
                  </a:lnTo>
                  <a:lnTo>
                    <a:pt x="1604" y="1590"/>
                  </a:lnTo>
                  <a:lnTo>
                    <a:pt x="1564" y="1618"/>
                  </a:lnTo>
                  <a:lnTo>
                    <a:pt x="1521" y="1642"/>
                  </a:lnTo>
                  <a:lnTo>
                    <a:pt x="1472" y="1662"/>
                  </a:lnTo>
                  <a:lnTo>
                    <a:pt x="1423" y="1682"/>
                  </a:lnTo>
                  <a:lnTo>
                    <a:pt x="1370" y="1698"/>
                  </a:lnTo>
                  <a:lnTo>
                    <a:pt x="1314" y="1711"/>
                  </a:lnTo>
                  <a:lnTo>
                    <a:pt x="1258" y="1723"/>
                  </a:lnTo>
                  <a:lnTo>
                    <a:pt x="1200" y="1733"/>
                  </a:lnTo>
                  <a:lnTo>
                    <a:pt x="1144" y="1740"/>
                  </a:lnTo>
                  <a:lnTo>
                    <a:pt x="1088" y="1746"/>
                  </a:lnTo>
                  <a:lnTo>
                    <a:pt x="1032" y="1751"/>
                  </a:lnTo>
                  <a:lnTo>
                    <a:pt x="978" y="1754"/>
                  </a:lnTo>
                  <a:lnTo>
                    <a:pt x="927" y="1757"/>
                  </a:lnTo>
                  <a:lnTo>
                    <a:pt x="879" y="1758"/>
                  </a:lnTo>
                  <a:lnTo>
                    <a:pt x="833" y="1758"/>
                  </a:lnTo>
                  <a:lnTo>
                    <a:pt x="792" y="1758"/>
                  </a:lnTo>
                  <a:lnTo>
                    <a:pt x="747" y="1757"/>
                  </a:lnTo>
                  <a:lnTo>
                    <a:pt x="699" y="1754"/>
                  </a:lnTo>
                  <a:lnTo>
                    <a:pt x="649" y="1752"/>
                  </a:lnTo>
                  <a:lnTo>
                    <a:pt x="597" y="1748"/>
                  </a:lnTo>
                  <a:lnTo>
                    <a:pt x="544" y="1742"/>
                  </a:lnTo>
                  <a:lnTo>
                    <a:pt x="491" y="1736"/>
                  </a:lnTo>
                  <a:lnTo>
                    <a:pt x="436" y="1728"/>
                  </a:lnTo>
                  <a:lnTo>
                    <a:pt x="383" y="1718"/>
                  </a:lnTo>
                  <a:lnTo>
                    <a:pt x="330" y="1706"/>
                  </a:lnTo>
                  <a:lnTo>
                    <a:pt x="279" y="1692"/>
                  </a:lnTo>
                  <a:lnTo>
                    <a:pt x="229" y="1676"/>
                  </a:lnTo>
                  <a:lnTo>
                    <a:pt x="182" y="1658"/>
                  </a:lnTo>
                  <a:lnTo>
                    <a:pt x="138" y="1637"/>
                  </a:lnTo>
                  <a:lnTo>
                    <a:pt x="96" y="1613"/>
                  </a:lnTo>
                  <a:lnTo>
                    <a:pt x="60" y="1588"/>
                  </a:lnTo>
                  <a:lnTo>
                    <a:pt x="28" y="1559"/>
                  </a:lnTo>
                  <a:lnTo>
                    <a:pt x="0" y="1526"/>
                  </a:lnTo>
                  <a:lnTo>
                    <a:pt x="0" y="983"/>
                  </a:lnTo>
                  <a:lnTo>
                    <a:pt x="46" y="1011"/>
                  </a:lnTo>
                  <a:lnTo>
                    <a:pt x="98" y="1036"/>
                  </a:lnTo>
                  <a:lnTo>
                    <a:pt x="154" y="1058"/>
                  </a:lnTo>
                  <a:lnTo>
                    <a:pt x="214" y="1079"/>
                  </a:lnTo>
                  <a:lnTo>
                    <a:pt x="278" y="1095"/>
                  </a:lnTo>
                  <a:lnTo>
                    <a:pt x="344" y="1111"/>
                  </a:lnTo>
                  <a:lnTo>
                    <a:pt x="413" y="1123"/>
                  </a:lnTo>
                  <a:lnTo>
                    <a:pt x="483" y="1134"/>
                  </a:lnTo>
                  <a:lnTo>
                    <a:pt x="555" y="1143"/>
                  </a:lnTo>
                  <a:lnTo>
                    <a:pt x="625" y="1149"/>
                  </a:lnTo>
                  <a:lnTo>
                    <a:pt x="696" y="1153"/>
                  </a:lnTo>
                  <a:lnTo>
                    <a:pt x="766" y="1156"/>
                  </a:lnTo>
                  <a:lnTo>
                    <a:pt x="833" y="1156"/>
                  </a:lnTo>
                  <a:lnTo>
                    <a:pt x="902" y="1156"/>
                  </a:lnTo>
                  <a:lnTo>
                    <a:pt x="972" y="1153"/>
                  </a:lnTo>
                  <a:lnTo>
                    <a:pt x="1042" y="1149"/>
                  </a:lnTo>
                  <a:lnTo>
                    <a:pt x="1113" y="1143"/>
                  </a:lnTo>
                  <a:lnTo>
                    <a:pt x="1185" y="1134"/>
                  </a:lnTo>
                  <a:lnTo>
                    <a:pt x="1255" y="1123"/>
                  </a:lnTo>
                  <a:lnTo>
                    <a:pt x="1324" y="1110"/>
                  </a:lnTo>
                  <a:lnTo>
                    <a:pt x="1390" y="1095"/>
                  </a:lnTo>
                  <a:lnTo>
                    <a:pt x="1454" y="1079"/>
                  </a:lnTo>
                  <a:lnTo>
                    <a:pt x="1514" y="1058"/>
                  </a:lnTo>
                  <a:lnTo>
                    <a:pt x="1570" y="1036"/>
                  </a:lnTo>
                  <a:lnTo>
                    <a:pt x="1622" y="1011"/>
                  </a:lnTo>
                  <a:lnTo>
                    <a:pt x="1668" y="983"/>
                  </a:lnTo>
                  <a:close/>
                  <a:moveTo>
                    <a:pt x="833" y="0"/>
                  </a:moveTo>
                  <a:lnTo>
                    <a:pt x="919" y="1"/>
                  </a:lnTo>
                  <a:lnTo>
                    <a:pt x="1002" y="5"/>
                  </a:lnTo>
                  <a:lnTo>
                    <a:pt x="1082" y="12"/>
                  </a:lnTo>
                  <a:lnTo>
                    <a:pt x="1159" y="21"/>
                  </a:lnTo>
                  <a:lnTo>
                    <a:pt x="1232" y="31"/>
                  </a:lnTo>
                  <a:lnTo>
                    <a:pt x="1301" y="44"/>
                  </a:lnTo>
                  <a:lnTo>
                    <a:pt x="1365" y="59"/>
                  </a:lnTo>
                  <a:lnTo>
                    <a:pt x="1424" y="75"/>
                  </a:lnTo>
                  <a:lnTo>
                    <a:pt x="1477" y="93"/>
                  </a:lnTo>
                  <a:lnTo>
                    <a:pt x="1526" y="114"/>
                  </a:lnTo>
                  <a:lnTo>
                    <a:pt x="1568" y="134"/>
                  </a:lnTo>
                  <a:lnTo>
                    <a:pt x="1603" y="157"/>
                  </a:lnTo>
                  <a:lnTo>
                    <a:pt x="1631" y="180"/>
                  </a:lnTo>
                  <a:lnTo>
                    <a:pt x="1651" y="206"/>
                  </a:lnTo>
                  <a:lnTo>
                    <a:pt x="1665" y="231"/>
                  </a:lnTo>
                  <a:lnTo>
                    <a:pt x="1668" y="258"/>
                  </a:lnTo>
                  <a:lnTo>
                    <a:pt x="1665" y="283"/>
                  </a:lnTo>
                  <a:lnTo>
                    <a:pt x="1651" y="308"/>
                  </a:lnTo>
                  <a:lnTo>
                    <a:pt x="1631" y="334"/>
                  </a:lnTo>
                  <a:lnTo>
                    <a:pt x="1603" y="357"/>
                  </a:lnTo>
                  <a:lnTo>
                    <a:pt x="1568" y="380"/>
                  </a:lnTo>
                  <a:lnTo>
                    <a:pt x="1526" y="400"/>
                  </a:lnTo>
                  <a:lnTo>
                    <a:pt x="1477" y="421"/>
                  </a:lnTo>
                  <a:lnTo>
                    <a:pt x="1424" y="439"/>
                  </a:lnTo>
                  <a:lnTo>
                    <a:pt x="1365" y="455"/>
                  </a:lnTo>
                  <a:lnTo>
                    <a:pt x="1301" y="470"/>
                  </a:lnTo>
                  <a:lnTo>
                    <a:pt x="1232" y="482"/>
                  </a:lnTo>
                  <a:lnTo>
                    <a:pt x="1159" y="493"/>
                  </a:lnTo>
                  <a:lnTo>
                    <a:pt x="1082" y="502"/>
                  </a:lnTo>
                  <a:lnTo>
                    <a:pt x="1002" y="509"/>
                  </a:lnTo>
                  <a:lnTo>
                    <a:pt x="919" y="513"/>
                  </a:lnTo>
                  <a:lnTo>
                    <a:pt x="833" y="514"/>
                  </a:lnTo>
                  <a:lnTo>
                    <a:pt x="748" y="513"/>
                  </a:lnTo>
                  <a:lnTo>
                    <a:pt x="666" y="509"/>
                  </a:lnTo>
                  <a:lnTo>
                    <a:pt x="586" y="502"/>
                  </a:lnTo>
                  <a:lnTo>
                    <a:pt x="509" y="493"/>
                  </a:lnTo>
                  <a:lnTo>
                    <a:pt x="436" y="482"/>
                  </a:lnTo>
                  <a:lnTo>
                    <a:pt x="367" y="470"/>
                  </a:lnTo>
                  <a:lnTo>
                    <a:pt x="303" y="455"/>
                  </a:lnTo>
                  <a:lnTo>
                    <a:pt x="244" y="439"/>
                  </a:lnTo>
                  <a:lnTo>
                    <a:pt x="190" y="421"/>
                  </a:lnTo>
                  <a:lnTo>
                    <a:pt x="142" y="400"/>
                  </a:lnTo>
                  <a:lnTo>
                    <a:pt x="100" y="380"/>
                  </a:lnTo>
                  <a:lnTo>
                    <a:pt x="65" y="357"/>
                  </a:lnTo>
                  <a:lnTo>
                    <a:pt x="37" y="334"/>
                  </a:lnTo>
                  <a:lnTo>
                    <a:pt x="17" y="308"/>
                  </a:lnTo>
                  <a:lnTo>
                    <a:pt x="3" y="283"/>
                  </a:lnTo>
                  <a:lnTo>
                    <a:pt x="0" y="258"/>
                  </a:lnTo>
                  <a:lnTo>
                    <a:pt x="3" y="231"/>
                  </a:lnTo>
                  <a:lnTo>
                    <a:pt x="17" y="206"/>
                  </a:lnTo>
                  <a:lnTo>
                    <a:pt x="37" y="180"/>
                  </a:lnTo>
                  <a:lnTo>
                    <a:pt x="65" y="157"/>
                  </a:lnTo>
                  <a:lnTo>
                    <a:pt x="100" y="134"/>
                  </a:lnTo>
                  <a:lnTo>
                    <a:pt x="142" y="114"/>
                  </a:lnTo>
                  <a:lnTo>
                    <a:pt x="190" y="93"/>
                  </a:lnTo>
                  <a:lnTo>
                    <a:pt x="244" y="75"/>
                  </a:lnTo>
                  <a:lnTo>
                    <a:pt x="303" y="59"/>
                  </a:lnTo>
                  <a:lnTo>
                    <a:pt x="367" y="44"/>
                  </a:lnTo>
                  <a:lnTo>
                    <a:pt x="436" y="31"/>
                  </a:lnTo>
                  <a:lnTo>
                    <a:pt x="509" y="21"/>
                  </a:lnTo>
                  <a:lnTo>
                    <a:pt x="586" y="12"/>
                  </a:lnTo>
                  <a:lnTo>
                    <a:pt x="666" y="5"/>
                  </a:lnTo>
                  <a:lnTo>
                    <a:pt x="748" y="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4"/>
            <p:cNvSpPr>
              <a:spLocks/>
            </p:cNvSpPr>
            <p:nvPr/>
          </p:nvSpPr>
          <p:spPr bwMode="auto">
            <a:xfrm>
              <a:off x="4579666" y="3972459"/>
              <a:ext cx="998437" cy="313881"/>
            </a:xfrm>
            <a:custGeom>
              <a:avLst/>
              <a:gdLst>
                <a:gd name="T0" fmla="*/ 0 w 1668"/>
                <a:gd name="T1" fmla="*/ 0 h 524"/>
                <a:gd name="T2" fmla="*/ 36 w 1668"/>
                <a:gd name="T3" fmla="*/ 23 h 524"/>
                <a:gd name="T4" fmla="*/ 80 w 1668"/>
                <a:gd name="T5" fmla="*/ 47 h 524"/>
                <a:gd name="T6" fmla="*/ 132 w 1668"/>
                <a:gd name="T7" fmla="*/ 69 h 524"/>
                <a:gd name="T8" fmla="*/ 188 w 1668"/>
                <a:gd name="T9" fmla="*/ 89 h 524"/>
                <a:gd name="T10" fmla="*/ 252 w 1668"/>
                <a:gd name="T11" fmla="*/ 108 h 524"/>
                <a:gd name="T12" fmla="*/ 323 w 1668"/>
                <a:gd name="T13" fmla="*/ 127 h 524"/>
                <a:gd name="T14" fmla="*/ 398 w 1668"/>
                <a:gd name="T15" fmla="*/ 142 h 524"/>
                <a:gd name="T16" fmla="*/ 477 w 1668"/>
                <a:gd name="T17" fmla="*/ 156 h 524"/>
                <a:gd name="T18" fmla="*/ 561 w 1668"/>
                <a:gd name="T19" fmla="*/ 168 h 524"/>
                <a:gd name="T20" fmla="*/ 649 w 1668"/>
                <a:gd name="T21" fmla="*/ 175 h 524"/>
                <a:gd name="T22" fmla="*/ 740 w 1668"/>
                <a:gd name="T23" fmla="*/ 181 h 524"/>
                <a:gd name="T24" fmla="*/ 833 w 1668"/>
                <a:gd name="T25" fmla="*/ 182 h 524"/>
                <a:gd name="T26" fmla="*/ 928 w 1668"/>
                <a:gd name="T27" fmla="*/ 181 h 524"/>
                <a:gd name="T28" fmla="*/ 1019 w 1668"/>
                <a:gd name="T29" fmla="*/ 175 h 524"/>
                <a:gd name="T30" fmla="*/ 1106 w 1668"/>
                <a:gd name="T31" fmla="*/ 168 h 524"/>
                <a:gd name="T32" fmla="*/ 1191 w 1668"/>
                <a:gd name="T33" fmla="*/ 156 h 524"/>
                <a:gd name="T34" fmla="*/ 1270 w 1668"/>
                <a:gd name="T35" fmla="*/ 142 h 524"/>
                <a:gd name="T36" fmla="*/ 1345 w 1668"/>
                <a:gd name="T37" fmla="*/ 127 h 524"/>
                <a:gd name="T38" fmla="*/ 1416 w 1668"/>
                <a:gd name="T39" fmla="*/ 108 h 524"/>
                <a:gd name="T40" fmla="*/ 1480 w 1668"/>
                <a:gd name="T41" fmla="*/ 89 h 524"/>
                <a:gd name="T42" fmla="*/ 1536 w 1668"/>
                <a:gd name="T43" fmla="*/ 69 h 524"/>
                <a:gd name="T44" fmla="*/ 1588 w 1668"/>
                <a:gd name="T45" fmla="*/ 47 h 524"/>
                <a:gd name="T46" fmla="*/ 1632 w 1668"/>
                <a:gd name="T47" fmla="*/ 23 h 524"/>
                <a:gd name="T48" fmla="*/ 1668 w 1668"/>
                <a:gd name="T49" fmla="*/ 0 h 524"/>
                <a:gd name="T50" fmla="*/ 1668 w 1668"/>
                <a:gd name="T51" fmla="*/ 342 h 524"/>
                <a:gd name="T52" fmla="*/ 1632 w 1668"/>
                <a:gd name="T53" fmla="*/ 366 h 524"/>
                <a:gd name="T54" fmla="*/ 1588 w 1668"/>
                <a:gd name="T55" fmla="*/ 389 h 524"/>
                <a:gd name="T56" fmla="*/ 1536 w 1668"/>
                <a:gd name="T57" fmla="*/ 411 h 524"/>
                <a:gd name="T58" fmla="*/ 1480 w 1668"/>
                <a:gd name="T59" fmla="*/ 432 h 524"/>
                <a:gd name="T60" fmla="*/ 1416 w 1668"/>
                <a:gd name="T61" fmla="*/ 452 h 524"/>
                <a:gd name="T62" fmla="*/ 1345 w 1668"/>
                <a:gd name="T63" fmla="*/ 469 h 524"/>
                <a:gd name="T64" fmla="*/ 1270 w 1668"/>
                <a:gd name="T65" fmla="*/ 486 h 524"/>
                <a:gd name="T66" fmla="*/ 1191 w 1668"/>
                <a:gd name="T67" fmla="*/ 499 h 524"/>
                <a:gd name="T68" fmla="*/ 1106 w 1668"/>
                <a:gd name="T69" fmla="*/ 510 h 524"/>
                <a:gd name="T70" fmla="*/ 1019 w 1668"/>
                <a:gd name="T71" fmla="*/ 518 h 524"/>
                <a:gd name="T72" fmla="*/ 928 w 1668"/>
                <a:gd name="T73" fmla="*/ 523 h 524"/>
                <a:gd name="T74" fmla="*/ 833 w 1668"/>
                <a:gd name="T75" fmla="*/ 524 h 524"/>
                <a:gd name="T76" fmla="*/ 740 w 1668"/>
                <a:gd name="T77" fmla="*/ 523 h 524"/>
                <a:gd name="T78" fmla="*/ 649 w 1668"/>
                <a:gd name="T79" fmla="*/ 518 h 524"/>
                <a:gd name="T80" fmla="*/ 561 w 1668"/>
                <a:gd name="T81" fmla="*/ 510 h 524"/>
                <a:gd name="T82" fmla="*/ 477 w 1668"/>
                <a:gd name="T83" fmla="*/ 499 h 524"/>
                <a:gd name="T84" fmla="*/ 398 w 1668"/>
                <a:gd name="T85" fmla="*/ 486 h 524"/>
                <a:gd name="T86" fmla="*/ 323 w 1668"/>
                <a:gd name="T87" fmla="*/ 469 h 524"/>
                <a:gd name="T88" fmla="*/ 252 w 1668"/>
                <a:gd name="T89" fmla="*/ 452 h 524"/>
                <a:gd name="T90" fmla="*/ 188 w 1668"/>
                <a:gd name="T91" fmla="*/ 432 h 524"/>
                <a:gd name="T92" fmla="*/ 132 w 1668"/>
                <a:gd name="T93" fmla="*/ 411 h 524"/>
                <a:gd name="T94" fmla="*/ 80 w 1668"/>
                <a:gd name="T95" fmla="*/ 389 h 524"/>
                <a:gd name="T96" fmla="*/ 36 w 1668"/>
                <a:gd name="T97" fmla="*/ 366 h 524"/>
                <a:gd name="T98" fmla="*/ 0 w 1668"/>
                <a:gd name="T99" fmla="*/ 342 h 524"/>
                <a:gd name="T100" fmla="*/ 0 w 1668"/>
                <a:gd name="T10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8" h="524">
                  <a:moveTo>
                    <a:pt x="0" y="0"/>
                  </a:moveTo>
                  <a:lnTo>
                    <a:pt x="36" y="23"/>
                  </a:lnTo>
                  <a:lnTo>
                    <a:pt x="80" y="47"/>
                  </a:lnTo>
                  <a:lnTo>
                    <a:pt x="132" y="69"/>
                  </a:lnTo>
                  <a:lnTo>
                    <a:pt x="188" y="89"/>
                  </a:lnTo>
                  <a:lnTo>
                    <a:pt x="252" y="108"/>
                  </a:lnTo>
                  <a:lnTo>
                    <a:pt x="323" y="127"/>
                  </a:lnTo>
                  <a:lnTo>
                    <a:pt x="398" y="142"/>
                  </a:lnTo>
                  <a:lnTo>
                    <a:pt x="477" y="156"/>
                  </a:lnTo>
                  <a:lnTo>
                    <a:pt x="561" y="168"/>
                  </a:lnTo>
                  <a:lnTo>
                    <a:pt x="649" y="175"/>
                  </a:lnTo>
                  <a:lnTo>
                    <a:pt x="740" y="181"/>
                  </a:lnTo>
                  <a:lnTo>
                    <a:pt x="833" y="182"/>
                  </a:lnTo>
                  <a:lnTo>
                    <a:pt x="928" y="181"/>
                  </a:lnTo>
                  <a:lnTo>
                    <a:pt x="1019" y="175"/>
                  </a:lnTo>
                  <a:lnTo>
                    <a:pt x="1106" y="168"/>
                  </a:lnTo>
                  <a:lnTo>
                    <a:pt x="1191" y="156"/>
                  </a:lnTo>
                  <a:lnTo>
                    <a:pt x="1270" y="142"/>
                  </a:lnTo>
                  <a:lnTo>
                    <a:pt x="1345" y="127"/>
                  </a:lnTo>
                  <a:lnTo>
                    <a:pt x="1416" y="108"/>
                  </a:lnTo>
                  <a:lnTo>
                    <a:pt x="1480" y="89"/>
                  </a:lnTo>
                  <a:lnTo>
                    <a:pt x="1536" y="69"/>
                  </a:lnTo>
                  <a:lnTo>
                    <a:pt x="1588" y="47"/>
                  </a:lnTo>
                  <a:lnTo>
                    <a:pt x="1632" y="23"/>
                  </a:lnTo>
                  <a:lnTo>
                    <a:pt x="1668" y="0"/>
                  </a:lnTo>
                  <a:lnTo>
                    <a:pt x="1668" y="342"/>
                  </a:lnTo>
                  <a:lnTo>
                    <a:pt x="1632" y="366"/>
                  </a:lnTo>
                  <a:lnTo>
                    <a:pt x="1588" y="389"/>
                  </a:lnTo>
                  <a:lnTo>
                    <a:pt x="1536" y="411"/>
                  </a:lnTo>
                  <a:lnTo>
                    <a:pt x="1480" y="432"/>
                  </a:lnTo>
                  <a:lnTo>
                    <a:pt x="1416" y="452"/>
                  </a:lnTo>
                  <a:lnTo>
                    <a:pt x="1345" y="469"/>
                  </a:lnTo>
                  <a:lnTo>
                    <a:pt x="1270" y="486"/>
                  </a:lnTo>
                  <a:lnTo>
                    <a:pt x="1191" y="499"/>
                  </a:lnTo>
                  <a:lnTo>
                    <a:pt x="1106" y="510"/>
                  </a:lnTo>
                  <a:lnTo>
                    <a:pt x="1019" y="518"/>
                  </a:lnTo>
                  <a:lnTo>
                    <a:pt x="928" y="523"/>
                  </a:lnTo>
                  <a:lnTo>
                    <a:pt x="833" y="524"/>
                  </a:lnTo>
                  <a:lnTo>
                    <a:pt x="740" y="523"/>
                  </a:lnTo>
                  <a:lnTo>
                    <a:pt x="649" y="518"/>
                  </a:lnTo>
                  <a:lnTo>
                    <a:pt x="561" y="510"/>
                  </a:lnTo>
                  <a:lnTo>
                    <a:pt x="477" y="499"/>
                  </a:lnTo>
                  <a:lnTo>
                    <a:pt x="398" y="486"/>
                  </a:lnTo>
                  <a:lnTo>
                    <a:pt x="323" y="469"/>
                  </a:lnTo>
                  <a:lnTo>
                    <a:pt x="252" y="452"/>
                  </a:lnTo>
                  <a:lnTo>
                    <a:pt x="188" y="432"/>
                  </a:lnTo>
                  <a:lnTo>
                    <a:pt x="132" y="411"/>
                  </a:lnTo>
                  <a:lnTo>
                    <a:pt x="80" y="389"/>
                  </a:lnTo>
                  <a:lnTo>
                    <a:pt x="36" y="366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Oval 17"/>
          <p:cNvSpPr>
            <a:spLocks noChangeAspect="1"/>
          </p:cNvSpPr>
          <p:nvPr/>
        </p:nvSpPr>
        <p:spPr bwMode="auto">
          <a:xfrm rot="9487725">
            <a:off x="10705732" y="3518715"/>
            <a:ext cx="786340" cy="582344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5000">
                  <a:srgbClr val="00B9F2">
                    <a:alpha val="0"/>
                  </a:srgbClr>
                </a:gs>
                <a:gs pos="0">
                  <a:srgbClr val="00B9F2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 bwMode="auto">
          <a:xfrm rot="16200000">
            <a:off x="9603295" y="3493954"/>
            <a:ext cx="900034" cy="303099"/>
          </a:xfrm>
          <a:prstGeom prst="rightArrow">
            <a:avLst>
              <a:gd name="adj1" fmla="val 36541"/>
              <a:gd name="adj2" fmla="val 67945"/>
            </a:avLst>
          </a:prstGeom>
          <a:gradFill flip="none" rotWithShape="1">
            <a:gsLst>
              <a:gs pos="0">
                <a:srgbClr val="00B9F2">
                  <a:alpha val="0"/>
                </a:srgbClr>
              </a:gs>
              <a:gs pos="100000">
                <a:srgbClr val="00B9F2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9645007" y="2279634"/>
            <a:ext cx="731520" cy="600801"/>
            <a:chOff x="2971050" y="1584748"/>
            <a:chExt cx="679160" cy="557798"/>
          </a:xfrm>
        </p:grpSpPr>
        <p:sp useBgFill="1">
          <p:nvSpPr>
            <p:cNvPr id="23" name="Freeform 27"/>
            <p:cNvSpPr>
              <a:spLocks/>
            </p:cNvSpPr>
            <p:nvPr/>
          </p:nvSpPr>
          <p:spPr bwMode="auto">
            <a:xfrm>
              <a:off x="2971050" y="1584748"/>
              <a:ext cx="679160" cy="557798"/>
            </a:xfrm>
            <a:custGeom>
              <a:avLst/>
              <a:gdLst>
                <a:gd name="T0" fmla="*/ 2668 w 2906"/>
                <a:gd name="T1" fmla="*/ 0 h 2394"/>
                <a:gd name="T2" fmla="*/ 2752 w 2906"/>
                <a:gd name="T3" fmla="*/ 13 h 2394"/>
                <a:gd name="T4" fmla="*/ 2822 w 2906"/>
                <a:gd name="T5" fmla="*/ 52 h 2394"/>
                <a:gd name="T6" fmla="*/ 2874 w 2906"/>
                <a:gd name="T7" fmla="*/ 110 h 2394"/>
                <a:gd name="T8" fmla="*/ 2903 w 2906"/>
                <a:gd name="T9" fmla="*/ 183 h 2394"/>
                <a:gd name="T10" fmla="*/ 2906 w 2906"/>
                <a:gd name="T11" fmla="*/ 1659 h 2394"/>
                <a:gd name="T12" fmla="*/ 2892 w 2906"/>
                <a:gd name="T13" fmla="*/ 1736 h 2394"/>
                <a:gd name="T14" fmla="*/ 2851 w 2906"/>
                <a:gd name="T15" fmla="*/ 1802 h 2394"/>
                <a:gd name="T16" fmla="*/ 2788 w 2906"/>
                <a:gd name="T17" fmla="*/ 1851 h 2394"/>
                <a:gd name="T18" fmla="*/ 2710 w 2906"/>
                <a:gd name="T19" fmla="*/ 1878 h 2394"/>
                <a:gd name="T20" fmla="*/ 2006 w 2906"/>
                <a:gd name="T21" fmla="*/ 1881 h 2394"/>
                <a:gd name="T22" fmla="*/ 2009 w 2906"/>
                <a:gd name="T23" fmla="*/ 1972 h 2394"/>
                <a:gd name="T24" fmla="*/ 2074 w 2906"/>
                <a:gd name="T25" fmla="*/ 1976 h 2394"/>
                <a:gd name="T26" fmla="*/ 2137 w 2906"/>
                <a:gd name="T27" fmla="*/ 2001 h 2394"/>
                <a:gd name="T28" fmla="*/ 2187 w 2906"/>
                <a:gd name="T29" fmla="*/ 2047 h 2394"/>
                <a:gd name="T30" fmla="*/ 2221 w 2906"/>
                <a:gd name="T31" fmla="*/ 2107 h 2394"/>
                <a:gd name="T32" fmla="*/ 2232 w 2906"/>
                <a:gd name="T33" fmla="*/ 2180 h 2394"/>
                <a:gd name="T34" fmla="*/ 2229 w 2906"/>
                <a:gd name="T35" fmla="*/ 2251 h 2394"/>
                <a:gd name="T36" fmla="*/ 2206 w 2906"/>
                <a:gd name="T37" fmla="*/ 2300 h 2394"/>
                <a:gd name="T38" fmla="*/ 2165 w 2906"/>
                <a:gd name="T39" fmla="*/ 2332 h 2394"/>
                <a:gd name="T40" fmla="*/ 2112 w 2906"/>
                <a:gd name="T41" fmla="*/ 2344 h 2394"/>
                <a:gd name="T42" fmla="*/ 1153 w 2906"/>
                <a:gd name="T43" fmla="*/ 2341 h 2394"/>
                <a:gd name="T44" fmla="*/ 1104 w 2906"/>
                <a:gd name="T45" fmla="*/ 2314 h 2394"/>
                <a:gd name="T46" fmla="*/ 1067 w 2906"/>
                <a:gd name="T47" fmla="*/ 2321 h 2394"/>
                <a:gd name="T48" fmla="*/ 1019 w 2906"/>
                <a:gd name="T49" fmla="*/ 2366 h 2394"/>
                <a:gd name="T50" fmla="*/ 957 w 2906"/>
                <a:gd name="T51" fmla="*/ 2390 h 2394"/>
                <a:gd name="T52" fmla="*/ 183 w 2906"/>
                <a:gd name="T53" fmla="*/ 2394 h 2394"/>
                <a:gd name="T54" fmla="*/ 112 w 2906"/>
                <a:gd name="T55" fmla="*/ 2379 h 2394"/>
                <a:gd name="T56" fmla="*/ 53 w 2906"/>
                <a:gd name="T57" fmla="*/ 2341 h 2394"/>
                <a:gd name="T58" fmla="*/ 14 w 2906"/>
                <a:gd name="T59" fmla="*/ 2282 h 2394"/>
                <a:gd name="T60" fmla="*/ 0 w 2906"/>
                <a:gd name="T61" fmla="*/ 2210 h 2394"/>
                <a:gd name="T62" fmla="*/ 3 w 2906"/>
                <a:gd name="T63" fmla="*/ 832 h 2394"/>
                <a:gd name="T64" fmla="*/ 31 w 2906"/>
                <a:gd name="T65" fmla="*/ 767 h 2394"/>
                <a:gd name="T66" fmla="*/ 81 w 2906"/>
                <a:gd name="T67" fmla="*/ 717 h 2394"/>
                <a:gd name="T68" fmla="*/ 146 w 2906"/>
                <a:gd name="T69" fmla="*/ 689 h 2394"/>
                <a:gd name="T70" fmla="*/ 389 w 2906"/>
                <a:gd name="T71" fmla="*/ 686 h 2394"/>
                <a:gd name="T72" fmla="*/ 388 w 2906"/>
                <a:gd name="T73" fmla="*/ 222 h 2394"/>
                <a:gd name="T74" fmla="*/ 404 w 2906"/>
                <a:gd name="T75" fmla="*/ 145 h 2394"/>
                <a:gd name="T76" fmla="*/ 445 w 2906"/>
                <a:gd name="T77" fmla="*/ 79 h 2394"/>
                <a:gd name="T78" fmla="*/ 506 w 2906"/>
                <a:gd name="T79" fmla="*/ 30 h 2394"/>
                <a:gd name="T80" fmla="*/ 584 w 2906"/>
                <a:gd name="T81" fmla="*/ 4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06" h="2394">
                  <a:moveTo>
                    <a:pt x="627" y="0"/>
                  </a:moveTo>
                  <a:lnTo>
                    <a:pt x="2668" y="0"/>
                  </a:lnTo>
                  <a:lnTo>
                    <a:pt x="2710" y="4"/>
                  </a:lnTo>
                  <a:lnTo>
                    <a:pt x="2752" y="13"/>
                  </a:lnTo>
                  <a:lnTo>
                    <a:pt x="2788" y="30"/>
                  </a:lnTo>
                  <a:lnTo>
                    <a:pt x="2822" y="52"/>
                  </a:lnTo>
                  <a:lnTo>
                    <a:pt x="2851" y="79"/>
                  </a:lnTo>
                  <a:lnTo>
                    <a:pt x="2874" y="110"/>
                  </a:lnTo>
                  <a:lnTo>
                    <a:pt x="2892" y="145"/>
                  </a:lnTo>
                  <a:lnTo>
                    <a:pt x="2903" y="183"/>
                  </a:lnTo>
                  <a:lnTo>
                    <a:pt x="2906" y="222"/>
                  </a:lnTo>
                  <a:lnTo>
                    <a:pt x="2906" y="1659"/>
                  </a:lnTo>
                  <a:lnTo>
                    <a:pt x="2903" y="1699"/>
                  </a:lnTo>
                  <a:lnTo>
                    <a:pt x="2892" y="1736"/>
                  </a:lnTo>
                  <a:lnTo>
                    <a:pt x="2874" y="1771"/>
                  </a:lnTo>
                  <a:lnTo>
                    <a:pt x="2851" y="1802"/>
                  </a:lnTo>
                  <a:lnTo>
                    <a:pt x="2822" y="1828"/>
                  </a:lnTo>
                  <a:lnTo>
                    <a:pt x="2788" y="1851"/>
                  </a:lnTo>
                  <a:lnTo>
                    <a:pt x="2752" y="1867"/>
                  </a:lnTo>
                  <a:lnTo>
                    <a:pt x="2710" y="1878"/>
                  </a:lnTo>
                  <a:lnTo>
                    <a:pt x="2668" y="1881"/>
                  </a:lnTo>
                  <a:lnTo>
                    <a:pt x="2006" y="1881"/>
                  </a:lnTo>
                  <a:lnTo>
                    <a:pt x="2009" y="1909"/>
                  </a:lnTo>
                  <a:lnTo>
                    <a:pt x="2009" y="1972"/>
                  </a:lnTo>
                  <a:lnTo>
                    <a:pt x="2041" y="1972"/>
                  </a:lnTo>
                  <a:lnTo>
                    <a:pt x="2074" y="1976"/>
                  </a:lnTo>
                  <a:lnTo>
                    <a:pt x="2107" y="1985"/>
                  </a:lnTo>
                  <a:lnTo>
                    <a:pt x="2137" y="2001"/>
                  </a:lnTo>
                  <a:lnTo>
                    <a:pt x="2164" y="2022"/>
                  </a:lnTo>
                  <a:lnTo>
                    <a:pt x="2187" y="2047"/>
                  </a:lnTo>
                  <a:lnTo>
                    <a:pt x="2206" y="2076"/>
                  </a:lnTo>
                  <a:lnTo>
                    <a:pt x="2221" y="2107"/>
                  </a:lnTo>
                  <a:lnTo>
                    <a:pt x="2229" y="2143"/>
                  </a:lnTo>
                  <a:lnTo>
                    <a:pt x="2232" y="2180"/>
                  </a:lnTo>
                  <a:lnTo>
                    <a:pt x="2232" y="2225"/>
                  </a:lnTo>
                  <a:lnTo>
                    <a:pt x="2229" y="2251"/>
                  </a:lnTo>
                  <a:lnTo>
                    <a:pt x="2220" y="2277"/>
                  </a:lnTo>
                  <a:lnTo>
                    <a:pt x="2206" y="2300"/>
                  </a:lnTo>
                  <a:lnTo>
                    <a:pt x="2187" y="2318"/>
                  </a:lnTo>
                  <a:lnTo>
                    <a:pt x="2165" y="2332"/>
                  </a:lnTo>
                  <a:lnTo>
                    <a:pt x="2140" y="2341"/>
                  </a:lnTo>
                  <a:lnTo>
                    <a:pt x="2112" y="2344"/>
                  </a:lnTo>
                  <a:lnTo>
                    <a:pt x="1182" y="2344"/>
                  </a:lnTo>
                  <a:lnTo>
                    <a:pt x="1153" y="2341"/>
                  </a:lnTo>
                  <a:lnTo>
                    <a:pt x="1127" y="2330"/>
                  </a:lnTo>
                  <a:lnTo>
                    <a:pt x="1104" y="2314"/>
                  </a:lnTo>
                  <a:lnTo>
                    <a:pt x="1085" y="2294"/>
                  </a:lnTo>
                  <a:lnTo>
                    <a:pt x="1067" y="2321"/>
                  </a:lnTo>
                  <a:lnTo>
                    <a:pt x="1046" y="2347"/>
                  </a:lnTo>
                  <a:lnTo>
                    <a:pt x="1019" y="2366"/>
                  </a:lnTo>
                  <a:lnTo>
                    <a:pt x="990" y="2382"/>
                  </a:lnTo>
                  <a:lnTo>
                    <a:pt x="957" y="2390"/>
                  </a:lnTo>
                  <a:lnTo>
                    <a:pt x="922" y="2394"/>
                  </a:lnTo>
                  <a:lnTo>
                    <a:pt x="183" y="2394"/>
                  </a:lnTo>
                  <a:lnTo>
                    <a:pt x="146" y="2390"/>
                  </a:lnTo>
                  <a:lnTo>
                    <a:pt x="112" y="2379"/>
                  </a:lnTo>
                  <a:lnTo>
                    <a:pt x="81" y="2363"/>
                  </a:lnTo>
                  <a:lnTo>
                    <a:pt x="53" y="2341"/>
                  </a:lnTo>
                  <a:lnTo>
                    <a:pt x="31" y="2313"/>
                  </a:lnTo>
                  <a:lnTo>
                    <a:pt x="14" y="2282"/>
                  </a:lnTo>
                  <a:lnTo>
                    <a:pt x="3" y="2248"/>
                  </a:lnTo>
                  <a:lnTo>
                    <a:pt x="0" y="2210"/>
                  </a:lnTo>
                  <a:lnTo>
                    <a:pt x="0" y="869"/>
                  </a:lnTo>
                  <a:lnTo>
                    <a:pt x="3" y="832"/>
                  </a:lnTo>
                  <a:lnTo>
                    <a:pt x="14" y="798"/>
                  </a:lnTo>
                  <a:lnTo>
                    <a:pt x="31" y="767"/>
                  </a:lnTo>
                  <a:lnTo>
                    <a:pt x="53" y="739"/>
                  </a:lnTo>
                  <a:lnTo>
                    <a:pt x="81" y="717"/>
                  </a:lnTo>
                  <a:lnTo>
                    <a:pt x="112" y="700"/>
                  </a:lnTo>
                  <a:lnTo>
                    <a:pt x="146" y="689"/>
                  </a:lnTo>
                  <a:lnTo>
                    <a:pt x="183" y="686"/>
                  </a:lnTo>
                  <a:lnTo>
                    <a:pt x="389" y="686"/>
                  </a:lnTo>
                  <a:lnTo>
                    <a:pt x="388" y="682"/>
                  </a:lnTo>
                  <a:lnTo>
                    <a:pt x="388" y="222"/>
                  </a:lnTo>
                  <a:lnTo>
                    <a:pt x="393" y="183"/>
                  </a:lnTo>
                  <a:lnTo>
                    <a:pt x="404" y="145"/>
                  </a:lnTo>
                  <a:lnTo>
                    <a:pt x="420" y="110"/>
                  </a:lnTo>
                  <a:lnTo>
                    <a:pt x="445" y="79"/>
                  </a:lnTo>
                  <a:lnTo>
                    <a:pt x="474" y="52"/>
                  </a:lnTo>
                  <a:lnTo>
                    <a:pt x="506" y="30"/>
                  </a:lnTo>
                  <a:lnTo>
                    <a:pt x="544" y="13"/>
                  </a:lnTo>
                  <a:lnTo>
                    <a:pt x="584" y="4"/>
                  </a:lnTo>
                  <a:lnTo>
                    <a:pt x="62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2999057" y="1772626"/>
              <a:ext cx="203048" cy="341914"/>
            </a:xfrm>
            <a:custGeom>
              <a:avLst/>
              <a:gdLst>
                <a:gd name="T0" fmla="*/ 542 w 867"/>
                <a:gd name="T1" fmla="*/ 1114 h 1469"/>
                <a:gd name="T2" fmla="*/ 501 w 867"/>
                <a:gd name="T3" fmla="*/ 1133 h 1469"/>
                <a:gd name="T4" fmla="*/ 472 w 867"/>
                <a:gd name="T5" fmla="*/ 1169 h 1469"/>
                <a:gd name="T6" fmla="*/ 461 w 867"/>
                <a:gd name="T7" fmla="*/ 1215 h 1469"/>
                <a:gd name="T8" fmla="*/ 472 w 867"/>
                <a:gd name="T9" fmla="*/ 1263 h 1469"/>
                <a:gd name="T10" fmla="*/ 501 w 867"/>
                <a:gd name="T11" fmla="*/ 1299 h 1469"/>
                <a:gd name="T12" fmla="*/ 542 w 867"/>
                <a:gd name="T13" fmla="*/ 1318 h 1469"/>
                <a:gd name="T14" fmla="*/ 590 w 867"/>
                <a:gd name="T15" fmla="*/ 1318 h 1469"/>
                <a:gd name="T16" fmla="*/ 633 w 867"/>
                <a:gd name="T17" fmla="*/ 1299 h 1469"/>
                <a:gd name="T18" fmla="*/ 662 w 867"/>
                <a:gd name="T19" fmla="*/ 1263 h 1469"/>
                <a:gd name="T20" fmla="*/ 673 w 867"/>
                <a:gd name="T21" fmla="*/ 1215 h 1469"/>
                <a:gd name="T22" fmla="*/ 662 w 867"/>
                <a:gd name="T23" fmla="*/ 1169 h 1469"/>
                <a:gd name="T24" fmla="*/ 633 w 867"/>
                <a:gd name="T25" fmla="*/ 1133 h 1469"/>
                <a:gd name="T26" fmla="*/ 590 w 867"/>
                <a:gd name="T27" fmla="*/ 1114 h 1469"/>
                <a:gd name="T28" fmla="*/ 185 w 867"/>
                <a:gd name="T29" fmla="*/ 783 h 1469"/>
                <a:gd name="T30" fmla="*/ 685 w 867"/>
                <a:gd name="T31" fmla="*/ 931 h 1469"/>
                <a:gd name="T32" fmla="*/ 185 w 867"/>
                <a:gd name="T33" fmla="*/ 783 h 1469"/>
                <a:gd name="T34" fmla="*/ 185 w 867"/>
                <a:gd name="T35" fmla="*/ 651 h 1469"/>
                <a:gd name="T36" fmla="*/ 685 w 867"/>
                <a:gd name="T37" fmla="*/ 501 h 1469"/>
                <a:gd name="T38" fmla="*/ 185 w 867"/>
                <a:gd name="T39" fmla="*/ 220 h 1469"/>
                <a:gd name="T40" fmla="*/ 685 w 867"/>
                <a:gd name="T41" fmla="*/ 369 h 1469"/>
                <a:gd name="T42" fmla="*/ 185 w 867"/>
                <a:gd name="T43" fmla="*/ 220 h 1469"/>
                <a:gd name="T44" fmla="*/ 803 w 867"/>
                <a:gd name="T45" fmla="*/ 0 h 1469"/>
                <a:gd name="T46" fmla="*/ 841 w 867"/>
                <a:gd name="T47" fmla="*/ 12 h 1469"/>
                <a:gd name="T48" fmla="*/ 864 w 867"/>
                <a:gd name="T49" fmla="*/ 44 h 1469"/>
                <a:gd name="T50" fmla="*/ 867 w 867"/>
                <a:gd name="T51" fmla="*/ 1405 h 1469"/>
                <a:gd name="T52" fmla="*/ 855 w 867"/>
                <a:gd name="T53" fmla="*/ 1444 h 1469"/>
                <a:gd name="T54" fmla="*/ 824 w 867"/>
                <a:gd name="T55" fmla="*/ 1466 h 1469"/>
                <a:gd name="T56" fmla="*/ 64 w 867"/>
                <a:gd name="T57" fmla="*/ 1469 h 1469"/>
                <a:gd name="T58" fmla="*/ 26 w 867"/>
                <a:gd name="T59" fmla="*/ 1457 h 1469"/>
                <a:gd name="T60" fmla="*/ 3 w 867"/>
                <a:gd name="T61" fmla="*/ 1426 h 1469"/>
                <a:gd name="T62" fmla="*/ 0 w 867"/>
                <a:gd name="T63" fmla="*/ 64 h 1469"/>
                <a:gd name="T64" fmla="*/ 12 w 867"/>
                <a:gd name="T65" fmla="*/ 26 h 1469"/>
                <a:gd name="T66" fmla="*/ 44 w 867"/>
                <a:gd name="T67" fmla="*/ 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7" h="1469">
                  <a:moveTo>
                    <a:pt x="566" y="1110"/>
                  </a:moveTo>
                  <a:lnTo>
                    <a:pt x="542" y="1114"/>
                  </a:lnTo>
                  <a:lnTo>
                    <a:pt x="520" y="1121"/>
                  </a:lnTo>
                  <a:lnTo>
                    <a:pt x="501" y="1133"/>
                  </a:lnTo>
                  <a:lnTo>
                    <a:pt x="484" y="1150"/>
                  </a:lnTo>
                  <a:lnTo>
                    <a:pt x="472" y="1169"/>
                  </a:lnTo>
                  <a:lnTo>
                    <a:pt x="463" y="1191"/>
                  </a:lnTo>
                  <a:lnTo>
                    <a:pt x="461" y="1215"/>
                  </a:lnTo>
                  <a:lnTo>
                    <a:pt x="463" y="1240"/>
                  </a:lnTo>
                  <a:lnTo>
                    <a:pt x="472" y="1263"/>
                  </a:lnTo>
                  <a:lnTo>
                    <a:pt x="484" y="1282"/>
                  </a:lnTo>
                  <a:lnTo>
                    <a:pt x="501" y="1299"/>
                  </a:lnTo>
                  <a:lnTo>
                    <a:pt x="520" y="1311"/>
                  </a:lnTo>
                  <a:lnTo>
                    <a:pt x="542" y="1318"/>
                  </a:lnTo>
                  <a:lnTo>
                    <a:pt x="566" y="1322"/>
                  </a:lnTo>
                  <a:lnTo>
                    <a:pt x="590" y="1318"/>
                  </a:lnTo>
                  <a:lnTo>
                    <a:pt x="613" y="1311"/>
                  </a:lnTo>
                  <a:lnTo>
                    <a:pt x="633" y="1299"/>
                  </a:lnTo>
                  <a:lnTo>
                    <a:pt x="648" y="1282"/>
                  </a:lnTo>
                  <a:lnTo>
                    <a:pt x="662" y="1263"/>
                  </a:lnTo>
                  <a:lnTo>
                    <a:pt x="669" y="1240"/>
                  </a:lnTo>
                  <a:lnTo>
                    <a:pt x="673" y="1215"/>
                  </a:lnTo>
                  <a:lnTo>
                    <a:pt x="669" y="1191"/>
                  </a:lnTo>
                  <a:lnTo>
                    <a:pt x="662" y="1169"/>
                  </a:lnTo>
                  <a:lnTo>
                    <a:pt x="648" y="1150"/>
                  </a:lnTo>
                  <a:lnTo>
                    <a:pt x="633" y="1133"/>
                  </a:lnTo>
                  <a:lnTo>
                    <a:pt x="613" y="1121"/>
                  </a:lnTo>
                  <a:lnTo>
                    <a:pt x="590" y="1114"/>
                  </a:lnTo>
                  <a:lnTo>
                    <a:pt x="566" y="1110"/>
                  </a:lnTo>
                  <a:close/>
                  <a:moveTo>
                    <a:pt x="185" y="783"/>
                  </a:moveTo>
                  <a:lnTo>
                    <a:pt x="185" y="931"/>
                  </a:lnTo>
                  <a:lnTo>
                    <a:pt x="685" y="931"/>
                  </a:lnTo>
                  <a:lnTo>
                    <a:pt x="685" y="783"/>
                  </a:lnTo>
                  <a:lnTo>
                    <a:pt x="185" y="783"/>
                  </a:lnTo>
                  <a:close/>
                  <a:moveTo>
                    <a:pt x="185" y="501"/>
                  </a:moveTo>
                  <a:lnTo>
                    <a:pt x="185" y="651"/>
                  </a:lnTo>
                  <a:lnTo>
                    <a:pt x="685" y="651"/>
                  </a:lnTo>
                  <a:lnTo>
                    <a:pt x="685" y="501"/>
                  </a:lnTo>
                  <a:lnTo>
                    <a:pt x="185" y="501"/>
                  </a:lnTo>
                  <a:close/>
                  <a:moveTo>
                    <a:pt x="185" y="220"/>
                  </a:moveTo>
                  <a:lnTo>
                    <a:pt x="185" y="369"/>
                  </a:lnTo>
                  <a:lnTo>
                    <a:pt x="685" y="369"/>
                  </a:lnTo>
                  <a:lnTo>
                    <a:pt x="685" y="220"/>
                  </a:lnTo>
                  <a:lnTo>
                    <a:pt x="185" y="220"/>
                  </a:lnTo>
                  <a:close/>
                  <a:moveTo>
                    <a:pt x="64" y="0"/>
                  </a:moveTo>
                  <a:lnTo>
                    <a:pt x="803" y="0"/>
                  </a:lnTo>
                  <a:lnTo>
                    <a:pt x="824" y="3"/>
                  </a:lnTo>
                  <a:lnTo>
                    <a:pt x="841" y="12"/>
                  </a:lnTo>
                  <a:lnTo>
                    <a:pt x="855" y="26"/>
                  </a:lnTo>
                  <a:lnTo>
                    <a:pt x="864" y="44"/>
                  </a:lnTo>
                  <a:lnTo>
                    <a:pt x="867" y="64"/>
                  </a:lnTo>
                  <a:lnTo>
                    <a:pt x="867" y="1405"/>
                  </a:lnTo>
                  <a:lnTo>
                    <a:pt x="864" y="1426"/>
                  </a:lnTo>
                  <a:lnTo>
                    <a:pt x="855" y="1444"/>
                  </a:lnTo>
                  <a:lnTo>
                    <a:pt x="841" y="1457"/>
                  </a:lnTo>
                  <a:lnTo>
                    <a:pt x="824" y="1466"/>
                  </a:lnTo>
                  <a:lnTo>
                    <a:pt x="803" y="1469"/>
                  </a:lnTo>
                  <a:lnTo>
                    <a:pt x="64" y="1469"/>
                  </a:lnTo>
                  <a:lnTo>
                    <a:pt x="44" y="1466"/>
                  </a:lnTo>
                  <a:lnTo>
                    <a:pt x="26" y="1457"/>
                  </a:lnTo>
                  <a:lnTo>
                    <a:pt x="12" y="1444"/>
                  </a:lnTo>
                  <a:lnTo>
                    <a:pt x="3" y="1426"/>
                  </a:lnTo>
                  <a:lnTo>
                    <a:pt x="0" y="140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/>
            <p:cNvSpPr>
              <a:spLocks noEditPoints="1"/>
            </p:cNvSpPr>
            <p:nvPr/>
          </p:nvSpPr>
          <p:spPr bwMode="auto">
            <a:xfrm>
              <a:off x="3090078" y="1612755"/>
              <a:ext cx="532125" cy="491283"/>
            </a:xfrm>
            <a:custGeom>
              <a:avLst/>
              <a:gdLst>
                <a:gd name="T0" fmla="*/ 901 w 2280"/>
                <a:gd name="T1" fmla="*/ 1789 h 2105"/>
                <a:gd name="T2" fmla="*/ 1382 w 2280"/>
                <a:gd name="T3" fmla="*/ 1789 h 2105"/>
                <a:gd name="T4" fmla="*/ 1382 w 2280"/>
                <a:gd name="T5" fmla="*/ 1972 h 2105"/>
                <a:gd name="T6" fmla="*/ 1534 w 2280"/>
                <a:gd name="T7" fmla="*/ 1972 h 2105"/>
                <a:gd name="T8" fmla="*/ 1553 w 2280"/>
                <a:gd name="T9" fmla="*/ 1975 h 2105"/>
                <a:gd name="T10" fmla="*/ 1570 w 2280"/>
                <a:gd name="T11" fmla="*/ 1984 h 2105"/>
                <a:gd name="T12" fmla="*/ 1584 w 2280"/>
                <a:gd name="T13" fmla="*/ 1998 h 2105"/>
                <a:gd name="T14" fmla="*/ 1595 w 2280"/>
                <a:gd name="T15" fmla="*/ 2015 h 2105"/>
                <a:gd name="T16" fmla="*/ 1603 w 2280"/>
                <a:gd name="T17" fmla="*/ 2037 h 2105"/>
                <a:gd name="T18" fmla="*/ 1605 w 2280"/>
                <a:gd name="T19" fmla="*/ 2060 h 2105"/>
                <a:gd name="T20" fmla="*/ 1605 w 2280"/>
                <a:gd name="T21" fmla="*/ 2105 h 2105"/>
                <a:gd name="T22" fmla="*/ 675 w 2280"/>
                <a:gd name="T23" fmla="*/ 2105 h 2105"/>
                <a:gd name="T24" fmla="*/ 675 w 2280"/>
                <a:gd name="T25" fmla="*/ 2060 h 2105"/>
                <a:gd name="T26" fmla="*/ 678 w 2280"/>
                <a:gd name="T27" fmla="*/ 2037 h 2105"/>
                <a:gd name="T28" fmla="*/ 685 w 2280"/>
                <a:gd name="T29" fmla="*/ 2015 h 2105"/>
                <a:gd name="T30" fmla="*/ 697 w 2280"/>
                <a:gd name="T31" fmla="*/ 1998 h 2105"/>
                <a:gd name="T32" fmla="*/ 711 w 2280"/>
                <a:gd name="T33" fmla="*/ 1984 h 2105"/>
                <a:gd name="T34" fmla="*/ 728 w 2280"/>
                <a:gd name="T35" fmla="*/ 1975 h 2105"/>
                <a:gd name="T36" fmla="*/ 748 w 2280"/>
                <a:gd name="T37" fmla="*/ 1972 h 2105"/>
                <a:gd name="T38" fmla="*/ 901 w 2280"/>
                <a:gd name="T39" fmla="*/ 1972 h 2105"/>
                <a:gd name="T40" fmla="*/ 901 w 2280"/>
                <a:gd name="T41" fmla="*/ 1789 h 2105"/>
                <a:gd name="T42" fmla="*/ 120 w 2280"/>
                <a:gd name="T43" fmla="*/ 0 h 2105"/>
                <a:gd name="T44" fmla="*/ 2161 w 2280"/>
                <a:gd name="T45" fmla="*/ 0 h 2105"/>
                <a:gd name="T46" fmla="*/ 2189 w 2280"/>
                <a:gd name="T47" fmla="*/ 2 h 2105"/>
                <a:gd name="T48" fmla="*/ 2213 w 2280"/>
                <a:gd name="T49" fmla="*/ 9 h 2105"/>
                <a:gd name="T50" fmla="*/ 2235 w 2280"/>
                <a:gd name="T51" fmla="*/ 21 h 2105"/>
                <a:gd name="T52" fmla="*/ 2254 w 2280"/>
                <a:gd name="T53" fmla="*/ 38 h 2105"/>
                <a:gd name="T54" fmla="*/ 2268 w 2280"/>
                <a:gd name="T55" fmla="*/ 57 h 2105"/>
                <a:gd name="T56" fmla="*/ 2277 w 2280"/>
                <a:gd name="T57" fmla="*/ 78 h 2105"/>
                <a:gd name="T58" fmla="*/ 2280 w 2280"/>
                <a:gd name="T59" fmla="*/ 102 h 2105"/>
                <a:gd name="T60" fmla="*/ 2280 w 2280"/>
                <a:gd name="T61" fmla="*/ 1539 h 2105"/>
                <a:gd name="T62" fmla="*/ 2277 w 2280"/>
                <a:gd name="T63" fmla="*/ 1562 h 2105"/>
                <a:gd name="T64" fmla="*/ 2268 w 2280"/>
                <a:gd name="T65" fmla="*/ 1584 h 2105"/>
                <a:gd name="T66" fmla="*/ 2254 w 2280"/>
                <a:gd name="T67" fmla="*/ 1603 h 2105"/>
                <a:gd name="T68" fmla="*/ 2235 w 2280"/>
                <a:gd name="T69" fmla="*/ 1619 h 2105"/>
                <a:gd name="T70" fmla="*/ 2213 w 2280"/>
                <a:gd name="T71" fmla="*/ 1631 h 2105"/>
                <a:gd name="T72" fmla="*/ 2189 w 2280"/>
                <a:gd name="T73" fmla="*/ 1639 h 2105"/>
                <a:gd name="T74" fmla="*/ 2161 w 2280"/>
                <a:gd name="T75" fmla="*/ 1642 h 2105"/>
                <a:gd name="T76" fmla="*/ 603 w 2280"/>
                <a:gd name="T77" fmla="*/ 1642 h 2105"/>
                <a:gd name="T78" fmla="*/ 603 w 2280"/>
                <a:gd name="T79" fmla="*/ 1355 h 2105"/>
                <a:gd name="T80" fmla="*/ 2084 w 2280"/>
                <a:gd name="T81" fmla="*/ 1355 h 2105"/>
                <a:gd name="T82" fmla="*/ 2084 w 2280"/>
                <a:gd name="T83" fmla="*/ 192 h 2105"/>
                <a:gd name="T84" fmla="*/ 190 w 2280"/>
                <a:gd name="T85" fmla="*/ 192 h 2105"/>
                <a:gd name="T86" fmla="*/ 190 w 2280"/>
                <a:gd name="T87" fmla="*/ 562 h 2105"/>
                <a:gd name="T88" fmla="*/ 0 w 2280"/>
                <a:gd name="T89" fmla="*/ 562 h 2105"/>
                <a:gd name="T90" fmla="*/ 0 w 2280"/>
                <a:gd name="T91" fmla="*/ 102 h 2105"/>
                <a:gd name="T92" fmla="*/ 4 w 2280"/>
                <a:gd name="T93" fmla="*/ 78 h 2105"/>
                <a:gd name="T94" fmla="*/ 13 w 2280"/>
                <a:gd name="T95" fmla="*/ 57 h 2105"/>
                <a:gd name="T96" fmla="*/ 27 w 2280"/>
                <a:gd name="T97" fmla="*/ 38 h 2105"/>
                <a:gd name="T98" fmla="*/ 45 w 2280"/>
                <a:gd name="T99" fmla="*/ 21 h 2105"/>
                <a:gd name="T100" fmla="*/ 67 w 2280"/>
                <a:gd name="T101" fmla="*/ 9 h 2105"/>
                <a:gd name="T102" fmla="*/ 92 w 2280"/>
                <a:gd name="T103" fmla="*/ 2 h 2105"/>
                <a:gd name="T104" fmla="*/ 120 w 2280"/>
                <a:gd name="T105" fmla="*/ 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0" h="2105">
                  <a:moveTo>
                    <a:pt x="901" y="1789"/>
                  </a:moveTo>
                  <a:lnTo>
                    <a:pt x="1382" y="1789"/>
                  </a:lnTo>
                  <a:lnTo>
                    <a:pt x="1382" y="1972"/>
                  </a:lnTo>
                  <a:lnTo>
                    <a:pt x="1534" y="1972"/>
                  </a:lnTo>
                  <a:lnTo>
                    <a:pt x="1553" y="1975"/>
                  </a:lnTo>
                  <a:lnTo>
                    <a:pt x="1570" y="1984"/>
                  </a:lnTo>
                  <a:lnTo>
                    <a:pt x="1584" y="1998"/>
                  </a:lnTo>
                  <a:lnTo>
                    <a:pt x="1595" y="2015"/>
                  </a:lnTo>
                  <a:lnTo>
                    <a:pt x="1603" y="2037"/>
                  </a:lnTo>
                  <a:lnTo>
                    <a:pt x="1605" y="2060"/>
                  </a:lnTo>
                  <a:lnTo>
                    <a:pt x="1605" y="2105"/>
                  </a:lnTo>
                  <a:lnTo>
                    <a:pt x="675" y="2105"/>
                  </a:lnTo>
                  <a:lnTo>
                    <a:pt x="675" y="2060"/>
                  </a:lnTo>
                  <a:lnTo>
                    <a:pt x="678" y="2037"/>
                  </a:lnTo>
                  <a:lnTo>
                    <a:pt x="685" y="2015"/>
                  </a:lnTo>
                  <a:lnTo>
                    <a:pt x="697" y="1998"/>
                  </a:lnTo>
                  <a:lnTo>
                    <a:pt x="711" y="1984"/>
                  </a:lnTo>
                  <a:lnTo>
                    <a:pt x="728" y="1975"/>
                  </a:lnTo>
                  <a:lnTo>
                    <a:pt x="748" y="1972"/>
                  </a:lnTo>
                  <a:lnTo>
                    <a:pt x="901" y="1972"/>
                  </a:lnTo>
                  <a:lnTo>
                    <a:pt x="901" y="1789"/>
                  </a:lnTo>
                  <a:close/>
                  <a:moveTo>
                    <a:pt x="120" y="0"/>
                  </a:moveTo>
                  <a:lnTo>
                    <a:pt x="2161" y="0"/>
                  </a:lnTo>
                  <a:lnTo>
                    <a:pt x="2189" y="2"/>
                  </a:lnTo>
                  <a:lnTo>
                    <a:pt x="2213" y="9"/>
                  </a:lnTo>
                  <a:lnTo>
                    <a:pt x="2235" y="21"/>
                  </a:lnTo>
                  <a:lnTo>
                    <a:pt x="2254" y="38"/>
                  </a:lnTo>
                  <a:lnTo>
                    <a:pt x="2268" y="57"/>
                  </a:lnTo>
                  <a:lnTo>
                    <a:pt x="2277" y="78"/>
                  </a:lnTo>
                  <a:lnTo>
                    <a:pt x="2280" y="102"/>
                  </a:lnTo>
                  <a:lnTo>
                    <a:pt x="2280" y="1539"/>
                  </a:lnTo>
                  <a:lnTo>
                    <a:pt x="2277" y="1562"/>
                  </a:lnTo>
                  <a:lnTo>
                    <a:pt x="2268" y="1584"/>
                  </a:lnTo>
                  <a:lnTo>
                    <a:pt x="2254" y="1603"/>
                  </a:lnTo>
                  <a:lnTo>
                    <a:pt x="2235" y="1619"/>
                  </a:lnTo>
                  <a:lnTo>
                    <a:pt x="2213" y="1631"/>
                  </a:lnTo>
                  <a:lnTo>
                    <a:pt x="2189" y="1639"/>
                  </a:lnTo>
                  <a:lnTo>
                    <a:pt x="2161" y="1642"/>
                  </a:lnTo>
                  <a:lnTo>
                    <a:pt x="603" y="1642"/>
                  </a:lnTo>
                  <a:lnTo>
                    <a:pt x="603" y="1355"/>
                  </a:lnTo>
                  <a:lnTo>
                    <a:pt x="2084" y="1355"/>
                  </a:lnTo>
                  <a:lnTo>
                    <a:pt x="2084" y="192"/>
                  </a:lnTo>
                  <a:lnTo>
                    <a:pt x="190" y="192"/>
                  </a:lnTo>
                  <a:lnTo>
                    <a:pt x="190" y="562"/>
                  </a:lnTo>
                  <a:lnTo>
                    <a:pt x="0" y="562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3" y="57"/>
                  </a:lnTo>
                  <a:lnTo>
                    <a:pt x="27" y="38"/>
                  </a:lnTo>
                  <a:lnTo>
                    <a:pt x="45" y="21"/>
                  </a:lnTo>
                  <a:lnTo>
                    <a:pt x="67" y="9"/>
                  </a:lnTo>
                  <a:lnTo>
                    <a:pt x="92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97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0938064" y="2620127"/>
            <a:ext cx="731520" cy="600801"/>
            <a:chOff x="2971050" y="2497678"/>
            <a:chExt cx="679160" cy="557798"/>
          </a:xfrm>
        </p:grpSpPr>
        <p:sp useBgFill="1">
          <p:nvSpPr>
            <p:cNvPr id="27" name="Freeform 27"/>
            <p:cNvSpPr>
              <a:spLocks/>
            </p:cNvSpPr>
            <p:nvPr/>
          </p:nvSpPr>
          <p:spPr bwMode="auto">
            <a:xfrm>
              <a:off x="2971050" y="2497678"/>
              <a:ext cx="679160" cy="557798"/>
            </a:xfrm>
            <a:custGeom>
              <a:avLst/>
              <a:gdLst>
                <a:gd name="T0" fmla="*/ 2668 w 2906"/>
                <a:gd name="T1" fmla="*/ 0 h 2394"/>
                <a:gd name="T2" fmla="*/ 2752 w 2906"/>
                <a:gd name="T3" fmla="*/ 13 h 2394"/>
                <a:gd name="T4" fmla="*/ 2822 w 2906"/>
                <a:gd name="T5" fmla="*/ 52 h 2394"/>
                <a:gd name="T6" fmla="*/ 2874 w 2906"/>
                <a:gd name="T7" fmla="*/ 110 h 2394"/>
                <a:gd name="T8" fmla="*/ 2903 w 2906"/>
                <a:gd name="T9" fmla="*/ 183 h 2394"/>
                <a:gd name="T10" fmla="*/ 2906 w 2906"/>
                <a:gd name="T11" fmla="*/ 1659 h 2394"/>
                <a:gd name="T12" fmla="*/ 2892 w 2906"/>
                <a:gd name="T13" fmla="*/ 1736 h 2394"/>
                <a:gd name="T14" fmla="*/ 2851 w 2906"/>
                <a:gd name="T15" fmla="*/ 1802 h 2394"/>
                <a:gd name="T16" fmla="*/ 2788 w 2906"/>
                <a:gd name="T17" fmla="*/ 1851 h 2394"/>
                <a:gd name="T18" fmla="*/ 2710 w 2906"/>
                <a:gd name="T19" fmla="*/ 1878 h 2394"/>
                <a:gd name="T20" fmla="*/ 2006 w 2906"/>
                <a:gd name="T21" fmla="*/ 1881 h 2394"/>
                <a:gd name="T22" fmla="*/ 2009 w 2906"/>
                <a:gd name="T23" fmla="*/ 1972 h 2394"/>
                <a:gd name="T24" fmla="*/ 2074 w 2906"/>
                <a:gd name="T25" fmla="*/ 1976 h 2394"/>
                <a:gd name="T26" fmla="*/ 2137 w 2906"/>
                <a:gd name="T27" fmla="*/ 2001 h 2394"/>
                <a:gd name="T28" fmla="*/ 2187 w 2906"/>
                <a:gd name="T29" fmla="*/ 2047 h 2394"/>
                <a:gd name="T30" fmla="*/ 2221 w 2906"/>
                <a:gd name="T31" fmla="*/ 2107 h 2394"/>
                <a:gd name="T32" fmla="*/ 2232 w 2906"/>
                <a:gd name="T33" fmla="*/ 2180 h 2394"/>
                <a:gd name="T34" fmla="*/ 2229 w 2906"/>
                <a:gd name="T35" fmla="*/ 2251 h 2394"/>
                <a:gd name="T36" fmla="*/ 2206 w 2906"/>
                <a:gd name="T37" fmla="*/ 2300 h 2394"/>
                <a:gd name="T38" fmla="*/ 2165 w 2906"/>
                <a:gd name="T39" fmla="*/ 2332 h 2394"/>
                <a:gd name="T40" fmla="*/ 2112 w 2906"/>
                <a:gd name="T41" fmla="*/ 2344 h 2394"/>
                <a:gd name="T42" fmla="*/ 1153 w 2906"/>
                <a:gd name="T43" fmla="*/ 2341 h 2394"/>
                <a:gd name="T44" fmla="*/ 1104 w 2906"/>
                <a:gd name="T45" fmla="*/ 2314 h 2394"/>
                <a:gd name="T46" fmla="*/ 1067 w 2906"/>
                <a:gd name="T47" fmla="*/ 2321 h 2394"/>
                <a:gd name="T48" fmla="*/ 1019 w 2906"/>
                <a:gd name="T49" fmla="*/ 2366 h 2394"/>
                <a:gd name="T50" fmla="*/ 957 w 2906"/>
                <a:gd name="T51" fmla="*/ 2390 h 2394"/>
                <a:gd name="T52" fmla="*/ 183 w 2906"/>
                <a:gd name="T53" fmla="*/ 2394 h 2394"/>
                <a:gd name="T54" fmla="*/ 112 w 2906"/>
                <a:gd name="T55" fmla="*/ 2379 h 2394"/>
                <a:gd name="T56" fmla="*/ 53 w 2906"/>
                <a:gd name="T57" fmla="*/ 2341 h 2394"/>
                <a:gd name="T58" fmla="*/ 14 w 2906"/>
                <a:gd name="T59" fmla="*/ 2282 h 2394"/>
                <a:gd name="T60" fmla="*/ 0 w 2906"/>
                <a:gd name="T61" fmla="*/ 2210 h 2394"/>
                <a:gd name="T62" fmla="*/ 3 w 2906"/>
                <a:gd name="T63" fmla="*/ 832 h 2394"/>
                <a:gd name="T64" fmla="*/ 31 w 2906"/>
                <a:gd name="T65" fmla="*/ 767 h 2394"/>
                <a:gd name="T66" fmla="*/ 81 w 2906"/>
                <a:gd name="T67" fmla="*/ 717 h 2394"/>
                <a:gd name="T68" fmla="*/ 146 w 2906"/>
                <a:gd name="T69" fmla="*/ 689 h 2394"/>
                <a:gd name="T70" fmla="*/ 389 w 2906"/>
                <a:gd name="T71" fmla="*/ 686 h 2394"/>
                <a:gd name="T72" fmla="*/ 388 w 2906"/>
                <a:gd name="T73" fmla="*/ 222 h 2394"/>
                <a:gd name="T74" fmla="*/ 404 w 2906"/>
                <a:gd name="T75" fmla="*/ 145 h 2394"/>
                <a:gd name="T76" fmla="*/ 445 w 2906"/>
                <a:gd name="T77" fmla="*/ 79 h 2394"/>
                <a:gd name="T78" fmla="*/ 506 w 2906"/>
                <a:gd name="T79" fmla="*/ 30 h 2394"/>
                <a:gd name="T80" fmla="*/ 584 w 2906"/>
                <a:gd name="T81" fmla="*/ 4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06" h="2394">
                  <a:moveTo>
                    <a:pt x="627" y="0"/>
                  </a:moveTo>
                  <a:lnTo>
                    <a:pt x="2668" y="0"/>
                  </a:lnTo>
                  <a:lnTo>
                    <a:pt x="2710" y="4"/>
                  </a:lnTo>
                  <a:lnTo>
                    <a:pt x="2752" y="13"/>
                  </a:lnTo>
                  <a:lnTo>
                    <a:pt x="2788" y="30"/>
                  </a:lnTo>
                  <a:lnTo>
                    <a:pt x="2822" y="52"/>
                  </a:lnTo>
                  <a:lnTo>
                    <a:pt x="2851" y="79"/>
                  </a:lnTo>
                  <a:lnTo>
                    <a:pt x="2874" y="110"/>
                  </a:lnTo>
                  <a:lnTo>
                    <a:pt x="2892" y="145"/>
                  </a:lnTo>
                  <a:lnTo>
                    <a:pt x="2903" y="183"/>
                  </a:lnTo>
                  <a:lnTo>
                    <a:pt x="2906" y="222"/>
                  </a:lnTo>
                  <a:lnTo>
                    <a:pt x="2906" y="1659"/>
                  </a:lnTo>
                  <a:lnTo>
                    <a:pt x="2903" y="1699"/>
                  </a:lnTo>
                  <a:lnTo>
                    <a:pt x="2892" y="1736"/>
                  </a:lnTo>
                  <a:lnTo>
                    <a:pt x="2874" y="1771"/>
                  </a:lnTo>
                  <a:lnTo>
                    <a:pt x="2851" y="1802"/>
                  </a:lnTo>
                  <a:lnTo>
                    <a:pt x="2822" y="1828"/>
                  </a:lnTo>
                  <a:lnTo>
                    <a:pt x="2788" y="1851"/>
                  </a:lnTo>
                  <a:lnTo>
                    <a:pt x="2752" y="1867"/>
                  </a:lnTo>
                  <a:lnTo>
                    <a:pt x="2710" y="1878"/>
                  </a:lnTo>
                  <a:lnTo>
                    <a:pt x="2668" y="1881"/>
                  </a:lnTo>
                  <a:lnTo>
                    <a:pt x="2006" y="1881"/>
                  </a:lnTo>
                  <a:lnTo>
                    <a:pt x="2009" y="1909"/>
                  </a:lnTo>
                  <a:lnTo>
                    <a:pt x="2009" y="1972"/>
                  </a:lnTo>
                  <a:lnTo>
                    <a:pt x="2041" y="1972"/>
                  </a:lnTo>
                  <a:lnTo>
                    <a:pt x="2074" y="1976"/>
                  </a:lnTo>
                  <a:lnTo>
                    <a:pt x="2107" y="1985"/>
                  </a:lnTo>
                  <a:lnTo>
                    <a:pt x="2137" y="2001"/>
                  </a:lnTo>
                  <a:lnTo>
                    <a:pt x="2164" y="2022"/>
                  </a:lnTo>
                  <a:lnTo>
                    <a:pt x="2187" y="2047"/>
                  </a:lnTo>
                  <a:lnTo>
                    <a:pt x="2206" y="2076"/>
                  </a:lnTo>
                  <a:lnTo>
                    <a:pt x="2221" y="2107"/>
                  </a:lnTo>
                  <a:lnTo>
                    <a:pt x="2229" y="2143"/>
                  </a:lnTo>
                  <a:lnTo>
                    <a:pt x="2232" y="2180"/>
                  </a:lnTo>
                  <a:lnTo>
                    <a:pt x="2232" y="2225"/>
                  </a:lnTo>
                  <a:lnTo>
                    <a:pt x="2229" y="2251"/>
                  </a:lnTo>
                  <a:lnTo>
                    <a:pt x="2220" y="2277"/>
                  </a:lnTo>
                  <a:lnTo>
                    <a:pt x="2206" y="2300"/>
                  </a:lnTo>
                  <a:lnTo>
                    <a:pt x="2187" y="2318"/>
                  </a:lnTo>
                  <a:lnTo>
                    <a:pt x="2165" y="2332"/>
                  </a:lnTo>
                  <a:lnTo>
                    <a:pt x="2140" y="2341"/>
                  </a:lnTo>
                  <a:lnTo>
                    <a:pt x="2112" y="2344"/>
                  </a:lnTo>
                  <a:lnTo>
                    <a:pt x="1182" y="2344"/>
                  </a:lnTo>
                  <a:lnTo>
                    <a:pt x="1153" y="2341"/>
                  </a:lnTo>
                  <a:lnTo>
                    <a:pt x="1127" y="2330"/>
                  </a:lnTo>
                  <a:lnTo>
                    <a:pt x="1104" y="2314"/>
                  </a:lnTo>
                  <a:lnTo>
                    <a:pt x="1085" y="2294"/>
                  </a:lnTo>
                  <a:lnTo>
                    <a:pt x="1067" y="2321"/>
                  </a:lnTo>
                  <a:lnTo>
                    <a:pt x="1046" y="2347"/>
                  </a:lnTo>
                  <a:lnTo>
                    <a:pt x="1019" y="2366"/>
                  </a:lnTo>
                  <a:lnTo>
                    <a:pt x="990" y="2382"/>
                  </a:lnTo>
                  <a:lnTo>
                    <a:pt x="957" y="2390"/>
                  </a:lnTo>
                  <a:lnTo>
                    <a:pt x="922" y="2394"/>
                  </a:lnTo>
                  <a:lnTo>
                    <a:pt x="183" y="2394"/>
                  </a:lnTo>
                  <a:lnTo>
                    <a:pt x="146" y="2390"/>
                  </a:lnTo>
                  <a:lnTo>
                    <a:pt x="112" y="2379"/>
                  </a:lnTo>
                  <a:lnTo>
                    <a:pt x="81" y="2363"/>
                  </a:lnTo>
                  <a:lnTo>
                    <a:pt x="53" y="2341"/>
                  </a:lnTo>
                  <a:lnTo>
                    <a:pt x="31" y="2313"/>
                  </a:lnTo>
                  <a:lnTo>
                    <a:pt x="14" y="2282"/>
                  </a:lnTo>
                  <a:lnTo>
                    <a:pt x="3" y="2248"/>
                  </a:lnTo>
                  <a:lnTo>
                    <a:pt x="0" y="2210"/>
                  </a:lnTo>
                  <a:lnTo>
                    <a:pt x="0" y="869"/>
                  </a:lnTo>
                  <a:lnTo>
                    <a:pt x="3" y="832"/>
                  </a:lnTo>
                  <a:lnTo>
                    <a:pt x="14" y="798"/>
                  </a:lnTo>
                  <a:lnTo>
                    <a:pt x="31" y="767"/>
                  </a:lnTo>
                  <a:lnTo>
                    <a:pt x="53" y="739"/>
                  </a:lnTo>
                  <a:lnTo>
                    <a:pt x="81" y="717"/>
                  </a:lnTo>
                  <a:lnTo>
                    <a:pt x="112" y="700"/>
                  </a:lnTo>
                  <a:lnTo>
                    <a:pt x="146" y="689"/>
                  </a:lnTo>
                  <a:lnTo>
                    <a:pt x="183" y="686"/>
                  </a:lnTo>
                  <a:lnTo>
                    <a:pt x="389" y="686"/>
                  </a:lnTo>
                  <a:lnTo>
                    <a:pt x="388" y="682"/>
                  </a:lnTo>
                  <a:lnTo>
                    <a:pt x="388" y="222"/>
                  </a:lnTo>
                  <a:lnTo>
                    <a:pt x="393" y="183"/>
                  </a:lnTo>
                  <a:lnTo>
                    <a:pt x="404" y="145"/>
                  </a:lnTo>
                  <a:lnTo>
                    <a:pt x="420" y="110"/>
                  </a:lnTo>
                  <a:lnTo>
                    <a:pt x="445" y="79"/>
                  </a:lnTo>
                  <a:lnTo>
                    <a:pt x="474" y="52"/>
                  </a:lnTo>
                  <a:lnTo>
                    <a:pt x="506" y="30"/>
                  </a:lnTo>
                  <a:lnTo>
                    <a:pt x="544" y="13"/>
                  </a:lnTo>
                  <a:lnTo>
                    <a:pt x="584" y="4"/>
                  </a:lnTo>
                  <a:lnTo>
                    <a:pt x="62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2999057" y="2685556"/>
              <a:ext cx="203048" cy="341914"/>
            </a:xfrm>
            <a:custGeom>
              <a:avLst/>
              <a:gdLst>
                <a:gd name="T0" fmla="*/ 542 w 867"/>
                <a:gd name="T1" fmla="*/ 1114 h 1469"/>
                <a:gd name="T2" fmla="*/ 501 w 867"/>
                <a:gd name="T3" fmla="*/ 1133 h 1469"/>
                <a:gd name="T4" fmla="*/ 472 w 867"/>
                <a:gd name="T5" fmla="*/ 1169 h 1469"/>
                <a:gd name="T6" fmla="*/ 461 w 867"/>
                <a:gd name="T7" fmla="*/ 1215 h 1469"/>
                <a:gd name="T8" fmla="*/ 472 w 867"/>
                <a:gd name="T9" fmla="*/ 1263 h 1469"/>
                <a:gd name="T10" fmla="*/ 501 w 867"/>
                <a:gd name="T11" fmla="*/ 1299 h 1469"/>
                <a:gd name="T12" fmla="*/ 542 w 867"/>
                <a:gd name="T13" fmla="*/ 1318 h 1469"/>
                <a:gd name="T14" fmla="*/ 590 w 867"/>
                <a:gd name="T15" fmla="*/ 1318 h 1469"/>
                <a:gd name="T16" fmla="*/ 633 w 867"/>
                <a:gd name="T17" fmla="*/ 1299 h 1469"/>
                <a:gd name="T18" fmla="*/ 662 w 867"/>
                <a:gd name="T19" fmla="*/ 1263 h 1469"/>
                <a:gd name="T20" fmla="*/ 673 w 867"/>
                <a:gd name="T21" fmla="*/ 1215 h 1469"/>
                <a:gd name="T22" fmla="*/ 662 w 867"/>
                <a:gd name="T23" fmla="*/ 1169 h 1469"/>
                <a:gd name="T24" fmla="*/ 633 w 867"/>
                <a:gd name="T25" fmla="*/ 1133 h 1469"/>
                <a:gd name="T26" fmla="*/ 590 w 867"/>
                <a:gd name="T27" fmla="*/ 1114 h 1469"/>
                <a:gd name="T28" fmla="*/ 185 w 867"/>
                <a:gd name="T29" fmla="*/ 783 h 1469"/>
                <a:gd name="T30" fmla="*/ 685 w 867"/>
                <a:gd name="T31" fmla="*/ 931 h 1469"/>
                <a:gd name="T32" fmla="*/ 185 w 867"/>
                <a:gd name="T33" fmla="*/ 783 h 1469"/>
                <a:gd name="T34" fmla="*/ 185 w 867"/>
                <a:gd name="T35" fmla="*/ 651 h 1469"/>
                <a:gd name="T36" fmla="*/ 685 w 867"/>
                <a:gd name="T37" fmla="*/ 501 h 1469"/>
                <a:gd name="T38" fmla="*/ 185 w 867"/>
                <a:gd name="T39" fmla="*/ 220 h 1469"/>
                <a:gd name="T40" fmla="*/ 685 w 867"/>
                <a:gd name="T41" fmla="*/ 369 h 1469"/>
                <a:gd name="T42" fmla="*/ 185 w 867"/>
                <a:gd name="T43" fmla="*/ 220 h 1469"/>
                <a:gd name="T44" fmla="*/ 803 w 867"/>
                <a:gd name="T45" fmla="*/ 0 h 1469"/>
                <a:gd name="T46" fmla="*/ 841 w 867"/>
                <a:gd name="T47" fmla="*/ 12 h 1469"/>
                <a:gd name="T48" fmla="*/ 864 w 867"/>
                <a:gd name="T49" fmla="*/ 44 h 1469"/>
                <a:gd name="T50" fmla="*/ 867 w 867"/>
                <a:gd name="T51" fmla="*/ 1405 h 1469"/>
                <a:gd name="T52" fmla="*/ 855 w 867"/>
                <a:gd name="T53" fmla="*/ 1444 h 1469"/>
                <a:gd name="T54" fmla="*/ 824 w 867"/>
                <a:gd name="T55" fmla="*/ 1466 h 1469"/>
                <a:gd name="T56" fmla="*/ 64 w 867"/>
                <a:gd name="T57" fmla="*/ 1469 h 1469"/>
                <a:gd name="T58" fmla="*/ 26 w 867"/>
                <a:gd name="T59" fmla="*/ 1457 h 1469"/>
                <a:gd name="T60" fmla="*/ 3 w 867"/>
                <a:gd name="T61" fmla="*/ 1426 h 1469"/>
                <a:gd name="T62" fmla="*/ 0 w 867"/>
                <a:gd name="T63" fmla="*/ 64 h 1469"/>
                <a:gd name="T64" fmla="*/ 12 w 867"/>
                <a:gd name="T65" fmla="*/ 26 h 1469"/>
                <a:gd name="T66" fmla="*/ 44 w 867"/>
                <a:gd name="T67" fmla="*/ 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7" h="1469">
                  <a:moveTo>
                    <a:pt x="566" y="1110"/>
                  </a:moveTo>
                  <a:lnTo>
                    <a:pt x="542" y="1114"/>
                  </a:lnTo>
                  <a:lnTo>
                    <a:pt x="520" y="1121"/>
                  </a:lnTo>
                  <a:lnTo>
                    <a:pt x="501" y="1133"/>
                  </a:lnTo>
                  <a:lnTo>
                    <a:pt x="484" y="1150"/>
                  </a:lnTo>
                  <a:lnTo>
                    <a:pt x="472" y="1169"/>
                  </a:lnTo>
                  <a:lnTo>
                    <a:pt x="463" y="1191"/>
                  </a:lnTo>
                  <a:lnTo>
                    <a:pt x="461" y="1215"/>
                  </a:lnTo>
                  <a:lnTo>
                    <a:pt x="463" y="1240"/>
                  </a:lnTo>
                  <a:lnTo>
                    <a:pt x="472" y="1263"/>
                  </a:lnTo>
                  <a:lnTo>
                    <a:pt x="484" y="1282"/>
                  </a:lnTo>
                  <a:lnTo>
                    <a:pt x="501" y="1299"/>
                  </a:lnTo>
                  <a:lnTo>
                    <a:pt x="520" y="1311"/>
                  </a:lnTo>
                  <a:lnTo>
                    <a:pt x="542" y="1318"/>
                  </a:lnTo>
                  <a:lnTo>
                    <a:pt x="566" y="1322"/>
                  </a:lnTo>
                  <a:lnTo>
                    <a:pt x="590" y="1318"/>
                  </a:lnTo>
                  <a:lnTo>
                    <a:pt x="613" y="1311"/>
                  </a:lnTo>
                  <a:lnTo>
                    <a:pt x="633" y="1299"/>
                  </a:lnTo>
                  <a:lnTo>
                    <a:pt x="648" y="1282"/>
                  </a:lnTo>
                  <a:lnTo>
                    <a:pt x="662" y="1263"/>
                  </a:lnTo>
                  <a:lnTo>
                    <a:pt x="669" y="1240"/>
                  </a:lnTo>
                  <a:lnTo>
                    <a:pt x="673" y="1215"/>
                  </a:lnTo>
                  <a:lnTo>
                    <a:pt x="669" y="1191"/>
                  </a:lnTo>
                  <a:lnTo>
                    <a:pt x="662" y="1169"/>
                  </a:lnTo>
                  <a:lnTo>
                    <a:pt x="648" y="1150"/>
                  </a:lnTo>
                  <a:lnTo>
                    <a:pt x="633" y="1133"/>
                  </a:lnTo>
                  <a:lnTo>
                    <a:pt x="613" y="1121"/>
                  </a:lnTo>
                  <a:lnTo>
                    <a:pt x="590" y="1114"/>
                  </a:lnTo>
                  <a:lnTo>
                    <a:pt x="566" y="1110"/>
                  </a:lnTo>
                  <a:close/>
                  <a:moveTo>
                    <a:pt x="185" y="783"/>
                  </a:moveTo>
                  <a:lnTo>
                    <a:pt x="185" y="931"/>
                  </a:lnTo>
                  <a:lnTo>
                    <a:pt x="685" y="931"/>
                  </a:lnTo>
                  <a:lnTo>
                    <a:pt x="685" y="783"/>
                  </a:lnTo>
                  <a:lnTo>
                    <a:pt x="185" y="783"/>
                  </a:lnTo>
                  <a:close/>
                  <a:moveTo>
                    <a:pt x="185" y="501"/>
                  </a:moveTo>
                  <a:lnTo>
                    <a:pt x="185" y="651"/>
                  </a:lnTo>
                  <a:lnTo>
                    <a:pt x="685" y="651"/>
                  </a:lnTo>
                  <a:lnTo>
                    <a:pt x="685" y="501"/>
                  </a:lnTo>
                  <a:lnTo>
                    <a:pt x="185" y="501"/>
                  </a:lnTo>
                  <a:close/>
                  <a:moveTo>
                    <a:pt x="185" y="220"/>
                  </a:moveTo>
                  <a:lnTo>
                    <a:pt x="185" y="369"/>
                  </a:lnTo>
                  <a:lnTo>
                    <a:pt x="685" y="369"/>
                  </a:lnTo>
                  <a:lnTo>
                    <a:pt x="685" y="220"/>
                  </a:lnTo>
                  <a:lnTo>
                    <a:pt x="185" y="220"/>
                  </a:lnTo>
                  <a:close/>
                  <a:moveTo>
                    <a:pt x="64" y="0"/>
                  </a:moveTo>
                  <a:lnTo>
                    <a:pt x="803" y="0"/>
                  </a:lnTo>
                  <a:lnTo>
                    <a:pt x="824" y="3"/>
                  </a:lnTo>
                  <a:lnTo>
                    <a:pt x="841" y="12"/>
                  </a:lnTo>
                  <a:lnTo>
                    <a:pt x="855" y="26"/>
                  </a:lnTo>
                  <a:lnTo>
                    <a:pt x="864" y="44"/>
                  </a:lnTo>
                  <a:lnTo>
                    <a:pt x="867" y="64"/>
                  </a:lnTo>
                  <a:lnTo>
                    <a:pt x="867" y="1405"/>
                  </a:lnTo>
                  <a:lnTo>
                    <a:pt x="864" y="1426"/>
                  </a:lnTo>
                  <a:lnTo>
                    <a:pt x="855" y="1444"/>
                  </a:lnTo>
                  <a:lnTo>
                    <a:pt x="841" y="1457"/>
                  </a:lnTo>
                  <a:lnTo>
                    <a:pt x="824" y="1466"/>
                  </a:lnTo>
                  <a:lnTo>
                    <a:pt x="803" y="1469"/>
                  </a:lnTo>
                  <a:lnTo>
                    <a:pt x="64" y="1469"/>
                  </a:lnTo>
                  <a:lnTo>
                    <a:pt x="44" y="1466"/>
                  </a:lnTo>
                  <a:lnTo>
                    <a:pt x="26" y="1457"/>
                  </a:lnTo>
                  <a:lnTo>
                    <a:pt x="12" y="1444"/>
                  </a:lnTo>
                  <a:lnTo>
                    <a:pt x="3" y="1426"/>
                  </a:lnTo>
                  <a:lnTo>
                    <a:pt x="0" y="140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9"/>
            <p:cNvSpPr>
              <a:spLocks noEditPoints="1"/>
            </p:cNvSpPr>
            <p:nvPr/>
          </p:nvSpPr>
          <p:spPr bwMode="auto">
            <a:xfrm>
              <a:off x="3090078" y="2525685"/>
              <a:ext cx="532125" cy="491283"/>
            </a:xfrm>
            <a:custGeom>
              <a:avLst/>
              <a:gdLst>
                <a:gd name="T0" fmla="*/ 901 w 2280"/>
                <a:gd name="T1" fmla="*/ 1789 h 2105"/>
                <a:gd name="T2" fmla="*/ 1382 w 2280"/>
                <a:gd name="T3" fmla="*/ 1789 h 2105"/>
                <a:gd name="T4" fmla="*/ 1382 w 2280"/>
                <a:gd name="T5" fmla="*/ 1972 h 2105"/>
                <a:gd name="T6" fmla="*/ 1534 w 2280"/>
                <a:gd name="T7" fmla="*/ 1972 h 2105"/>
                <a:gd name="T8" fmla="*/ 1553 w 2280"/>
                <a:gd name="T9" fmla="*/ 1975 h 2105"/>
                <a:gd name="T10" fmla="*/ 1570 w 2280"/>
                <a:gd name="T11" fmla="*/ 1984 h 2105"/>
                <a:gd name="T12" fmla="*/ 1584 w 2280"/>
                <a:gd name="T13" fmla="*/ 1998 h 2105"/>
                <a:gd name="T14" fmla="*/ 1595 w 2280"/>
                <a:gd name="T15" fmla="*/ 2015 h 2105"/>
                <a:gd name="T16" fmla="*/ 1603 w 2280"/>
                <a:gd name="T17" fmla="*/ 2037 h 2105"/>
                <a:gd name="T18" fmla="*/ 1605 w 2280"/>
                <a:gd name="T19" fmla="*/ 2060 h 2105"/>
                <a:gd name="T20" fmla="*/ 1605 w 2280"/>
                <a:gd name="T21" fmla="*/ 2105 h 2105"/>
                <a:gd name="T22" fmla="*/ 675 w 2280"/>
                <a:gd name="T23" fmla="*/ 2105 h 2105"/>
                <a:gd name="T24" fmla="*/ 675 w 2280"/>
                <a:gd name="T25" fmla="*/ 2060 h 2105"/>
                <a:gd name="T26" fmla="*/ 678 w 2280"/>
                <a:gd name="T27" fmla="*/ 2037 h 2105"/>
                <a:gd name="T28" fmla="*/ 685 w 2280"/>
                <a:gd name="T29" fmla="*/ 2015 h 2105"/>
                <a:gd name="T30" fmla="*/ 697 w 2280"/>
                <a:gd name="T31" fmla="*/ 1998 h 2105"/>
                <a:gd name="T32" fmla="*/ 711 w 2280"/>
                <a:gd name="T33" fmla="*/ 1984 h 2105"/>
                <a:gd name="T34" fmla="*/ 728 w 2280"/>
                <a:gd name="T35" fmla="*/ 1975 h 2105"/>
                <a:gd name="T36" fmla="*/ 748 w 2280"/>
                <a:gd name="T37" fmla="*/ 1972 h 2105"/>
                <a:gd name="T38" fmla="*/ 901 w 2280"/>
                <a:gd name="T39" fmla="*/ 1972 h 2105"/>
                <a:gd name="T40" fmla="*/ 901 w 2280"/>
                <a:gd name="T41" fmla="*/ 1789 h 2105"/>
                <a:gd name="T42" fmla="*/ 120 w 2280"/>
                <a:gd name="T43" fmla="*/ 0 h 2105"/>
                <a:gd name="T44" fmla="*/ 2161 w 2280"/>
                <a:gd name="T45" fmla="*/ 0 h 2105"/>
                <a:gd name="T46" fmla="*/ 2189 w 2280"/>
                <a:gd name="T47" fmla="*/ 2 h 2105"/>
                <a:gd name="T48" fmla="*/ 2213 w 2280"/>
                <a:gd name="T49" fmla="*/ 9 h 2105"/>
                <a:gd name="T50" fmla="*/ 2235 w 2280"/>
                <a:gd name="T51" fmla="*/ 21 h 2105"/>
                <a:gd name="T52" fmla="*/ 2254 w 2280"/>
                <a:gd name="T53" fmla="*/ 38 h 2105"/>
                <a:gd name="T54" fmla="*/ 2268 w 2280"/>
                <a:gd name="T55" fmla="*/ 57 h 2105"/>
                <a:gd name="T56" fmla="*/ 2277 w 2280"/>
                <a:gd name="T57" fmla="*/ 78 h 2105"/>
                <a:gd name="T58" fmla="*/ 2280 w 2280"/>
                <a:gd name="T59" fmla="*/ 102 h 2105"/>
                <a:gd name="T60" fmla="*/ 2280 w 2280"/>
                <a:gd name="T61" fmla="*/ 1539 h 2105"/>
                <a:gd name="T62" fmla="*/ 2277 w 2280"/>
                <a:gd name="T63" fmla="*/ 1562 h 2105"/>
                <a:gd name="T64" fmla="*/ 2268 w 2280"/>
                <a:gd name="T65" fmla="*/ 1584 h 2105"/>
                <a:gd name="T66" fmla="*/ 2254 w 2280"/>
                <a:gd name="T67" fmla="*/ 1603 h 2105"/>
                <a:gd name="T68" fmla="*/ 2235 w 2280"/>
                <a:gd name="T69" fmla="*/ 1619 h 2105"/>
                <a:gd name="T70" fmla="*/ 2213 w 2280"/>
                <a:gd name="T71" fmla="*/ 1631 h 2105"/>
                <a:gd name="T72" fmla="*/ 2189 w 2280"/>
                <a:gd name="T73" fmla="*/ 1639 h 2105"/>
                <a:gd name="T74" fmla="*/ 2161 w 2280"/>
                <a:gd name="T75" fmla="*/ 1642 h 2105"/>
                <a:gd name="T76" fmla="*/ 603 w 2280"/>
                <a:gd name="T77" fmla="*/ 1642 h 2105"/>
                <a:gd name="T78" fmla="*/ 603 w 2280"/>
                <a:gd name="T79" fmla="*/ 1355 h 2105"/>
                <a:gd name="T80" fmla="*/ 2084 w 2280"/>
                <a:gd name="T81" fmla="*/ 1355 h 2105"/>
                <a:gd name="T82" fmla="*/ 2084 w 2280"/>
                <a:gd name="T83" fmla="*/ 192 h 2105"/>
                <a:gd name="T84" fmla="*/ 190 w 2280"/>
                <a:gd name="T85" fmla="*/ 192 h 2105"/>
                <a:gd name="T86" fmla="*/ 190 w 2280"/>
                <a:gd name="T87" fmla="*/ 562 h 2105"/>
                <a:gd name="T88" fmla="*/ 0 w 2280"/>
                <a:gd name="T89" fmla="*/ 562 h 2105"/>
                <a:gd name="T90" fmla="*/ 0 w 2280"/>
                <a:gd name="T91" fmla="*/ 102 h 2105"/>
                <a:gd name="T92" fmla="*/ 4 w 2280"/>
                <a:gd name="T93" fmla="*/ 78 h 2105"/>
                <a:gd name="T94" fmla="*/ 13 w 2280"/>
                <a:gd name="T95" fmla="*/ 57 h 2105"/>
                <a:gd name="T96" fmla="*/ 27 w 2280"/>
                <a:gd name="T97" fmla="*/ 38 h 2105"/>
                <a:gd name="T98" fmla="*/ 45 w 2280"/>
                <a:gd name="T99" fmla="*/ 21 h 2105"/>
                <a:gd name="T100" fmla="*/ 67 w 2280"/>
                <a:gd name="T101" fmla="*/ 9 h 2105"/>
                <a:gd name="T102" fmla="*/ 92 w 2280"/>
                <a:gd name="T103" fmla="*/ 2 h 2105"/>
                <a:gd name="T104" fmla="*/ 120 w 2280"/>
                <a:gd name="T105" fmla="*/ 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0" h="2105">
                  <a:moveTo>
                    <a:pt x="901" y="1789"/>
                  </a:moveTo>
                  <a:lnTo>
                    <a:pt x="1382" y="1789"/>
                  </a:lnTo>
                  <a:lnTo>
                    <a:pt x="1382" y="1972"/>
                  </a:lnTo>
                  <a:lnTo>
                    <a:pt x="1534" y="1972"/>
                  </a:lnTo>
                  <a:lnTo>
                    <a:pt x="1553" y="1975"/>
                  </a:lnTo>
                  <a:lnTo>
                    <a:pt x="1570" y="1984"/>
                  </a:lnTo>
                  <a:lnTo>
                    <a:pt x="1584" y="1998"/>
                  </a:lnTo>
                  <a:lnTo>
                    <a:pt x="1595" y="2015"/>
                  </a:lnTo>
                  <a:lnTo>
                    <a:pt x="1603" y="2037"/>
                  </a:lnTo>
                  <a:lnTo>
                    <a:pt x="1605" y="2060"/>
                  </a:lnTo>
                  <a:lnTo>
                    <a:pt x="1605" y="2105"/>
                  </a:lnTo>
                  <a:lnTo>
                    <a:pt x="675" y="2105"/>
                  </a:lnTo>
                  <a:lnTo>
                    <a:pt x="675" y="2060"/>
                  </a:lnTo>
                  <a:lnTo>
                    <a:pt x="678" y="2037"/>
                  </a:lnTo>
                  <a:lnTo>
                    <a:pt x="685" y="2015"/>
                  </a:lnTo>
                  <a:lnTo>
                    <a:pt x="697" y="1998"/>
                  </a:lnTo>
                  <a:lnTo>
                    <a:pt x="711" y="1984"/>
                  </a:lnTo>
                  <a:lnTo>
                    <a:pt x="728" y="1975"/>
                  </a:lnTo>
                  <a:lnTo>
                    <a:pt x="748" y="1972"/>
                  </a:lnTo>
                  <a:lnTo>
                    <a:pt x="901" y="1972"/>
                  </a:lnTo>
                  <a:lnTo>
                    <a:pt x="901" y="1789"/>
                  </a:lnTo>
                  <a:close/>
                  <a:moveTo>
                    <a:pt x="120" y="0"/>
                  </a:moveTo>
                  <a:lnTo>
                    <a:pt x="2161" y="0"/>
                  </a:lnTo>
                  <a:lnTo>
                    <a:pt x="2189" y="2"/>
                  </a:lnTo>
                  <a:lnTo>
                    <a:pt x="2213" y="9"/>
                  </a:lnTo>
                  <a:lnTo>
                    <a:pt x="2235" y="21"/>
                  </a:lnTo>
                  <a:lnTo>
                    <a:pt x="2254" y="38"/>
                  </a:lnTo>
                  <a:lnTo>
                    <a:pt x="2268" y="57"/>
                  </a:lnTo>
                  <a:lnTo>
                    <a:pt x="2277" y="78"/>
                  </a:lnTo>
                  <a:lnTo>
                    <a:pt x="2280" y="102"/>
                  </a:lnTo>
                  <a:lnTo>
                    <a:pt x="2280" y="1539"/>
                  </a:lnTo>
                  <a:lnTo>
                    <a:pt x="2277" y="1562"/>
                  </a:lnTo>
                  <a:lnTo>
                    <a:pt x="2268" y="1584"/>
                  </a:lnTo>
                  <a:lnTo>
                    <a:pt x="2254" y="1603"/>
                  </a:lnTo>
                  <a:lnTo>
                    <a:pt x="2235" y="1619"/>
                  </a:lnTo>
                  <a:lnTo>
                    <a:pt x="2213" y="1631"/>
                  </a:lnTo>
                  <a:lnTo>
                    <a:pt x="2189" y="1639"/>
                  </a:lnTo>
                  <a:lnTo>
                    <a:pt x="2161" y="1642"/>
                  </a:lnTo>
                  <a:lnTo>
                    <a:pt x="603" y="1642"/>
                  </a:lnTo>
                  <a:lnTo>
                    <a:pt x="603" y="1355"/>
                  </a:lnTo>
                  <a:lnTo>
                    <a:pt x="2084" y="1355"/>
                  </a:lnTo>
                  <a:lnTo>
                    <a:pt x="2084" y="192"/>
                  </a:lnTo>
                  <a:lnTo>
                    <a:pt x="190" y="192"/>
                  </a:lnTo>
                  <a:lnTo>
                    <a:pt x="190" y="562"/>
                  </a:lnTo>
                  <a:lnTo>
                    <a:pt x="0" y="562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3" y="57"/>
                  </a:lnTo>
                  <a:lnTo>
                    <a:pt x="27" y="38"/>
                  </a:lnTo>
                  <a:lnTo>
                    <a:pt x="45" y="21"/>
                  </a:lnTo>
                  <a:lnTo>
                    <a:pt x="67" y="9"/>
                  </a:lnTo>
                  <a:lnTo>
                    <a:pt x="92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8284984" y="2635677"/>
            <a:ext cx="731520" cy="600801"/>
            <a:chOff x="2971050" y="3410608"/>
            <a:chExt cx="679160" cy="557798"/>
          </a:xfrm>
        </p:grpSpPr>
        <p:sp useBgFill="1">
          <p:nvSpPr>
            <p:cNvPr id="31" name="Freeform 27"/>
            <p:cNvSpPr>
              <a:spLocks/>
            </p:cNvSpPr>
            <p:nvPr/>
          </p:nvSpPr>
          <p:spPr bwMode="auto">
            <a:xfrm>
              <a:off x="2971050" y="3410608"/>
              <a:ext cx="679160" cy="557798"/>
            </a:xfrm>
            <a:custGeom>
              <a:avLst/>
              <a:gdLst>
                <a:gd name="T0" fmla="*/ 2668 w 2906"/>
                <a:gd name="T1" fmla="*/ 0 h 2394"/>
                <a:gd name="T2" fmla="*/ 2752 w 2906"/>
                <a:gd name="T3" fmla="*/ 13 h 2394"/>
                <a:gd name="T4" fmla="*/ 2822 w 2906"/>
                <a:gd name="T5" fmla="*/ 52 h 2394"/>
                <a:gd name="T6" fmla="*/ 2874 w 2906"/>
                <a:gd name="T7" fmla="*/ 110 h 2394"/>
                <a:gd name="T8" fmla="*/ 2903 w 2906"/>
                <a:gd name="T9" fmla="*/ 183 h 2394"/>
                <a:gd name="T10" fmla="*/ 2906 w 2906"/>
                <a:gd name="T11" fmla="*/ 1659 h 2394"/>
                <a:gd name="T12" fmla="*/ 2892 w 2906"/>
                <a:gd name="T13" fmla="*/ 1736 h 2394"/>
                <a:gd name="T14" fmla="*/ 2851 w 2906"/>
                <a:gd name="T15" fmla="*/ 1802 h 2394"/>
                <a:gd name="T16" fmla="*/ 2788 w 2906"/>
                <a:gd name="T17" fmla="*/ 1851 h 2394"/>
                <a:gd name="T18" fmla="*/ 2710 w 2906"/>
                <a:gd name="T19" fmla="*/ 1878 h 2394"/>
                <a:gd name="T20" fmla="*/ 2006 w 2906"/>
                <a:gd name="T21" fmla="*/ 1881 h 2394"/>
                <a:gd name="T22" fmla="*/ 2009 w 2906"/>
                <a:gd name="T23" fmla="*/ 1972 h 2394"/>
                <a:gd name="T24" fmla="*/ 2074 w 2906"/>
                <a:gd name="T25" fmla="*/ 1976 h 2394"/>
                <a:gd name="T26" fmla="*/ 2137 w 2906"/>
                <a:gd name="T27" fmla="*/ 2001 h 2394"/>
                <a:gd name="T28" fmla="*/ 2187 w 2906"/>
                <a:gd name="T29" fmla="*/ 2047 h 2394"/>
                <a:gd name="T30" fmla="*/ 2221 w 2906"/>
                <a:gd name="T31" fmla="*/ 2107 h 2394"/>
                <a:gd name="T32" fmla="*/ 2232 w 2906"/>
                <a:gd name="T33" fmla="*/ 2180 h 2394"/>
                <a:gd name="T34" fmla="*/ 2229 w 2906"/>
                <a:gd name="T35" fmla="*/ 2251 h 2394"/>
                <a:gd name="T36" fmla="*/ 2206 w 2906"/>
                <a:gd name="T37" fmla="*/ 2300 h 2394"/>
                <a:gd name="T38" fmla="*/ 2165 w 2906"/>
                <a:gd name="T39" fmla="*/ 2332 h 2394"/>
                <a:gd name="T40" fmla="*/ 2112 w 2906"/>
                <a:gd name="T41" fmla="*/ 2344 h 2394"/>
                <a:gd name="T42" fmla="*/ 1153 w 2906"/>
                <a:gd name="T43" fmla="*/ 2341 h 2394"/>
                <a:gd name="T44" fmla="*/ 1104 w 2906"/>
                <a:gd name="T45" fmla="*/ 2314 h 2394"/>
                <a:gd name="T46" fmla="*/ 1067 w 2906"/>
                <a:gd name="T47" fmla="*/ 2321 h 2394"/>
                <a:gd name="T48" fmla="*/ 1019 w 2906"/>
                <a:gd name="T49" fmla="*/ 2366 h 2394"/>
                <a:gd name="T50" fmla="*/ 957 w 2906"/>
                <a:gd name="T51" fmla="*/ 2390 h 2394"/>
                <a:gd name="T52" fmla="*/ 183 w 2906"/>
                <a:gd name="T53" fmla="*/ 2394 h 2394"/>
                <a:gd name="T54" fmla="*/ 112 w 2906"/>
                <a:gd name="T55" fmla="*/ 2379 h 2394"/>
                <a:gd name="T56" fmla="*/ 53 w 2906"/>
                <a:gd name="T57" fmla="*/ 2341 h 2394"/>
                <a:gd name="T58" fmla="*/ 14 w 2906"/>
                <a:gd name="T59" fmla="*/ 2282 h 2394"/>
                <a:gd name="T60" fmla="*/ 0 w 2906"/>
                <a:gd name="T61" fmla="*/ 2210 h 2394"/>
                <a:gd name="T62" fmla="*/ 3 w 2906"/>
                <a:gd name="T63" fmla="*/ 832 h 2394"/>
                <a:gd name="T64" fmla="*/ 31 w 2906"/>
                <a:gd name="T65" fmla="*/ 767 h 2394"/>
                <a:gd name="T66" fmla="*/ 81 w 2906"/>
                <a:gd name="T67" fmla="*/ 717 h 2394"/>
                <a:gd name="T68" fmla="*/ 146 w 2906"/>
                <a:gd name="T69" fmla="*/ 689 h 2394"/>
                <a:gd name="T70" fmla="*/ 389 w 2906"/>
                <a:gd name="T71" fmla="*/ 686 h 2394"/>
                <a:gd name="T72" fmla="*/ 388 w 2906"/>
                <a:gd name="T73" fmla="*/ 222 h 2394"/>
                <a:gd name="T74" fmla="*/ 404 w 2906"/>
                <a:gd name="T75" fmla="*/ 145 h 2394"/>
                <a:gd name="T76" fmla="*/ 445 w 2906"/>
                <a:gd name="T77" fmla="*/ 79 h 2394"/>
                <a:gd name="T78" fmla="*/ 506 w 2906"/>
                <a:gd name="T79" fmla="*/ 30 h 2394"/>
                <a:gd name="T80" fmla="*/ 584 w 2906"/>
                <a:gd name="T81" fmla="*/ 4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06" h="2394">
                  <a:moveTo>
                    <a:pt x="627" y="0"/>
                  </a:moveTo>
                  <a:lnTo>
                    <a:pt x="2668" y="0"/>
                  </a:lnTo>
                  <a:lnTo>
                    <a:pt x="2710" y="4"/>
                  </a:lnTo>
                  <a:lnTo>
                    <a:pt x="2752" y="13"/>
                  </a:lnTo>
                  <a:lnTo>
                    <a:pt x="2788" y="30"/>
                  </a:lnTo>
                  <a:lnTo>
                    <a:pt x="2822" y="52"/>
                  </a:lnTo>
                  <a:lnTo>
                    <a:pt x="2851" y="79"/>
                  </a:lnTo>
                  <a:lnTo>
                    <a:pt x="2874" y="110"/>
                  </a:lnTo>
                  <a:lnTo>
                    <a:pt x="2892" y="145"/>
                  </a:lnTo>
                  <a:lnTo>
                    <a:pt x="2903" y="183"/>
                  </a:lnTo>
                  <a:lnTo>
                    <a:pt x="2906" y="222"/>
                  </a:lnTo>
                  <a:lnTo>
                    <a:pt x="2906" y="1659"/>
                  </a:lnTo>
                  <a:lnTo>
                    <a:pt x="2903" y="1699"/>
                  </a:lnTo>
                  <a:lnTo>
                    <a:pt x="2892" y="1736"/>
                  </a:lnTo>
                  <a:lnTo>
                    <a:pt x="2874" y="1771"/>
                  </a:lnTo>
                  <a:lnTo>
                    <a:pt x="2851" y="1802"/>
                  </a:lnTo>
                  <a:lnTo>
                    <a:pt x="2822" y="1828"/>
                  </a:lnTo>
                  <a:lnTo>
                    <a:pt x="2788" y="1851"/>
                  </a:lnTo>
                  <a:lnTo>
                    <a:pt x="2752" y="1867"/>
                  </a:lnTo>
                  <a:lnTo>
                    <a:pt x="2710" y="1878"/>
                  </a:lnTo>
                  <a:lnTo>
                    <a:pt x="2668" y="1881"/>
                  </a:lnTo>
                  <a:lnTo>
                    <a:pt x="2006" y="1881"/>
                  </a:lnTo>
                  <a:lnTo>
                    <a:pt x="2009" y="1909"/>
                  </a:lnTo>
                  <a:lnTo>
                    <a:pt x="2009" y="1972"/>
                  </a:lnTo>
                  <a:lnTo>
                    <a:pt x="2041" y="1972"/>
                  </a:lnTo>
                  <a:lnTo>
                    <a:pt x="2074" y="1976"/>
                  </a:lnTo>
                  <a:lnTo>
                    <a:pt x="2107" y="1985"/>
                  </a:lnTo>
                  <a:lnTo>
                    <a:pt x="2137" y="2001"/>
                  </a:lnTo>
                  <a:lnTo>
                    <a:pt x="2164" y="2022"/>
                  </a:lnTo>
                  <a:lnTo>
                    <a:pt x="2187" y="2047"/>
                  </a:lnTo>
                  <a:lnTo>
                    <a:pt x="2206" y="2076"/>
                  </a:lnTo>
                  <a:lnTo>
                    <a:pt x="2221" y="2107"/>
                  </a:lnTo>
                  <a:lnTo>
                    <a:pt x="2229" y="2143"/>
                  </a:lnTo>
                  <a:lnTo>
                    <a:pt x="2232" y="2180"/>
                  </a:lnTo>
                  <a:lnTo>
                    <a:pt x="2232" y="2225"/>
                  </a:lnTo>
                  <a:lnTo>
                    <a:pt x="2229" y="2251"/>
                  </a:lnTo>
                  <a:lnTo>
                    <a:pt x="2220" y="2277"/>
                  </a:lnTo>
                  <a:lnTo>
                    <a:pt x="2206" y="2300"/>
                  </a:lnTo>
                  <a:lnTo>
                    <a:pt x="2187" y="2318"/>
                  </a:lnTo>
                  <a:lnTo>
                    <a:pt x="2165" y="2332"/>
                  </a:lnTo>
                  <a:lnTo>
                    <a:pt x="2140" y="2341"/>
                  </a:lnTo>
                  <a:lnTo>
                    <a:pt x="2112" y="2344"/>
                  </a:lnTo>
                  <a:lnTo>
                    <a:pt x="1182" y="2344"/>
                  </a:lnTo>
                  <a:lnTo>
                    <a:pt x="1153" y="2341"/>
                  </a:lnTo>
                  <a:lnTo>
                    <a:pt x="1127" y="2330"/>
                  </a:lnTo>
                  <a:lnTo>
                    <a:pt x="1104" y="2314"/>
                  </a:lnTo>
                  <a:lnTo>
                    <a:pt x="1085" y="2294"/>
                  </a:lnTo>
                  <a:lnTo>
                    <a:pt x="1067" y="2321"/>
                  </a:lnTo>
                  <a:lnTo>
                    <a:pt x="1046" y="2347"/>
                  </a:lnTo>
                  <a:lnTo>
                    <a:pt x="1019" y="2366"/>
                  </a:lnTo>
                  <a:lnTo>
                    <a:pt x="990" y="2382"/>
                  </a:lnTo>
                  <a:lnTo>
                    <a:pt x="957" y="2390"/>
                  </a:lnTo>
                  <a:lnTo>
                    <a:pt x="922" y="2394"/>
                  </a:lnTo>
                  <a:lnTo>
                    <a:pt x="183" y="2394"/>
                  </a:lnTo>
                  <a:lnTo>
                    <a:pt x="146" y="2390"/>
                  </a:lnTo>
                  <a:lnTo>
                    <a:pt x="112" y="2379"/>
                  </a:lnTo>
                  <a:lnTo>
                    <a:pt x="81" y="2363"/>
                  </a:lnTo>
                  <a:lnTo>
                    <a:pt x="53" y="2341"/>
                  </a:lnTo>
                  <a:lnTo>
                    <a:pt x="31" y="2313"/>
                  </a:lnTo>
                  <a:lnTo>
                    <a:pt x="14" y="2282"/>
                  </a:lnTo>
                  <a:lnTo>
                    <a:pt x="3" y="2248"/>
                  </a:lnTo>
                  <a:lnTo>
                    <a:pt x="0" y="2210"/>
                  </a:lnTo>
                  <a:lnTo>
                    <a:pt x="0" y="869"/>
                  </a:lnTo>
                  <a:lnTo>
                    <a:pt x="3" y="832"/>
                  </a:lnTo>
                  <a:lnTo>
                    <a:pt x="14" y="798"/>
                  </a:lnTo>
                  <a:lnTo>
                    <a:pt x="31" y="767"/>
                  </a:lnTo>
                  <a:lnTo>
                    <a:pt x="53" y="739"/>
                  </a:lnTo>
                  <a:lnTo>
                    <a:pt x="81" y="717"/>
                  </a:lnTo>
                  <a:lnTo>
                    <a:pt x="112" y="700"/>
                  </a:lnTo>
                  <a:lnTo>
                    <a:pt x="146" y="689"/>
                  </a:lnTo>
                  <a:lnTo>
                    <a:pt x="183" y="686"/>
                  </a:lnTo>
                  <a:lnTo>
                    <a:pt x="389" y="686"/>
                  </a:lnTo>
                  <a:lnTo>
                    <a:pt x="388" y="682"/>
                  </a:lnTo>
                  <a:lnTo>
                    <a:pt x="388" y="222"/>
                  </a:lnTo>
                  <a:lnTo>
                    <a:pt x="393" y="183"/>
                  </a:lnTo>
                  <a:lnTo>
                    <a:pt x="404" y="145"/>
                  </a:lnTo>
                  <a:lnTo>
                    <a:pt x="420" y="110"/>
                  </a:lnTo>
                  <a:lnTo>
                    <a:pt x="445" y="79"/>
                  </a:lnTo>
                  <a:lnTo>
                    <a:pt x="474" y="52"/>
                  </a:lnTo>
                  <a:lnTo>
                    <a:pt x="506" y="30"/>
                  </a:lnTo>
                  <a:lnTo>
                    <a:pt x="544" y="13"/>
                  </a:lnTo>
                  <a:lnTo>
                    <a:pt x="584" y="4"/>
                  </a:lnTo>
                  <a:lnTo>
                    <a:pt x="62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2999057" y="3598486"/>
              <a:ext cx="203048" cy="341914"/>
            </a:xfrm>
            <a:custGeom>
              <a:avLst/>
              <a:gdLst>
                <a:gd name="T0" fmla="*/ 542 w 867"/>
                <a:gd name="T1" fmla="*/ 1114 h 1469"/>
                <a:gd name="T2" fmla="*/ 501 w 867"/>
                <a:gd name="T3" fmla="*/ 1133 h 1469"/>
                <a:gd name="T4" fmla="*/ 472 w 867"/>
                <a:gd name="T5" fmla="*/ 1169 h 1469"/>
                <a:gd name="T6" fmla="*/ 461 w 867"/>
                <a:gd name="T7" fmla="*/ 1215 h 1469"/>
                <a:gd name="T8" fmla="*/ 472 w 867"/>
                <a:gd name="T9" fmla="*/ 1263 h 1469"/>
                <a:gd name="T10" fmla="*/ 501 w 867"/>
                <a:gd name="T11" fmla="*/ 1299 h 1469"/>
                <a:gd name="T12" fmla="*/ 542 w 867"/>
                <a:gd name="T13" fmla="*/ 1318 h 1469"/>
                <a:gd name="T14" fmla="*/ 590 w 867"/>
                <a:gd name="T15" fmla="*/ 1318 h 1469"/>
                <a:gd name="T16" fmla="*/ 633 w 867"/>
                <a:gd name="T17" fmla="*/ 1299 h 1469"/>
                <a:gd name="T18" fmla="*/ 662 w 867"/>
                <a:gd name="T19" fmla="*/ 1263 h 1469"/>
                <a:gd name="T20" fmla="*/ 673 w 867"/>
                <a:gd name="T21" fmla="*/ 1215 h 1469"/>
                <a:gd name="T22" fmla="*/ 662 w 867"/>
                <a:gd name="T23" fmla="*/ 1169 h 1469"/>
                <a:gd name="T24" fmla="*/ 633 w 867"/>
                <a:gd name="T25" fmla="*/ 1133 h 1469"/>
                <a:gd name="T26" fmla="*/ 590 w 867"/>
                <a:gd name="T27" fmla="*/ 1114 h 1469"/>
                <a:gd name="T28" fmla="*/ 185 w 867"/>
                <a:gd name="T29" fmla="*/ 783 h 1469"/>
                <a:gd name="T30" fmla="*/ 685 w 867"/>
                <a:gd name="T31" fmla="*/ 931 h 1469"/>
                <a:gd name="T32" fmla="*/ 185 w 867"/>
                <a:gd name="T33" fmla="*/ 783 h 1469"/>
                <a:gd name="T34" fmla="*/ 185 w 867"/>
                <a:gd name="T35" fmla="*/ 651 h 1469"/>
                <a:gd name="T36" fmla="*/ 685 w 867"/>
                <a:gd name="T37" fmla="*/ 501 h 1469"/>
                <a:gd name="T38" fmla="*/ 185 w 867"/>
                <a:gd name="T39" fmla="*/ 220 h 1469"/>
                <a:gd name="T40" fmla="*/ 685 w 867"/>
                <a:gd name="T41" fmla="*/ 369 h 1469"/>
                <a:gd name="T42" fmla="*/ 185 w 867"/>
                <a:gd name="T43" fmla="*/ 220 h 1469"/>
                <a:gd name="T44" fmla="*/ 803 w 867"/>
                <a:gd name="T45" fmla="*/ 0 h 1469"/>
                <a:gd name="T46" fmla="*/ 841 w 867"/>
                <a:gd name="T47" fmla="*/ 12 h 1469"/>
                <a:gd name="T48" fmla="*/ 864 w 867"/>
                <a:gd name="T49" fmla="*/ 44 h 1469"/>
                <a:gd name="T50" fmla="*/ 867 w 867"/>
                <a:gd name="T51" fmla="*/ 1405 h 1469"/>
                <a:gd name="T52" fmla="*/ 855 w 867"/>
                <a:gd name="T53" fmla="*/ 1444 h 1469"/>
                <a:gd name="T54" fmla="*/ 824 w 867"/>
                <a:gd name="T55" fmla="*/ 1466 h 1469"/>
                <a:gd name="T56" fmla="*/ 64 w 867"/>
                <a:gd name="T57" fmla="*/ 1469 h 1469"/>
                <a:gd name="T58" fmla="*/ 26 w 867"/>
                <a:gd name="T59" fmla="*/ 1457 h 1469"/>
                <a:gd name="T60" fmla="*/ 3 w 867"/>
                <a:gd name="T61" fmla="*/ 1426 h 1469"/>
                <a:gd name="T62" fmla="*/ 0 w 867"/>
                <a:gd name="T63" fmla="*/ 64 h 1469"/>
                <a:gd name="T64" fmla="*/ 12 w 867"/>
                <a:gd name="T65" fmla="*/ 26 h 1469"/>
                <a:gd name="T66" fmla="*/ 44 w 867"/>
                <a:gd name="T67" fmla="*/ 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7" h="1469">
                  <a:moveTo>
                    <a:pt x="566" y="1110"/>
                  </a:moveTo>
                  <a:lnTo>
                    <a:pt x="542" y="1114"/>
                  </a:lnTo>
                  <a:lnTo>
                    <a:pt x="520" y="1121"/>
                  </a:lnTo>
                  <a:lnTo>
                    <a:pt x="501" y="1133"/>
                  </a:lnTo>
                  <a:lnTo>
                    <a:pt x="484" y="1150"/>
                  </a:lnTo>
                  <a:lnTo>
                    <a:pt x="472" y="1169"/>
                  </a:lnTo>
                  <a:lnTo>
                    <a:pt x="463" y="1191"/>
                  </a:lnTo>
                  <a:lnTo>
                    <a:pt x="461" y="1215"/>
                  </a:lnTo>
                  <a:lnTo>
                    <a:pt x="463" y="1240"/>
                  </a:lnTo>
                  <a:lnTo>
                    <a:pt x="472" y="1263"/>
                  </a:lnTo>
                  <a:lnTo>
                    <a:pt x="484" y="1282"/>
                  </a:lnTo>
                  <a:lnTo>
                    <a:pt x="501" y="1299"/>
                  </a:lnTo>
                  <a:lnTo>
                    <a:pt x="520" y="1311"/>
                  </a:lnTo>
                  <a:lnTo>
                    <a:pt x="542" y="1318"/>
                  </a:lnTo>
                  <a:lnTo>
                    <a:pt x="566" y="1322"/>
                  </a:lnTo>
                  <a:lnTo>
                    <a:pt x="590" y="1318"/>
                  </a:lnTo>
                  <a:lnTo>
                    <a:pt x="613" y="1311"/>
                  </a:lnTo>
                  <a:lnTo>
                    <a:pt x="633" y="1299"/>
                  </a:lnTo>
                  <a:lnTo>
                    <a:pt x="648" y="1282"/>
                  </a:lnTo>
                  <a:lnTo>
                    <a:pt x="662" y="1263"/>
                  </a:lnTo>
                  <a:lnTo>
                    <a:pt x="669" y="1240"/>
                  </a:lnTo>
                  <a:lnTo>
                    <a:pt x="673" y="1215"/>
                  </a:lnTo>
                  <a:lnTo>
                    <a:pt x="669" y="1191"/>
                  </a:lnTo>
                  <a:lnTo>
                    <a:pt x="662" y="1169"/>
                  </a:lnTo>
                  <a:lnTo>
                    <a:pt x="648" y="1150"/>
                  </a:lnTo>
                  <a:lnTo>
                    <a:pt x="633" y="1133"/>
                  </a:lnTo>
                  <a:lnTo>
                    <a:pt x="613" y="1121"/>
                  </a:lnTo>
                  <a:lnTo>
                    <a:pt x="590" y="1114"/>
                  </a:lnTo>
                  <a:lnTo>
                    <a:pt x="566" y="1110"/>
                  </a:lnTo>
                  <a:close/>
                  <a:moveTo>
                    <a:pt x="185" y="783"/>
                  </a:moveTo>
                  <a:lnTo>
                    <a:pt x="185" y="931"/>
                  </a:lnTo>
                  <a:lnTo>
                    <a:pt x="685" y="931"/>
                  </a:lnTo>
                  <a:lnTo>
                    <a:pt x="685" y="783"/>
                  </a:lnTo>
                  <a:lnTo>
                    <a:pt x="185" y="783"/>
                  </a:lnTo>
                  <a:close/>
                  <a:moveTo>
                    <a:pt x="185" y="501"/>
                  </a:moveTo>
                  <a:lnTo>
                    <a:pt x="185" y="651"/>
                  </a:lnTo>
                  <a:lnTo>
                    <a:pt x="685" y="651"/>
                  </a:lnTo>
                  <a:lnTo>
                    <a:pt x="685" y="501"/>
                  </a:lnTo>
                  <a:lnTo>
                    <a:pt x="185" y="501"/>
                  </a:lnTo>
                  <a:close/>
                  <a:moveTo>
                    <a:pt x="185" y="220"/>
                  </a:moveTo>
                  <a:lnTo>
                    <a:pt x="185" y="369"/>
                  </a:lnTo>
                  <a:lnTo>
                    <a:pt x="685" y="369"/>
                  </a:lnTo>
                  <a:lnTo>
                    <a:pt x="685" y="220"/>
                  </a:lnTo>
                  <a:lnTo>
                    <a:pt x="185" y="220"/>
                  </a:lnTo>
                  <a:close/>
                  <a:moveTo>
                    <a:pt x="64" y="0"/>
                  </a:moveTo>
                  <a:lnTo>
                    <a:pt x="803" y="0"/>
                  </a:lnTo>
                  <a:lnTo>
                    <a:pt x="824" y="3"/>
                  </a:lnTo>
                  <a:lnTo>
                    <a:pt x="841" y="12"/>
                  </a:lnTo>
                  <a:lnTo>
                    <a:pt x="855" y="26"/>
                  </a:lnTo>
                  <a:lnTo>
                    <a:pt x="864" y="44"/>
                  </a:lnTo>
                  <a:lnTo>
                    <a:pt x="867" y="64"/>
                  </a:lnTo>
                  <a:lnTo>
                    <a:pt x="867" y="1405"/>
                  </a:lnTo>
                  <a:lnTo>
                    <a:pt x="864" y="1426"/>
                  </a:lnTo>
                  <a:lnTo>
                    <a:pt x="855" y="1444"/>
                  </a:lnTo>
                  <a:lnTo>
                    <a:pt x="841" y="1457"/>
                  </a:lnTo>
                  <a:lnTo>
                    <a:pt x="824" y="1466"/>
                  </a:lnTo>
                  <a:lnTo>
                    <a:pt x="803" y="1469"/>
                  </a:lnTo>
                  <a:lnTo>
                    <a:pt x="64" y="1469"/>
                  </a:lnTo>
                  <a:lnTo>
                    <a:pt x="44" y="1466"/>
                  </a:lnTo>
                  <a:lnTo>
                    <a:pt x="26" y="1457"/>
                  </a:lnTo>
                  <a:lnTo>
                    <a:pt x="12" y="1444"/>
                  </a:lnTo>
                  <a:lnTo>
                    <a:pt x="3" y="1426"/>
                  </a:lnTo>
                  <a:lnTo>
                    <a:pt x="0" y="140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3090078" y="3438615"/>
              <a:ext cx="532125" cy="491283"/>
            </a:xfrm>
            <a:custGeom>
              <a:avLst/>
              <a:gdLst>
                <a:gd name="T0" fmla="*/ 901 w 2280"/>
                <a:gd name="T1" fmla="*/ 1789 h 2105"/>
                <a:gd name="T2" fmla="*/ 1382 w 2280"/>
                <a:gd name="T3" fmla="*/ 1789 h 2105"/>
                <a:gd name="T4" fmla="*/ 1382 w 2280"/>
                <a:gd name="T5" fmla="*/ 1972 h 2105"/>
                <a:gd name="T6" fmla="*/ 1534 w 2280"/>
                <a:gd name="T7" fmla="*/ 1972 h 2105"/>
                <a:gd name="T8" fmla="*/ 1553 w 2280"/>
                <a:gd name="T9" fmla="*/ 1975 h 2105"/>
                <a:gd name="T10" fmla="*/ 1570 w 2280"/>
                <a:gd name="T11" fmla="*/ 1984 h 2105"/>
                <a:gd name="T12" fmla="*/ 1584 w 2280"/>
                <a:gd name="T13" fmla="*/ 1998 h 2105"/>
                <a:gd name="T14" fmla="*/ 1595 w 2280"/>
                <a:gd name="T15" fmla="*/ 2015 h 2105"/>
                <a:gd name="T16" fmla="*/ 1603 w 2280"/>
                <a:gd name="T17" fmla="*/ 2037 h 2105"/>
                <a:gd name="T18" fmla="*/ 1605 w 2280"/>
                <a:gd name="T19" fmla="*/ 2060 h 2105"/>
                <a:gd name="T20" fmla="*/ 1605 w 2280"/>
                <a:gd name="T21" fmla="*/ 2105 h 2105"/>
                <a:gd name="T22" fmla="*/ 675 w 2280"/>
                <a:gd name="T23" fmla="*/ 2105 h 2105"/>
                <a:gd name="T24" fmla="*/ 675 w 2280"/>
                <a:gd name="T25" fmla="*/ 2060 h 2105"/>
                <a:gd name="T26" fmla="*/ 678 w 2280"/>
                <a:gd name="T27" fmla="*/ 2037 h 2105"/>
                <a:gd name="T28" fmla="*/ 685 w 2280"/>
                <a:gd name="T29" fmla="*/ 2015 h 2105"/>
                <a:gd name="T30" fmla="*/ 697 w 2280"/>
                <a:gd name="T31" fmla="*/ 1998 h 2105"/>
                <a:gd name="T32" fmla="*/ 711 w 2280"/>
                <a:gd name="T33" fmla="*/ 1984 h 2105"/>
                <a:gd name="T34" fmla="*/ 728 w 2280"/>
                <a:gd name="T35" fmla="*/ 1975 h 2105"/>
                <a:gd name="T36" fmla="*/ 748 w 2280"/>
                <a:gd name="T37" fmla="*/ 1972 h 2105"/>
                <a:gd name="T38" fmla="*/ 901 w 2280"/>
                <a:gd name="T39" fmla="*/ 1972 h 2105"/>
                <a:gd name="T40" fmla="*/ 901 w 2280"/>
                <a:gd name="T41" fmla="*/ 1789 h 2105"/>
                <a:gd name="T42" fmla="*/ 120 w 2280"/>
                <a:gd name="T43" fmla="*/ 0 h 2105"/>
                <a:gd name="T44" fmla="*/ 2161 w 2280"/>
                <a:gd name="T45" fmla="*/ 0 h 2105"/>
                <a:gd name="T46" fmla="*/ 2189 w 2280"/>
                <a:gd name="T47" fmla="*/ 2 h 2105"/>
                <a:gd name="T48" fmla="*/ 2213 w 2280"/>
                <a:gd name="T49" fmla="*/ 9 h 2105"/>
                <a:gd name="T50" fmla="*/ 2235 w 2280"/>
                <a:gd name="T51" fmla="*/ 21 h 2105"/>
                <a:gd name="T52" fmla="*/ 2254 w 2280"/>
                <a:gd name="T53" fmla="*/ 38 h 2105"/>
                <a:gd name="T54" fmla="*/ 2268 w 2280"/>
                <a:gd name="T55" fmla="*/ 57 h 2105"/>
                <a:gd name="T56" fmla="*/ 2277 w 2280"/>
                <a:gd name="T57" fmla="*/ 78 h 2105"/>
                <a:gd name="T58" fmla="*/ 2280 w 2280"/>
                <a:gd name="T59" fmla="*/ 102 h 2105"/>
                <a:gd name="T60" fmla="*/ 2280 w 2280"/>
                <a:gd name="T61" fmla="*/ 1539 h 2105"/>
                <a:gd name="T62" fmla="*/ 2277 w 2280"/>
                <a:gd name="T63" fmla="*/ 1562 h 2105"/>
                <a:gd name="T64" fmla="*/ 2268 w 2280"/>
                <a:gd name="T65" fmla="*/ 1584 h 2105"/>
                <a:gd name="T66" fmla="*/ 2254 w 2280"/>
                <a:gd name="T67" fmla="*/ 1603 h 2105"/>
                <a:gd name="T68" fmla="*/ 2235 w 2280"/>
                <a:gd name="T69" fmla="*/ 1619 h 2105"/>
                <a:gd name="T70" fmla="*/ 2213 w 2280"/>
                <a:gd name="T71" fmla="*/ 1631 h 2105"/>
                <a:gd name="T72" fmla="*/ 2189 w 2280"/>
                <a:gd name="T73" fmla="*/ 1639 h 2105"/>
                <a:gd name="T74" fmla="*/ 2161 w 2280"/>
                <a:gd name="T75" fmla="*/ 1642 h 2105"/>
                <a:gd name="T76" fmla="*/ 603 w 2280"/>
                <a:gd name="T77" fmla="*/ 1642 h 2105"/>
                <a:gd name="T78" fmla="*/ 603 w 2280"/>
                <a:gd name="T79" fmla="*/ 1355 h 2105"/>
                <a:gd name="T80" fmla="*/ 2084 w 2280"/>
                <a:gd name="T81" fmla="*/ 1355 h 2105"/>
                <a:gd name="T82" fmla="*/ 2084 w 2280"/>
                <a:gd name="T83" fmla="*/ 192 h 2105"/>
                <a:gd name="T84" fmla="*/ 190 w 2280"/>
                <a:gd name="T85" fmla="*/ 192 h 2105"/>
                <a:gd name="T86" fmla="*/ 190 w 2280"/>
                <a:gd name="T87" fmla="*/ 562 h 2105"/>
                <a:gd name="T88" fmla="*/ 0 w 2280"/>
                <a:gd name="T89" fmla="*/ 562 h 2105"/>
                <a:gd name="T90" fmla="*/ 0 w 2280"/>
                <a:gd name="T91" fmla="*/ 102 h 2105"/>
                <a:gd name="T92" fmla="*/ 4 w 2280"/>
                <a:gd name="T93" fmla="*/ 78 h 2105"/>
                <a:gd name="T94" fmla="*/ 13 w 2280"/>
                <a:gd name="T95" fmla="*/ 57 h 2105"/>
                <a:gd name="T96" fmla="*/ 27 w 2280"/>
                <a:gd name="T97" fmla="*/ 38 h 2105"/>
                <a:gd name="T98" fmla="*/ 45 w 2280"/>
                <a:gd name="T99" fmla="*/ 21 h 2105"/>
                <a:gd name="T100" fmla="*/ 67 w 2280"/>
                <a:gd name="T101" fmla="*/ 9 h 2105"/>
                <a:gd name="T102" fmla="*/ 92 w 2280"/>
                <a:gd name="T103" fmla="*/ 2 h 2105"/>
                <a:gd name="T104" fmla="*/ 120 w 2280"/>
                <a:gd name="T105" fmla="*/ 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80" h="2105">
                  <a:moveTo>
                    <a:pt x="901" y="1789"/>
                  </a:moveTo>
                  <a:lnTo>
                    <a:pt x="1382" y="1789"/>
                  </a:lnTo>
                  <a:lnTo>
                    <a:pt x="1382" y="1972"/>
                  </a:lnTo>
                  <a:lnTo>
                    <a:pt x="1534" y="1972"/>
                  </a:lnTo>
                  <a:lnTo>
                    <a:pt x="1553" y="1975"/>
                  </a:lnTo>
                  <a:lnTo>
                    <a:pt x="1570" y="1984"/>
                  </a:lnTo>
                  <a:lnTo>
                    <a:pt x="1584" y="1998"/>
                  </a:lnTo>
                  <a:lnTo>
                    <a:pt x="1595" y="2015"/>
                  </a:lnTo>
                  <a:lnTo>
                    <a:pt x="1603" y="2037"/>
                  </a:lnTo>
                  <a:lnTo>
                    <a:pt x="1605" y="2060"/>
                  </a:lnTo>
                  <a:lnTo>
                    <a:pt x="1605" y="2105"/>
                  </a:lnTo>
                  <a:lnTo>
                    <a:pt x="675" y="2105"/>
                  </a:lnTo>
                  <a:lnTo>
                    <a:pt x="675" y="2060"/>
                  </a:lnTo>
                  <a:lnTo>
                    <a:pt x="678" y="2037"/>
                  </a:lnTo>
                  <a:lnTo>
                    <a:pt x="685" y="2015"/>
                  </a:lnTo>
                  <a:lnTo>
                    <a:pt x="697" y="1998"/>
                  </a:lnTo>
                  <a:lnTo>
                    <a:pt x="711" y="1984"/>
                  </a:lnTo>
                  <a:lnTo>
                    <a:pt x="728" y="1975"/>
                  </a:lnTo>
                  <a:lnTo>
                    <a:pt x="748" y="1972"/>
                  </a:lnTo>
                  <a:lnTo>
                    <a:pt x="901" y="1972"/>
                  </a:lnTo>
                  <a:lnTo>
                    <a:pt x="901" y="1789"/>
                  </a:lnTo>
                  <a:close/>
                  <a:moveTo>
                    <a:pt x="120" y="0"/>
                  </a:moveTo>
                  <a:lnTo>
                    <a:pt x="2161" y="0"/>
                  </a:lnTo>
                  <a:lnTo>
                    <a:pt x="2189" y="2"/>
                  </a:lnTo>
                  <a:lnTo>
                    <a:pt x="2213" y="9"/>
                  </a:lnTo>
                  <a:lnTo>
                    <a:pt x="2235" y="21"/>
                  </a:lnTo>
                  <a:lnTo>
                    <a:pt x="2254" y="38"/>
                  </a:lnTo>
                  <a:lnTo>
                    <a:pt x="2268" y="57"/>
                  </a:lnTo>
                  <a:lnTo>
                    <a:pt x="2277" y="78"/>
                  </a:lnTo>
                  <a:lnTo>
                    <a:pt x="2280" y="102"/>
                  </a:lnTo>
                  <a:lnTo>
                    <a:pt x="2280" y="1539"/>
                  </a:lnTo>
                  <a:lnTo>
                    <a:pt x="2277" y="1562"/>
                  </a:lnTo>
                  <a:lnTo>
                    <a:pt x="2268" y="1584"/>
                  </a:lnTo>
                  <a:lnTo>
                    <a:pt x="2254" y="1603"/>
                  </a:lnTo>
                  <a:lnTo>
                    <a:pt x="2235" y="1619"/>
                  </a:lnTo>
                  <a:lnTo>
                    <a:pt x="2213" y="1631"/>
                  </a:lnTo>
                  <a:lnTo>
                    <a:pt x="2189" y="1639"/>
                  </a:lnTo>
                  <a:lnTo>
                    <a:pt x="2161" y="1642"/>
                  </a:lnTo>
                  <a:lnTo>
                    <a:pt x="603" y="1642"/>
                  </a:lnTo>
                  <a:lnTo>
                    <a:pt x="603" y="1355"/>
                  </a:lnTo>
                  <a:lnTo>
                    <a:pt x="2084" y="1355"/>
                  </a:lnTo>
                  <a:lnTo>
                    <a:pt x="2084" y="192"/>
                  </a:lnTo>
                  <a:lnTo>
                    <a:pt x="190" y="192"/>
                  </a:lnTo>
                  <a:lnTo>
                    <a:pt x="190" y="562"/>
                  </a:lnTo>
                  <a:lnTo>
                    <a:pt x="0" y="562"/>
                  </a:lnTo>
                  <a:lnTo>
                    <a:pt x="0" y="102"/>
                  </a:lnTo>
                  <a:lnTo>
                    <a:pt x="4" y="78"/>
                  </a:lnTo>
                  <a:lnTo>
                    <a:pt x="13" y="57"/>
                  </a:lnTo>
                  <a:lnTo>
                    <a:pt x="27" y="38"/>
                  </a:lnTo>
                  <a:lnTo>
                    <a:pt x="45" y="21"/>
                  </a:lnTo>
                  <a:lnTo>
                    <a:pt x="67" y="9"/>
                  </a:lnTo>
                  <a:lnTo>
                    <a:pt x="92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Oval 17"/>
          <p:cNvSpPr>
            <a:spLocks noChangeAspect="1"/>
          </p:cNvSpPr>
          <p:nvPr/>
        </p:nvSpPr>
        <p:spPr bwMode="auto">
          <a:xfrm rot="11595025">
            <a:off x="8493700" y="3454289"/>
            <a:ext cx="786340" cy="582344"/>
          </a:xfrm>
          <a:custGeom>
            <a:avLst/>
            <a:gdLst>
              <a:gd name="connsiteX0" fmla="*/ 0 w 1338146"/>
              <a:gd name="connsiteY0" fmla="*/ 669073 h 1338146"/>
              <a:gd name="connsiteX1" fmla="*/ 669073 w 1338146"/>
              <a:gd name="connsiteY1" fmla="*/ 0 h 1338146"/>
              <a:gd name="connsiteX2" fmla="*/ 1338146 w 1338146"/>
              <a:gd name="connsiteY2" fmla="*/ 669073 h 1338146"/>
              <a:gd name="connsiteX3" fmla="*/ 669073 w 1338146"/>
              <a:gd name="connsiteY3" fmla="*/ 1338146 h 1338146"/>
              <a:gd name="connsiteX4" fmla="*/ 0 w 1338146"/>
              <a:gd name="connsiteY4" fmla="*/ 669073 h 1338146"/>
              <a:gd name="connsiteX0" fmla="*/ 669073 w 1338146"/>
              <a:gd name="connsiteY0" fmla="*/ 1338146 h 1429586"/>
              <a:gd name="connsiteX1" fmla="*/ 0 w 1338146"/>
              <a:gd name="connsiteY1" fmla="*/ 669073 h 1429586"/>
              <a:gd name="connsiteX2" fmla="*/ 669073 w 1338146"/>
              <a:gd name="connsiteY2" fmla="*/ 0 h 1429586"/>
              <a:gd name="connsiteX3" fmla="*/ 1338146 w 1338146"/>
              <a:gd name="connsiteY3" fmla="*/ 669073 h 1429586"/>
              <a:gd name="connsiteX4" fmla="*/ 760513 w 1338146"/>
              <a:gd name="connsiteY4" fmla="*/ 1429586 h 1429586"/>
              <a:gd name="connsiteX0" fmla="*/ 669073 w 1338146"/>
              <a:gd name="connsiteY0" fmla="*/ 1338146 h 1338146"/>
              <a:gd name="connsiteX1" fmla="*/ 0 w 1338146"/>
              <a:gd name="connsiteY1" fmla="*/ 669073 h 1338146"/>
              <a:gd name="connsiteX2" fmla="*/ 669073 w 1338146"/>
              <a:gd name="connsiteY2" fmla="*/ 0 h 1338146"/>
              <a:gd name="connsiteX3" fmla="*/ 1338146 w 1338146"/>
              <a:gd name="connsiteY3" fmla="*/ 669073 h 1338146"/>
              <a:gd name="connsiteX0" fmla="*/ 0 w 1338146"/>
              <a:gd name="connsiteY0" fmla="*/ 669073 h 669073"/>
              <a:gd name="connsiteX1" fmla="*/ 669073 w 1338146"/>
              <a:gd name="connsiteY1" fmla="*/ 0 h 669073"/>
              <a:gd name="connsiteX2" fmla="*/ 1338146 w 1338146"/>
              <a:gd name="connsiteY2" fmla="*/ 669073 h 669073"/>
              <a:gd name="connsiteX0" fmla="*/ 0 w 1096536"/>
              <a:gd name="connsiteY0" fmla="*/ 755871 h 755871"/>
              <a:gd name="connsiteX1" fmla="*/ 669073 w 1096536"/>
              <a:gd name="connsiteY1" fmla="*/ 86798 h 755871"/>
              <a:gd name="connsiteX2" fmla="*/ 1096536 w 1096536"/>
              <a:gd name="connsiteY2" fmla="*/ 254066 h 755871"/>
              <a:gd name="connsiteX0" fmla="*/ 0 w 1096536"/>
              <a:gd name="connsiteY0" fmla="*/ 715031 h 715031"/>
              <a:gd name="connsiteX1" fmla="*/ 359317 w 1096536"/>
              <a:gd name="connsiteY1" fmla="*/ 132690 h 715031"/>
              <a:gd name="connsiteX2" fmla="*/ 1096536 w 1096536"/>
              <a:gd name="connsiteY2" fmla="*/ 213226 h 715031"/>
              <a:gd name="connsiteX0" fmla="*/ 0 w 1096536"/>
              <a:gd name="connsiteY0" fmla="*/ 766243 h 766243"/>
              <a:gd name="connsiteX1" fmla="*/ 353122 w 1096536"/>
              <a:gd name="connsiteY1" fmla="*/ 78585 h 766243"/>
              <a:gd name="connsiteX2" fmla="*/ 1096536 w 1096536"/>
              <a:gd name="connsiteY2" fmla="*/ 264438 h 766243"/>
              <a:gd name="connsiteX0" fmla="*/ 0 w 1096536"/>
              <a:gd name="connsiteY0" fmla="*/ 724974 h 724974"/>
              <a:gd name="connsiteX1" fmla="*/ 353122 w 1096536"/>
              <a:gd name="connsiteY1" fmla="*/ 37316 h 724974"/>
              <a:gd name="connsiteX2" fmla="*/ 1096536 w 1096536"/>
              <a:gd name="connsiteY2" fmla="*/ 223169 h 724974"/>
              <a:gd name="connsiteX0" fmla="*/ 0 w 1096536"/>
              <a:gd name="connsiteY0" fmla="*/ 661088 h 661088"/>
              <a:gd name="connsiteX1" fmla="*/ 365513 w 1096536"/>
              <a:gd name="connsiteY1" fmla="*/ 66357 h 661088"/>
              <a:gd name="connsiteX2" fmla="*/ 1096536 w 1096536"/>
              <a:gd name="connsiteY2" fmla="*/ 159283 h 661088"/>
              <a:gd name="connsiteX0" fmla="*/ 0 w 1096536"/>
              <a:gd name="connsiteY0" fmla="*/ 671285 h 671285"/>
              <a:gd name="connsiteX1" fmla="*/ 365513 w 1096536"/>
              <a:gd name="connsiteY1" fmla="*/ 76554 h 671285"/>
              <a:gd name="connsiteX2" fmla="*/ 1096536 w 1096536"/>
              <a:gd name="connsiteY2" fmla="*/ 169480 h 671285"/>
              <a:gd name="connsiteX0" fmla="*/ 0 w 1096536"/>
              <a:gd name="connsiteY0" fmla="*/ 664104 h 664104"/>
              <a:gd name="connsiteX1" fmla="*/ 303562 w 1096536"/>
              <a:gd name="connsiteY1" fmla="*/ 81763 h 664104"/>
              <a:gd name="connsiteX2" fmla="*/ 1096536 w 1096536"/>
              <a:gd name="connsiteY2" fmla="*/ 162299 h 664104"/>
              <a:gd name="connsiteX0" fmla="*/ 0 w 1096536"/>
              <a:gd name="connsiteY0" fmla="*/ 659124 h 659124"/>
              <a:gd name="connsiteX1" fmla="*/ 303562 w 1096536"/>
              <a:gd name="connsiteY1" fmla="*/ 76783 h 659124"/>
              <a:gd name="connsiteX2" fmla="*/ 1096536 w 1096536"/>
              <a:gd name="connsiteY2" fmla="*/ 157319 h 659124"/>
              <a:gd name="connsiteX0" fmla="*/ 0 w 978828"/>
              <a:gd name="connsiteY0" fmla="*/ 671567 h 671567"/>
              <a:gd name="connsiteX1" fmla="*/ 303562 w 978828"/>
              <a:gd name="connsiteY1" fmla="*/ 89226 h 671567"/>
              <a:gd name="connsiteX2" fmla="*/ 978828 w 978828"/>
              <a:gd name="connsiteY2" fmla="*/ 138787 h 671567"/>
              <a:gd name="connsiteX0" fmla="*/ 0 w 978828"/>
              <a:gd name="connsiteY0" fmla="*/ 652959 h 652959"/>
              <a:gd name="connsiteX1" fmla="*/ 303562 w 978828"/>
              <a:gd name="connsiteY1" fmla="*/ 70618 h 652959"/>
              <a:gd name="connsiteX2" fmla="*/ 978828 w 978828"/>
              <a:gd name="connsiteY2" fmla="*/ 120179 h 652959"/>
              <a:gd name="connsiteX0" fmla="*/ 0 w 978828"/>
              <a:gd name="connsiteY0" fmla="*/ 737541 h 737541"/>
              <a:gd name="connsiteX1" fmla="*/ 451186 w 978828"/>
              <a:gd name="connsiteY1" fmla="*/ 34096 h 737541"/>
              <a:gd name="connsiteX2" fmla="*/ 978828 w 978828"/>
              <a:gd name="connsiteY2" fmla="*/ 204761 h 737541"/>
              <a:gd name="connsiteX0" fmla="*/ 0 w 978828"/>
              <a:gd name="connsiteY0" fmla="*/ 724627 h 724627"/>
              <a:gd name="connsiteX1" fmla="*/ 451186 w 978828"/>
              <a:gd name="connsiteY1" fmla="*/ 21182 h 724627"/>
              <a:gd name="connsiteX2" fmla="*/ 978828 w 978828"/>
              <a:gd name="connsiteY2" fmla="*/ 191847 h 724627"/>
              <a:gd name="connsiteX0" fmla="*/ 0 w 451186"/>
              <a:gd name="connsiteY0" fmla="*/ 703445 h 703445"/>
              <a:gd name="connsiteX1" fmla="*/ 451186 w 451186"/>
              <a:gd name="connsiteY1" fmla="*/ 0 h 703445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7144 h 937144"/>
              <a:gd name="connsiteX1" fmla="*/ 692784 w 692784"/>
              <a:gd name="connsiteY1" fmla="*/ 0 h 937144"/>
              <a:gd name="connsiteX0" fmla="*/ 0 w 692784"/>
              <a:gd name="connsiteY0" fmla="*/ 939645 h 939645"/>
              <a:gd name="connsiteX1" fmla="*/ 692784 w 692784"/>
              <a:gd name="connsiteY1" fmla="*/ 2501 h 939645"/>
              <a:gd name="connsiteX0" fmla="*/ 0 w 692784"/>
              <a:gd name="connsiteY0" fmla="*/ 939534 h 939534"/>
              <a:gd name="connsiteX1" fmla="*/ 692784 w 692784"/>
              <a:gd name="connsiteY1" fmla="*/ 2390 h 939534"/>
              <a:gd name="connsiteX0" fmla="*/ 0 w 692784"/>
              <a:gd name="connsiteY0" fmla="*/ 939903 h 939903"/>
              <a:gd name="connsiteX1" fmla="*/ 692784 w 692784"/>
              <a:gd name="connsiteY1" fmla="*/ 2759 h 939903"/>
              <a:gd name="connsiteX0" fmla="*/ 0 w 692784"/>
              <a:gd name="connsiteY0" fmla="*/ 937198 h 937198"/>
              <a:gd name="connsiteX1" fmla="*/ 692784 w 692784"/>
              <a:gd name="connsiteY1" fmla="*/ 54 h 93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2784" h="937198">
                <a:moveTo>
                  <a:pt x="0" y="937198"/>
                </a:moveTo>
                <a:cubicBezTo>
                  <a:pt x="74226" y="505354"/>
                  <a:pt x="267118" y="-5990"/>
                  <a:pt x="692784" y="54"/>
                </a:cubicBezTo>
              </a:path>
            </a:pathLst>
          </a:custGeom>
          <a:noFill/>
          <a:ln w="91440" cap="flat" cmpd="sng" algn="ctr">
            <a:gradFill flip="none" rotWithShape="1">
              <a:gsLst>
                <a:gs pos="95000">
                  <a:srgbClr val="00B9F2">
                    <a:alpha val="0"/>
                  </a:srgbClr>
                </a:gs>
                <a:gs pos="81000">
                  <a:srgbClr val="00B9F2"/>
                </a:gs>
              </a:gsLst>
              <a:lin ang="0" scaled="0"/>
              <a:tileRect/>
            </a:gradFill>
            <a:prstDash val="solid"/>
            <a:round/>
            <a:headEnd type="triangle" w="med" len="sm"/>
            <a:tailEnd type="none" w="med" len="sm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n w="76200" cmpd="sng">
                <a:solidFill>
                  <a:prstClr val="white"/>
                </a:solidFill>
              </a:ln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69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08" y="372508"/>
            <a:ext cx="10826496" cy="492443"/>
          </a:xfrm>
        </p:spPr>
        <p:txBody>
          <a:bodyPr/>
          <a:lstStyle/>
          <a:p>
            <a:r>
              <a:rPr lang="en-US" sz="3200" dirty="0" smtClean="0"/>
              <a:t>Connection Tools</a:t>
            </a:r>
            <a:endParaRPr lang="en-US" dirty="0">
              <a:solidFill>
                <a:srgbClr val="FB6A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978" y="1456483"/>
            <a:ext cx="11328043" cy="5263755"/>
          </a:xfrm>
        </p:spPr>
        <p:txBody>
          <a:bodyPr/>
          <a:lstStyle/>
          <a:p>
            <a:r>
              <a:rPr lang="en-US" sz="2400" dirty="0" smtClean="0"/>
              <a:t>Create Database Connection: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arcpy.CreateDatabaseConnection_management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Output an .</a:t>
            </a:r>
            <a:r>
              <a:rPr lang="en-US" sz="2000" dirty="0" err="1" smtClean="0"/>
              <a:t>sde</a:t>
            </a:r>
            <a:r>
              <a:rPr lang="en-US" sz="2000" dirty="0" smtClean="0"/>
              <a:t> file</a:t>
            </a:r>
          </a:p>
          <a:p>
            <a:pPr lvl="2"/>
            <a:r>
              <a:rPr lang="en-US" sz="2000" dirty="0" smtClean="0"/>
              <a:t>Connect to databases and geodatabases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NOTE:  </a:t>
            </a:r>
          </a:p>
          <a:p>
            <a:pPr lvl="1"/>
            <a:r>
              <a:rPr lang="en-US" sz="2200" dirty="0" smtClean="0"/>
              <a:t>Create </a:t>
            </a:r>
            <a:r>
              <a:rPr lang="en-US" sz="2200" dirty="0" err="1" smtClean="0"/>
              <a:t>ArcSDE</a:t>
            </a:r>
            <a:r>
              <a:rPr lang="en-US" sz="2200" dirty="0" smtClean="0"/>
              <a:t> Connection File: deprecated at 10.3</a:t>
            </a:r>
          </a:p>
          <a:p>
            <a:pPr lvl="2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arcpy.CreateArcSDEConnectionFile_management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8105254" y="2880435"/>
            <a:ext cx="3384600" cy="3223226"/>
            <a:chOff x="8284984" y="2279634"/>
            <a:chExt cx="3384600" cy="3223226"/>
          </a:xfrm>
        </p:grpSpPr>
        <p:grpSp>
          <p:nvGrpSpPr>
            <p:cNvPr id="13" name="Group 12"/>
            <p:cNvGrpSpPr/>
            <p:nvPr/>
          </p:nvGrpSpPr>
          <p:grpSpPr>
            <a:xfrm>
              <a:off x="9463458" y="4307122"/>
              <a:ext cx="1141926" cy="1195738"/>
              <a:chOff x="4507922" y="3610749"/>
              <a:chExt cx="1141926" cy="1195738"/>
            </a:xfrm>
          </p:grpSpPr>
          <p:sp>
            <p:nvSpPr>
              <p:cNvPr id="14" name="Freeform 112"/>
              <p:cNvSpPr>
                <a:spLocks/>
              </p:cNvSpPr>
              <p:nvPr/>
            </p:nvSpPr>
            <p:spPr bwMode="auto">
              <a:xfrm>
                <a:off x="4507922" y="3610749"/>
                <a:ext cx="1141926" cy="1195738"/>
              </a:xfrm>
              <a:custGeom>
                <a:avLst/>
                <a:gdLst>
                  <a:gd name="T0" fmla="*/ 1001 w 1908"/>
                  <a:gd name="T1" fmla="*/ 0 h 1998"/>
                  <a:gd name="T2" fmla="*/ 1103 w 1908"/>
                  <a:gd name="T3" fmla="*/ 5 h 1998"/>
                  <a:gd name="T4" fmla="*/ 1212 w 1908"/>
                  <a:gd name="T5" fmla="*/ 14 h 1998"/>
                  <a:gd name="T6" fmla="*/ 1322 w 1908"/>
                  <a:gd name="T7" fmla="*/ 27 h 1998"/>
                  <a:gd name="T8" fmla="*/ 1432 w 1908"/>
                  <a:gd name="T9" fmla="*/ 45 h 1998"/>
                  <a:gd name="T10" fmla="*/ 1538 w 1908"/>
                  <a:gd name="T11" fmla="*/ 70 h 1998"/>
                  <a:gd name="T12" fmla="*/ 1637 w 1908"/>
                  <a:gd name="T13" fmla="*/ 102 h 1998"/>
                  <a:gd name="T14" fmla="*/ 1725 w 1908"/>
                  <a:gd name="T15" fmla="*/ 141 h 1998"/>
                  <a:gd name="T16" fmla="*/ 1800 w 1908"/>
                  <a:gd name="T17" fmla="*/ 186 h 1998"/>
                  <a:gd name="T18" fmla="*/ 1858 w 1908"/>
                  <a:gd name="T19" fmla="*/ 241 h 1998"/>
                  <a:gd name="T20" fmla="*/ 1895 w 1908"/>
                  <a:gd name="T21" fmla="*/ 304 h 1998"/>
                  <a:gd name="T22" fmla="*/ 1908 w 1908"/>
                  <a:gd name="T23" fmla="*/ 378 h 1998"/>
                  <a:gd name="T24" fmla="*/ 1908 w 1908"/>
                  <a:gd name="T25" fmla="*/ 404 h 1998"/>
                  <a:gd name="T26" fmla="*/ 1908 w 1908"/>
                  <a:gd name="T27" fmla="*/ 651 h 1998"/>
                  <a:gd name="T28" fmla="*/ 1908 w 1908"/>
                  <a:gd name="T29" fmla="*/ 832 h 1998"/>
                  <a:gd name="T30" fmla="*/ 1908 w 1908"/>
                  <a:gd name="T31" fmla="*/ 964 h 1998"/>
                  <a:gd name="T32" fmla="*/ 1908 w 1908"/>
                  <a:gd name="T33" fmla="*/ 1097 h 1998"/>
                  <a:gd name="T34" fmla="*/ 1908 w 1908"/>
                  <a:gd name="T35" fmla="*/ 1288 h 1998"/>
                  <a:gd name="T36" fmla="*/ 1908 w 1908"/>
                  <a:gd name="T37" fmla="*/ 1403 h 1998"/>
                  <a:gd name="T38" fmla="*/ 1908 w 1908"/>
                  <a:gd name="T39" fmla="*/ 1502 h 1998"/>
                  <a:gd name="T40" fmla="*/ 1908 w 1908"/>
                  <a:gd name="T41" fmla="*/ 1629 h 1998"/>
                  <a:gd name="T42" fmla="*/ 1908 w 1908"/>
                  <a:gd name="T43" fmla="*/ 1646 h 1998"/>
                  <a:gd name="T44" fmla="*/ 1897 w 1908"/>
                  <a:gd name="T45" fmla="*/ 1695 h 1998"/>
                  <a:gd name="T46" fmla="*/ 1851 w 1908"/>
                  <a:gd name="T47" fmla="*/ 1757 h 1998"/>
                  <a:gd name="T48" fmla="*/ 1771 w 1908"/>
                  <a:gd name="T49" fmla="*/ 1824 h 1998"/>
                  <a:gd name="T50" fmla="*/ 1675 w 1908"/>
                  <a:gd name="T51" fmla="*/ 1878 h 1998"/>
                  <a:gd name="T52" fmla="*/ 1566 w 1908"/>
                  <a:gd name="T53" fmla="*/ 1920 h 1998"/>
                  <a:gd name="T54" fmla="*/ 1449 w 1908"/>
                  <a:gd name="T55" fmla="*/ 1952 h 1998"/>
                  <a:gd name="T56" fmla="*/ 1324 w 1908"/>
                  <a:gd name="T57" fmla="*/ 1974 h 1998"/>
                  <a:gd name="T58" fmla="*/ 1198 w 1908"/>
                  <a:gd name="T59" fmla="*/ 1988 h 1998"/>
                  <a:gd name="T60" fmla="*/ 1074 w 1908"/>
                  <a:gd name="T61" fmla="*/ 1995 h 1998"/>
                  <a:gd name="T62" fmla="*/ 953 w 1908"/>
                  <a:gd name="T63" fmla="*/ 1998 h 1998"/>
                  <a:gd name="T64" fmla="*/ 834 w 1908"/>
                  <a:gd name="T65" fmla="*/ 1995 h 1998"/>
                  <a:gd name="T66" fmla="*/ 710 w 1908"/>
                  <a:gd name="T67" fmla="*/ 1988 h 1998"/>
                  <a:gd name="T68" fmla="*/ 584 w 1908"/>
                  <a:gd name="T69" fmla="*/ 1974 h 1998"/>
                  <a:gd name="T70" fmla="*/ 459 w 1908"/>
                  <a:gd name="T71" fmla="*/ 1952 h 1998"/>
                  <a:gd name="T72" fmla="*/ 342 w 1908"/>
                  <a:gd name="T73" fmla="*/ 1920 h 1998"/>
                  <a:gd name="T74" fmla="*/ 233 w 1908"/>
                  <a:gd name="T75" fmla="*/ 1878 h 1998"/>
                  <a:gd name="T76" fmla="*/ 137 w 1908"/>
                  <a:gd name="T77" fmla="*/ 1824 h 1998"/>
                  <a:gd name="T78" fmla="*/ 57 w 1908"/>
                  <a:gd name="T79" fmla="*/ 1757 h 1998"/>
                  <a:gd name="T80" fmla="*/ 11 w 1908"/>
                  <a:gd name="T81" fmla="*/ 1695 h 1998"/>
                  <a:gd name="T82" fmla="*/ 0 w 1908"/>
                  <a:gd name="T83" fmla="*/ 1646 h 1998"/>
                  <a:gd name="T84" fmla="*/ 0 w 1908"/>
                  <a:gd name="T85" fmla="*/ 1629 h 1998"/>
                  <a:gd name="T86" fmla="*/ 0 w 1908"/>
                  <a:gd name="T87" fmla="*/ 1403 h 1998"/>
                  <a:gd name="T88" fmla="*/ 0 w 1908"/>
                  <a:gd name="T89" fmla="*/ 1226 h 1998"/>
                  <a:gd name="T90" fmla="*/ 0 w 1908"/>
                  <a:gd name="T91" fmla="*/ 1097 h 1998"/>
                  <a:gd name="T92" fmla="*/ 0 w 1908"/>
                  <a:gd name="T93" fmla="*/ 964 h 1998"/>
                  <a:gd name="T94" fmla="*/ 0 w 1908"/>
                  <a:gd name="T95" fmla="*/ 769 h 1998"/>
                  <a:gd name="T96" fmla="*/ 0 w 1908"/>
                  <a:gd name="T97" fmla="*/ 651 h 1998"/>
                  <a:gd name="T98" fmla="*/ 0 w 1908"/>
                  <a:gd name="T99" fmla="*/ 547 h 1998"/>
                  <a:gd name="T100" fmla="*/ 0 w 1908"/>
                  <a:gd name="T101" fmla="*/ 404 h 1998"/>
                  <a:gd name="T102" fmla="*/ 0 w 1908"/>
                  <a:gd name="T103" fmla="*/ 378 h 1998"/>
                  <a:gd name="T104" fmla="*/ 13 w 1908"/>
                  <a:gd name="T105" fmla="*/ 304 h 1998"/>
                  <a:gd name="T106" fmla="*/ 50 w 1908"/>
                  <a:gd name="T107" fmla="*/ 241 h 1998"/>
                  <a:gd name="T108" fmla="*/ 108 w 1908"/>
                  <a:gd name="T109" fmla="*/ 186 h 1998"/>
                  <a:gd name="T110" fmla="*/ 183 w 1908"/>
                  <a:gd name="T111" fmla="*/ 141 h 1998"/>
                  <a:gd name="T112" fmla="*/ 271 w 1908"/>
                  <a:gd name="T113" fmla="*/ 102 h 1998"/>
                  <a:gd name="T114" fmla="*/ 370 w 1908"/>
                  <a:gd name="T115" fmla="*/ 70 h 1998"/>
                  <a:gd name="T116" fmla="*/ 476 w 1908"/>
                  <a:gd name="T117" fmla="*/ 45 h 1998"/>
                  <a:gd name="T118" fmla="*/ 586 w 1908"/>
                  <a:gd name="T119" fmla="*/ 27 h 1998"/>
                  <a:gd name="T120" fmla="*/ 696 w 1908"/>
                  <a:gd name="T121" fmla="*/ 14 h 1998"/>
                  <a:gd name="T122" fmla="*/ 804 w 1908"/>
                  <a:gd name="T123" fmla="*/ 5 h 1998"/>
                  <a:gd name="T124" fmla="*/ 907 w 1908"/>
                  <a:gd name="T125" fmla="*/ 0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8" h="1998">
                    <a:moveTo>
                      <a:pt x="953" y="0"/>
                    </a:moveTo>
                    <a:lnTo>
                      <a:pt x="1001" y="0"/>
                    </a:lnTo>
                    <a:lnTo>
                      <a:pt x="1052" y="3"/>
                    </a:lnTo>
                    <a:lnTo>
                      <a:pt x="1103" y="5"/>
                    </a:lnTo>
                    <a:lnTo>
                      <a:pt x="1157" y="9"/>
                    </a:lnTo>
                    <a:lnTo>
                      <a:pt x="1212" y="14"/>
                    </a:lnTo>
                    <a:lnTo>
                      <a:pt x="1266" y="20"/>
                    </a:lnTo>
                    <a:lnTo>
                      <a:pt x="1322" y="27"/>
                    </a:lnTo>
                    <a:lnTo>
                      <a:pt x="1377" y="35"/>
                    </a:lnTo>
                    <a:lnTo>
                      <a:pt x="1432" y="45"/>
                    </a:lnTo>
                    <a:lnTo>
                      <a:pt x="1486" y="57"/>
                    </a:lnTo>
                    <a:lnTo>
                      <a:pt x="1538" y="70"/>
                    </a:lnTo>
                    <a:lnTo>
                      <a:pt x="1589" y="85"/>
                    </a:lnTo>
                    <a:lnTo>
                      <a:pt x="1637" y="102"/>
                    </a:lnTo>
                    <a:lnTo>
                      <a:pt x="1683" y="120"/>
                    </a:lnTo>
                    <a:lnTo>
                      <a:pt x="1725" y="141"/>
                    </a:lnTo>
                    <a:lnTo>
                      <a:pt x="1765" y="162"/>
                    </a:lnTo>
                    <a:lnTo>
                      <a:pt x="1800" y="186"/>
                    </a:lnTo>
                    <a:lnTo>
                      <a:pt x="1832" y="213"/>
                    </a:lnTo>
                    <a:lnTo>
                      <a:pt x="1858" y="241"/>
                    </a:lnTo>
                    <a:lnTo>
                      <a:pt x="1879" y="271"/>
                    </a:lnTo>
                    <a:lnTo>
                      <a:pt x="1895" y="304"/>
                    </a:lnTo>
                    <a:lnTo>
                      <a:pt x="1904" y="339"/>
                    </a:lnTo>
                    <a:lnTo>
                      <a:pt x="1908" y="378"/>
                    </a:lnTo>
                    <a:lnTo>
                      <a:pt x="1908" y="387"/>
                    </a:lnTo>
                    <a:lnTo>
                      <a:pt x="1908" y="404"/>
                    </a:lnTo>
                    <a:lnTo>
                      <a:pt x="1908" y="596"/>
                    </a:lnTo>
                    <a:lnTo>
                      <a:pt x="1908" y="651"/>
                    </a:lnTo>
                    <a:lnTo>
                      <a:pt x="1908" y="708"/>
                    </a:lnTo>
                    <a:lnTo>
                      <a:pt x="1908" y="832"/>
                    </a:lnTo>
                    <a:lnTo>
                      <a:pt x="1908" y="897"/>
                    </a:lnTo>
                    <a:lnTo>
                      <a:pt x="1908" y="964"/>
                    </a:lnTo>
                    <a:lnTo>
                      <a:pt x="1908" y="1030"/>
                    </a:lnTo>
                    <a:lnTo>
                      <a:pt x="1908" y="1097"/>
                    </a:lnTo>
                    <a:lnTo>
                      <a:pt x="1908" y="1162"/>
                    </a:lnTo>
                    <a:lnTo>
                      <a:pt x="1908" y="1288"/>
                    </a:lnTo>
                    <a:lnTo>
                      <a:pt x="1908" y="1347"/>
                    </a:lnTo>
                    <a:lnTo>
                      <a:pt x="1908" y="1403"/>
                    </a:lnTo>
                    <a:lnTo>
                      <a:pt x="1908" y="1455"/>
                    </a:lnTo>
                    <a:lnTo>
                      <a:pt x="1908" y="1502"/>
                    </a:lnTo>
                    <a:lnTo>
                      <a:pt x="1908" y="1543"/>
                    </a:lnTo>
                    <a:lnTo>
                      <a:pt x="1908" y="1629"/>
                    </a:lnTo>
                    <a:lnTo>
                      <a:pt x="1908" y="1642"/>
                    </a:lnTo>
                    <a:lnTo>
                      <a:pt x="1908" y="1646"/>
                    </a:lnTo>
                    <a:lnTo>
                      <a:pt x="1906" y="1671"/>
                    </a:lnTo>
                    <a:lnTo>
                      <a:pt x="1897" y="1695"/>
                    </a:lnTo>
                    <a:lnTo>
                      <a:pt x="1885" y="1717"/>
                    </a:lnTo>
                    <a:lnTo>
                      <a:pt x="1851" y="1757"/>
                    </a:lnTo>
                    <a:lnTo>
                      <a:pt x="1814" y="1792"/>
                    </a:lnTo>
                    <a:lnTo>
                      <a:pt x="1771" y="1824"/>
                    </a:lnTo>
                    <a:lnTo>
                      <a:pt x="1725" y="1853"/>
                    </a:lnTo>
                    <a:lnTo>
                      <a:pt x="1675" y="1878"/>
                    </a:lnTo>
                    <a:lnTo>
                      <a:pt x="1621" y="1900"/>
                    </a:lnTo>
                    <a:lnTo>
                      <a:pt x="1566" y="1920"/>
                    </a:lnTo>
                    <a:lnTo>
                      <a:pt x="1508" y="1937"/>
                    </a:lnTo>
                    <a:lnTo>
                      <a:pt x="1449" y="1952"/>
                    </a:lnTo>
                    <a:lnTo>
                      <a:pt x="1387" y="1964"/>
                    </a:lnTo>
                    <a:lnTo>
                      <a:pt x="1324" y="1974"/>
                    </a:lnTo>
                    <a:lnTo>
                      <a:pt x="1261" y="1982"/>
                    </a:lnTo>
                    <a:lnTo>
                      <a:pt x="1198" y="1988"/>
                    </a:lnTo>
                    <a:lnTo>
                      <a:pt x="1135" y="1993"/>
                    </a:lnTo>
                    <a:lnTo>
                      <a:pt x="1074" y="1995"/>
                    </a:lnTo>
                    <a:lnTo>
                      <a:pt x="1013" y="1997"/>
                    </a:lnTo>
                    <a:lnTo>
                      <a:pt x="953" y="1998"/>
                    </a:lnTo>
                    <a:lnTo>
                      <a:pt x="895" y="1997"/>
                    </a:lnTo>
                    <a:lnTo>
                      <a:pt x="834" y="1995"/>
                    </a:lnTo>
                    <a:lnTo>
                      <a:pt x="773" y="1993"/>
                    </a:lnTo>
                    <a:lnTo>
                      <a:pt x="710" y="1988"/>
                    </a:lnTo>
                    <a:lnTo>
                      <a:pt x="647" y="1982"/>
                    </a:lnTo>
                    <a:lnTo>
                      <a:pt x="584" y="1974"/>
                    </a:lnTo>
                    <a:lnTo>
                      <a:pt x="521" y="1964"/>
                    </a:lnTo>
                    <a:lnTo>
                      <a:pt x="459" y="1952"/>
                    </a:lnTo>
                    <a:lnTo>
                      <a:pt x="400" y="1937"/>
                    </a:lnTo>
                    <a:lnTo>
                      <a:pt x="342" y="1920"/>
                    </a:lnTo>
                    <a:lnTo>
                      <a:pt x="285" y="1900"/>
                    </a:lnTo>
                    <a:lnTo>
                      <a:pt x="233" y="1878"/>
                    </a:lnTo>
                    <a:lnTo>
                      <a:pt x="183" y="1853"/>
                    </a:lnTo>
                    <a:lnTo>
                      <a:pt x="137" y="1824"/>
                    </a:lnTo>
                    <a:lnTo>
                      <a:pt x="94" y="1792"/>
                    </a:lnTo>
                    <a:lnTo>
                      <a:pt x="57" y="1757"/>
                    </a:lnTo>
                    <a:lnTo>
                      <a:pt x="23" y="1717"/>
                    </a:lnTo>
                    <a:lnTo>
                      <a:pt x="11" y="1695"/>
                    </a:lnTo>
                    <a:lnTo>
                      <a:pt x="2" y="1671"/>
                    </a:lnTo>
                    <a:lnTo>
                      <a:pt x="0" y="1646"/>
                    </a:lnTo>
                    <a:lnTo>
                      <a:pt x="0" y="1642"/>
                    </a:lnTo>
                    <a:lnTo>
                      <a:pt x="0" y="1629"/>
                    </a:lnTo>
                    <a:lnTo>
                      <a:pt x="0" y="1455"/>
                    </a:lnTo>
                    <a:lnTo>
                      <a:pt x="0" y="1403"/>
                    </a:lnTo>
                    <a:lnTo>
                      <a:pt x="0" y="1347"/>
                    </a:lnTo>
                    <a:lnTo>
                      <a:pt x="0" y="1226"/>
                    </a:lnTo>
                    <a:lnTo>
                      <a:pt x="0" y="1162"/>
                    </a:lnTo>
                    <a:lnTo>
                      <a:pt x="0" y="1097"/>
                    </a:lnTo>
                    <a:lnTo>
                      <a:pt x="0" y="1030"/>
                    </a:lnTo>
                    <a:lnTo>
                      <a:pt x="0" y="964"/>
                    </a:lnTo>
                    <a:lnTo>
                      <a:pt x="0" y="897"/>
                    </a:lnTo>
                    <a:lnTo>
                      <a:pt x="0" y="769"/>
                    </a:lnTo>
                    <a:lnTo>
                      <a:pt x="0" y="708"/>
                    </a:lnTo>
                    <a:lnTo>
                      <a:pt x="0" y="651"/>
                    </a:lnTo>
                    <a:lnTo>
                      <a:pt x="0" y="596"/>
                    </a:lnTo>
                    <a:lnTo>
                      <a:pt x="0" y="547"/>
                    </a:lnTo>
                    <a:lnTo>
                      <a:pt x="0" y="502"/>
                    </a:lnTo>
                    <a:lnTo>
                      <a:pt x="0" y="404"/>
                    </a:lnTo>
                    <a:lnTo>
                      <a:pt x="0" y="387"/>
                    </a:lnTo>
                    <a:lnTo>
                      <a:pt x="0" y="378"/>
                    </a:lnTo>
                    <a:lnTo>
                      <a:pt x="4" y="339"/>
                    </a:lnTo>
                    <a:lnTo>
                      <a:pt x="13" y="304"/>
                    </a:lnTo>
                    <a:lnTo>
                      <a:pt x="29" y="271"/>
                    </a:lnTo>
                    <a:lnTo>
                      <a:pt x="50" y="241"/>
                    </a:lnTo>
                    <a:lnTo>
                      <a:pt x="76" y="213"/>
                    </a:lnTo>
                    <a:lnTo>
                      <a:pt x="108" y="186"/>
                    </a:lnTo>
                    <a:lnTo>
                      <a:pt x="143" y="162"/>
                    </a:lnTo>
                    <a:lnTo>
                      <a:pt x="183" y="141"/>
                    </a:lnTo>
                    <a:lnTo>
                      <a:pt x="225" y="120"/>
                    </a:lnTo>
                    <a:lnTo>
                      <a:pt x="271" y="102"/>
                    </a:lnTo>
                    <a:lnTo>
                      <a:pt x="319" y="85"/>
                    </a:lnTo>
                    <a:lnTo>
                      <a:pt x="370" y="70"/>
                    </a:lnTo>
                    <a:lnTo>
                      <a:pt x="422" y="57"/>
                    </a:lnTo>
                    <a:lnTo>
                      <a:pt x="476" y="45"/>
                    </a:lnTo>
                    <a:lnTo>
                      <a:pt x="531" y="35"/>
                    </a:lnTo>
                    <a:lnTo>
                      <a:pt x="586" y="27"/>
                    </a:lnTo>
                    <a:lnTo>
                      <a:pt x="642" y="20"/>
                    </a:lnTo>
                    <a:lnTo>
                      <a:pt x="696" y="14"/>
                    </a:lnTo>
                    <a:lnTo>
                      <a:pt x="751" y="9"/>
                    </a:lnTo>
                    <a:lnTo>
                      <a:pt x="804" y="5"/>
                    </a:lnTo>
                    <a:lnTo>
                      <a:pt x="856" y="3"/>
                    </a:lnTo>
                    <a:lnTo>
                      <a:pt x="907" y="0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DE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3"/>
              <p:cNvSpPr>
                <a:spLocks noEditPoints="1"/>
              </p:cNvSpPr>
              <p:nvPr/>
            </p:nvSpPr>
            <p:spPr bwMode="auto">
              <a:xfrm>
                <a:off x="4579666" y="3682494"/>
                <a:ext cx="998437" cy="1052249"/>
              </a:xfrm>
              <a:custGeom>
                <a:avLst/>
                <a:gdLst>
                  <a:gd name="T0" fmla="*/ 1639 w 1668"/>
                  <a:gd name="T1" fmla="*/ 1560 h 1758"/>
                  <a:gd name="T2" fmla="*/ 1521 w 1668"/>
                  <a:gd name="T3" fmla="*/ 1642 h 1758"/>
                  <a:gd name="T4" fmla="*/ 1370 w 1668"/>
                  <a:gd name="T5" fmla="*/ 1698 h 1758"/>
                  <a:gd name="T6" fmla="*/ 1200 w 1668"/>
                  <a:gd name="T7" fmla="*/ 1733 h 1758"/>
                  <a:gd name="T8" fmla="*/ 1032 w 1668"/>
                  <a:gd name="T9" fmla="*/ 1751 h 1758"/>
                  <a:gd name="T10" fmla="*/ 879 w 1668"/>
                  <a:gd name="T11" fmla="*/ 1758 h 1758"/>
                  <a:gd name="T12" fmla="*/ 747 w 1668"/>
                  <a:gd name="T13" fmla="*/ 1757 h 1758"/>
                  <a:gd name="T14" fmla="*/ 597 w 1668"/>
                  <a:gd name="T15" fmla="*/ 1748 h 1758"/>
                  <a:gd name="T16" fmla="*/ 436 w 1668"/>
                  <a:gd name="T17" fmla="*/ 1728 h 1758"/>
                  <a:gd name="T18" fmla="*/ 279 w 1668"/>
                  <a:gd name="T19" fmla="*/ 1692 h 1758"/>
                  <a:gd name="T20" fmla="*/ 138 w 1668"/>
                  <a:gd name="T21" fmla="*/ 1637 h 1758"/>
                  <a:gd name="T22" fmla="*/ 28 w 1668"/>
                  <a:gd name="T23" fmla="*/ 1559 h 1758"/>
                  <a:gd name="T24" fmla="*/ 46 w 1668"/>
                  <a:gd name="T25" fmla="*/ 1011 h 1758"/>
                  <a:gd name="T26" fmla="*/ 214 w 1668"/>
                  <a:gd name="T27" fmla="*/ 1079 h 1758"/>
                  <a:gd name="T28" fmla="*/ 413 w 1668"/>
                  <a:gd name="T29" fmla="*/ 1123 h 1758"/>
                  <a:gd name="T30" fmla="*/ 625 w 1668"/>
                  <a:gd name="T31" fmla="*/ 1149 h 1758"/>
                  <a:gd name="T32" fmla="*/ 833 w 1668"/>
                  <a:gd name="T33" fmla="*/ 1156 h 1758"/>
                  <a:gd name="T34" fmla="*/ 1042 w 1668"/>
                  <a:gd name="T35" fmla="*/ 1149 h 1758"/>
                  <a:gd name="T36" fmla="*/ 1255 w 1668"/>
                  <a:gd name="T37" fmla="*/ 1123 h 1758"/>
                  <a:gd name="T38" fmla="*/ 1454 w 1668"/>
                  <a:gd name="T39" fmla="*/ 1079 h 1758"/>
                  <a:gd name="T40" fmla="*/ 1622 w 1668"/>
                  <a:gd name="T41" fmla="*/ 1011 h 1758"/>
                  <a:gd name="T42" fmla="*/ 919 w 1668"/>
                  <a:gd name="T43" fmla="*/ 1 h 1758"/>
                  <a:gd name="T44" fmla="*/ 1159 w 1668"/>
                  <a:gd name="T45" fmla="*/ 21 h 1758"/>
                  <a:gd name="T46" fmla="*/ 1365 w 1668"/>
                  <a:gd name="T47" fmla="*/ 59 h 1758"/>
                  <a:gd name="T48" fmla="*/ 1526 w 1668"/>
                  <a:gd name="T49" fmla="*/ 114 h 1758"/>
                  <a:gd name="T50" fmla="*/ 1631 w 1668"/>
                  <a:gd name="T51" fmla="*/ 180 h 1758"/>
                  <a:gd name="T52" fmla="*/ 1668 w 1668"/>
                  <a:gd name="T53" fmla="*/ 258 h 1758"/>
                  <a:gd name="T54" fmla="*/ 1631 w 1668"/>
                  <a:gd name="T55" fmla="*/ 334 h 1758"/>
                  <a:gd name="T56" fmla="*/ 1526 w 1668"/>
                  <a:gd name="T57" fmla="*/ 400 h 1758"/>
                  <a:gd name="T58" fmla="*/ 1365 w 1668"/>
                  <a:gd name="T59" fmla="*/ 455 h 1758"/>
                  <a:gd name="T60" fmla="*/ 1159 w 1668"/>
                  <a:gd name="T61" fmla="*/ 493 h 1758"/>
                  <a:gd name="T62" fmla="*/ 919 w 1668"/>
                  <a:gd name="T63" fmla="*/ 513 h 1758"/>
                  <a:gd name="T64" fmla="*/ 666 w 1668"/>
                  <a:gd name="T65" fmla="*/ 509 h 1758"/>
                  <a:gd name="T66" fmla="*/ 436 w 1668"/>
                  <a:gd name="T67" fmla="*/ 482 h 1758"/>
                  <a:gd name="T68" fmla="*/ 244 w 1668"/>
                  <a:gd name="T69" fmla="*/ 439 h 1758"/>
                  <a:gd name="T70" fmla="*/ 100 w 1668"/>
                  <a:gd name="T71" fmla="*/ 380 h 1758"/>
                  <a:gd name="T72" fmla="*/ 17 w 1668"/>
                  <a:gd name="T73" fmla="*/ 308 h 1758"/>
                  <a:gd name="T74" fmla="*/ 3 w 1668"/>
                  <a:gd name="T75" fmla="*/ 231 h 1758"/>
                  <a:gd name="T76" fmla="*/ 65 w 1668"/>
                  <a:gd name="T77" fmla="*/ 157 h 1758"/>
                  <a:gd name="T78" fmla="*/ 190 w 1668"/>
                  <a:gd name="T79" fmla="*/ 93 h 1758"/>
                  <a:gd name="T80" fmla="*/ 367 w 1668"/>
                  <a:gd name="T81" fmla="*/ 44 h 1758"/>
                  <a:gd name="T82" fmla="*/ 586 w 1668"/>
                  <a:gd name="T83" fmla="*/ 12 h 1758"/>
                  <a:gd name="T84" fmla="*/ 833 w 1668"/>
                  <a:gd name="T8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8" h="1758">
                    <a:moveTo>
                      <a:pt x="1668" y="983"/>
                    </a:moveTo>
                    <a:lnTo>
                      <a:pt x="1668" y="1526"/>
                    </a:lnTo>
                    <a:lnTo>
                      <a:pt x="1639" y="1560"/>
                    </a:lnTo>
                    <a:lnTo>
                      <a:pt x="1604" y="1590"/>
                    </a:lnTo>
                    <a:lnTo>
                      <a:pt x="1564" y="1618"/>
                    </a:lnTo>
                    <a:lnTo>
                      <a:pt x="1521" y="1642"/>
                    </a:lnTo>
                    <a:lnTo>
                      <a:pt x="1472" y="1662"/>
                    </a:lnTo>
                    <a:lnTo>
                      <a:pt x="1423" y="1682"/>
                    </a:lnTo>
                    <a:lnTo>
                      <a:pt x="1370" y="1698"/>
                    </a:lnTo>
                    <a:lnTo>
                      <a:pt x="1314" y="1711"/>
                    </a:lnTo>
                    <a:lnTo>
                      <a:pt x="1258" y="1723"/>
                    </a:lnTo>
                    <a:lnTo>
                      <a:pt x="1200" y="1733"/>
                    </a:lnTo>
                    <a:lnTo>
                      <a:pt x="1144" y="1740"/>
                    </a:lnTo>
                    <a:lnTo>
                      <a:pt x="1088" y="1746"/>
                    </a:lnTo>
                    <a:lnTo>
                      <a:pt x="1032" y="1751"/>
                    </a:lnTo>
                    <a:lnTo>
                      <a:pt x="978" y="1754"/>
                    </a:lnTo>
                    <a:lnTo>
                      <a:pt x="927" y="1757"/>
                    </a:lnTo>
                    <a:lnTo>
                      <a:pt x="879" y="1758"/>
                    </a:lnTo>
                    <a:lnTo>
                      <a:pt x="833" y="1758"/>
                    </a:lnTo>
                    <a:lnTo>
                      <a:pt x="792" y="1758"/>
                    </a:lnTo>
                    <a:lnTo>
                      <a:pt x="747" y="1757"/>
                    </a:lnTo>
                    <a:lnTo>
                      <a:pt x="699" y="1754"/>
                    </a:lnTo>
                    <a:lnTo>
                      <a:pt x="649" y="1752"/>
                    </a:lnTo>
                    <a:lnTo>
                      <a:pt x="597" y="1748"/>
                    </a:lnTo>
                    <a:lnTo>
                      <a:pt x="544" y="1742"/>
                    </a:lnTo>
                    <a:lnTo>
                      <a:pt x="491" y="1736"/>
                    </a:lnTo>
                    <a:lnTo>
                      <a:pt x="436" y="1728"/>
                    </a:lnTo>
                    <a:lnTo>
                      <a:pt x="383" y="1718"/>
                    </a:lnTo>
                    <a:lnTo>
                      <a:pt x="330" y="1706"/>
                    </a:lnTo>
                    <a:lnTo>
                      <a:pt x="279" y="1692"/>
                    </a:lnTo>
                    <a:lnTo>
                      <a:pt x="229" y="1676"/>
                    </a:lnTo>
                    <a:lnTo>
                      <a:pt x="182" y="1658"/>
                    </a:lnTo>
                    <a:lnTo>
                      <a:pt x="138" y="1637"/>
                    </a:lnTo>
                    <a:lnTo>
                      <a:pt x="96" y="1613"/>
                    </a:lnTo>
                    <a:lnTo>
                      <a:pt x="60" y="1588"/>
                    </a:lnTo>
                    <a:lnTo>
                      <a:pt x="28" y="1559"/>
                    </a:lnTo>
                    <a:lnTo>
                      <a:pt x="0" y="1526"/>
                    </a:lnTo>
                    <a:lnTo>
                      <a:pt x="0" y="983"/>
                    </a:lnTo>
                    <a:lnTo>
                      <a:pt x="46" y="1011"/>
                    </a:lnTo>
                    <a:lnTo>
                      <a:pt x="98" y="1036"/>
                    </a:lnTo>
                    <a:lnTo>
                      <a:pt x="154" y="1058"/>
                    </a:lnTo>
                    <a:lnTo>
                      <a:pt x="214" y="1079"/>
                    </a:lnTo>
                    <a:lnTo>
                      <a:pt x="278" y="1095"/>
                    </a:lnTo>
                    <a:lnTo>
                      <a:pt x="344" y="1111"/>
                    </a:lnTo>
                    <a:lnTo>
                      <a:pt x="413" y="1123"/>
                    </a:lnTo>
                    <a:lnTo>
                      <a:pt x="483" y="1134"/>
                    </a:lnTo>
                    <a:lnTo>
                      <a:pt x="555" y="1143"/>
                    </a:lnTo>
                    <a:lnTo>
                      <a:pt x="625" y="1149"/>
                    </a:lnTo>
                    <a:lnTo>
                      <a:pt x="696" y="1153"/>
                    </a:lnTo>
                    <a:lnTo>
                      <a:pt x="766" y="1156"/>
                    </a:lnTo>
                    <a:lnTo>
                      <a:pt x="833" y="1156"/>
                    </a:lnTo>
                    <a:lnTo>
                      <a:pt x="902" y="1156"/>
                    </a:lnTo>
                    <a:lnTo>
                      <a:pt x="972" y="1153"/>
                    </a:lnTo>
                    <a:lnTo>
                      <a:pt x="1042" y="1149"/>
                    </a:lnTo>
                    <a:lnTo>
                      <a:pt x="1113" y="1143"/>
                    </a:lnTo>
                    <a:lnTo>
                      <a:pt x="1185" y="1134"/>
                    </a:lnTo>
                    <a:lnTo>
                      <a:pt x="1255" y="1123"/>
                    </a:lnTo>
                    <a:lnTo>
                      <a:pt x="1324" y="1110"/>
                    </a:lnTo>
                    <a:lnTo>
                      <a:pt x="1390" y="1095"/>
                    </a:lnTo>
                    <a:lnTo>
                      <a:pt x="1454" y="1079"/>
                    </a:lnTo>
                    <a:lnTo>
                      <a:pt x="1514" y="1058"/>
                    </a:lnTo>
                    <a:lnTo>
                      <a:pt x="1570" y="1036"/>
                    </a:lnTo>
                    <a:lnTo>
                      <a:pt x="1622" y="1011"/>
                    </a:lnTo>
                    <a:lnTo>
                      <a:pt x="1668" y="983"/>
                    </a:lnTo>
                    <a:close/>
                    <a:moveTo>
                      <a:pt x="833" y="0"/>
                    </a:moveTo>
                    <a:lnTo>
                      <a:pt x="919" y="1"/>
                    </a:lnTo>
                    <a:lnTo>
                      <a:pt x="1002" y="5"/>
                    </a:lnTo>
                    <a:lnTo>
                      <a:pt x="1082" y="12"/>
                    </a:lnTo>
                    <a:lnTo>
                      <a:pt x="1159" y="21"/>
                    </a:lnTo>
                    <a:lnTo>
                      <a:pt x="1232" y="31"/>
                    </a:lnTo>
                    <a:lnTo>
                      <a:pt x="1301" y="44"/>
                    </a:lnTo>
                    <a:lnTo>
                      <a:pt x="1365" y="59"/>
                    </a:lnTo>
                    <a:lnTo>
                      <a:pt x="1424" y="75"/>
                    </a:lnTo>
                    <a:lnTo>
                      <a:pt x="1477" y="93"/>
                    </a:lnTo>
                    <a:lnTo>
                      <a:pt x="1526" y="114"/>
                    </a:lnTo>
                    <a:lnTo>
                      <a:pt x="1568" y="134"/>
                    </a:lnTo>
                    <a:lnTo>
                      <a:pt x="1603" y="157"/>
                    </a:lnTo>
                    <a:lnTo>
                      <a:pt x="1631" y="180"/>
                    </a:lnTo>
                    <a:lnTo>
                      <a:pt x="1651" y="206"/>
                    </a:lnTo>
                    <a:lnTo>
                      <a:pt x="1665" y="231"/>
                    </a:lnTo>
                    <a:lnTo>
                      <a:pt x="1668" y="258"/>
                    </a:lnTo>
                    <a:lnTo>
                      <a:pt x="1665" y="283"/>
                    </a:lnTo>
                    <a:lnTo>
                      <a:pt x="1651" y="308"/>
                    </a:lnTo>
                    <a:lnTo>
                      <a:pt x="1631" y="334"/>
                    </a:lnTo>
                    <a:lnTo>
                      <a:pt x="1603" y="357"/>
                    </a:lnTo>
                    <a:lnTo>
                      <a:pt x="1568" y="380"/>
                    </a:lnTo>
                    <a:lnTo>
                      <a:pt x="1526" y="400"/>
                    </a:lnTo>
                    <a:lnTo>
                      <a:pt x="1477" y="421"/>
                    </a:lnTo>
                    <a:lnTo>
                      <a:pt x="1424" y="439"/>
                    </a:lnTo>
                    <a:lnTo>
                      <a:pt x="1365" y="455"/>
                    </a:lnTo>
                    <a:lnTo>
                      <a:pt x="1301" y="470"/>
                    </a:lnTo>
                    <a:lnTo>
                      <a:pt x="1232" y="482"/>
                    </a:lnTo>
                    <a:lnTo>
                      <a:pt x="1159" y="493"/>
                    </a:lnTo>
                    <a:lnTo>
                      <a:pt x="1082" y="502"/>
                    </a:lnTo>
                    <a:lnTo>
                      <a:pt x="1002" y="509"/>
                    </a:lnTo>
                    <a:lnTo>
                      <a:pt x="919" y="513"/>
                    </a:lnTo>
                    <a:lnTo>
                      <a:pt x="833" y="514"/>
                    </a:lnTo>
                    <a:lnTo>
                      <a:pt x="748" y="513"/>
                    </a:lnTo>
                    <a:lnTo>
                      <a:pt x="666" y="509"/>
                    </a:lnTo>
                    <a:lnTo>
                      <a:pt x="586" y="502"/>
                    </a:lnTo>
                    <a:lnTo>
                      <a:pt x="509" y="493"/>
                    </a:lnTo>
                    <a:lnTo>
                      <a:pt x="436" y="482"/>
                    </a:lnTo>
                    <a:lnTo>
                      <a:pt x="367" y="470"/>
                    </a:lnTo>
                    <a:lnTo>
                      <a:pt x="303" y="455"/>
                    </a:lnTo>
                    <a:lnTo>
                      <a:pt x="244" y="439"/>
                    </a:lnTo>
                    <a:lnTo>
                      <a:pt x="190" y="421"/>
                    </a:lnTo>
                    <a:lnTo>
                      <a:pt x="142" y="400"/>
                    </a:lnTo>
                    <a:lnTo>
                      <a:pt x="100" y="380"/>
                    </a:lnTo>
                    <a:lnTo>
                      <a:pt x="65" y="357"/>
                    </a:lnTo>
                    <a:lnTo>
                      <a:pt x="37" y="334"/>
                    </a:lnTo>
                    <a:lnTo>
                      <a:pt x="17" y="308"/>
                    </a:lnTo>
                    <a:lnTo>
                      <a:pt x="3" y="283"/>
                    </a:lnTo>
                    <a:lnTo>
                      <a:pt x="0" y="258"/>
                    </a:lnTo>
                    <a:lnTo>
                      <a:pt x="3" y="231"/>
                    </a:lnTo>
                    <a:lnTo>
                      <a:pt x="17" y="206"/>
                    </a:lnTo>
                    <a:lnTo>
                      <a:pt x="37" y="180"/>
                    </a:lnTo>
                    <a:lnTo>
                      <a:pt x="65" y="157"/>
                    </a:lnTo>
                    <a:lnTo>
                      <a:pt x="100" y="134"/>
                    </a:lnTo>
                    <a:lnTo>
                      <a:pt x="142" y="114"/>
                    </a:lnTo>
                    <a:lnTo>
                      <a:pt x="190" y="93"/>
                    </a:lnTo>
                    <a:lnTo>
                      <a:pt x="244" y="75"/>
                    </a:lnTo>
                    <a:lnTo>
                      <a:pt x="303" y="59"/>
                    </a:lnTo>
                    <a:lnTo>
                      <a:pt x="367" y="44"/>
                    </a:lnTo>
                    <a:lnTo>
                      <a:pt x="436" y="31"/>
                    </a:lnTo>
                    <a:lnTo>
                      <a:pt x="509" y="21"/>
                    </a:lnTo>
                    <a:lnTo>
                      <a:pt x="586" y="12"/>
                    </a:lnTo>
                    <a:lnTo>
                      <a:pt x="666" y="5"/>
                    </a:lnTo>
                    <a:lnTo>
                      <a:pt x="748" y="1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4"/>
              <p:cNvSpPr>
                <a:spLocks/>
              </p:cNvSpPr>
              <p:nvPr/>
            </p:nvSpPr>
            <p:spPr bwMode="auto">
              <a:xfrm>
                <a:off x="4579666" y="3972459"/>
                <a:ext cx="998437" cy="313881"/>
              </a:xfrm>
              <a:custGeom>
                <a:avLst/>
                <a:gdLst>
                  <a:gd name="T0" fmla="*/ 0 w 1668"/>
                  <a:gd name="T1" fmla="*/ 0 h 524"/>
                  <a:gd name="T2" fmla="*/ 36 w 1668"/>
                  <a:gd name="T3" fmla="*/ 23 h 524"/>
                  <a:gd name="T4" fmla="*/ 80 w 1668"/>
                  <a:gd name="T5" fmla="*/ 47 h 524"/>
                  <a:gd name="T6" fmla="*/ 132 w 1668"/>
                  <a:gd name="T7" fmla="*/ 69 h 524"/>
                  <a:gd name="T8" fmla="*/ 188 w 1668"/>
                  <a:gd name="T9" fmla="*/ 89 h 524"/>
                  <a:gd name="T10" fmla="*/ 252 w 1668"/>
                  <a:gd name="T11" fmla="*/ 108 h 524"/>
                  <a:gd name="T12" fmla="*/ 323 w 1668"/>
                  <a:gd name="T13" fmla="*/ 127 h 524"/>
                  <a:gd name="T14" fmla="*/ 398 w 1668"/>
                  <a:gd name="T15" fmla="*/ 142 h 524"/>
                  <a:gd name="T16" fmla="*/ 477 w 1668"/>
                  <a:gd name="T17" fmla="*/ 156 h 524"/>
                  <a:gd name="T18" fmla="*/ 561 w 1668"/>
                  <a:gd name="T19" fmla="*/ 168 h 524"/>
                  <a:gd name="T20" fmla="*/ 649 w 1668"/>
                  <a:gd name="T21" fmla="*/ 175 h 524"/>
                  <a:gd name="T22" fmla="*/ 740 w 1668"/>
                  <a:gd name="T23" fmla="*/ 181 h 524"/>
                  <a:gd name="T24" fmla="*/ 833 w 1668"/>
                  <a:gd name="T25" fmla="*/ 182 h 524"/>
                  <a:gd name="T26" fmla="*/ 928 w 1668"/>
                  <a:gd name="T27" fmla="*/ 181 h 524"/>
                  <a:gd name="T28" fmla="*/ 1019 w 1668"/>
                  <a:gd name="T29" fmla="*/ 175 h 524"/>
                  <a:gd name="T30" fmla="*/ 1106 w 1668"/>
                  <a:gd name="T31" fmla="*/ 168 h 524"/>
                  <a:gd name="T32" fmla="*/ 1191 w 1668"/>
                  <a:gd name="T33" fmla="*/ 156 h 524"/>
                  <a:gd name="T34" fmla="*/ 1270 w 1668"/>
                  <a:gd name="T35" fmla="*/ 142 h 524"/>
                  <a:gd name="T36" fmla="*/ 1345 w 1668"/>
                  <a:gd name="T37" fmla="*/ 127 h 524"/>
                  <a:gd name="T38" fmla="*/ 1416 w 1668"/>
                  <a:gd name="T39" fmla="*/ 108 h 524"/>
                  <a:gd name="T40" fmla="*/ 1480 w 1668"/>
                  <a:gd name="T41" fmla="*/ 89 h 524"/>
                  <a:gd name="T42" fmla="*/ 1536 w 1668"/>
                  <a:gd name="T43" fmla="*/ 69 h 524"/>
                  <a:gd name="T44" fmla="*/ 1588 w 1668"/>
                  <a:gd name="T45" fmla="*/ 47 h 524"/>
                  <a:gd name="T46" fmla="*/ 1632 w 1668"/>
                  <a:gd name="T47" fmla="*/ 23 h 524"/>
                  <a:gd name="T48" fmla="*/ 1668 w 1668"/>
                  <a:gd name="T49" fmla="*/ 0 h 524"/>
                  <a:gd name="T50" fmla="*/ 1668 w 1668"/>
                  <a:gd name="T51" fmla="*/ 342 h 524"/>
                  <a:gd name="T52" fmla="*/ 1632 w 1668"/>
                  <a:gd name="T53" fmla="*/ 366 h 524"/>
                  <a:gd name="T54" fmla="*/ 1588 w 1668"/>
                  <a:gd name="T55" fmla="*/ 389 h 524"/>
                  <a:gd name="T56" fmla="*/ 1536 w 1668"/>
                  <a:gd name="T57" fmla="*/ 411 h 524"/>
                  <a:gd name="T58" fmla="*/ 1480 w 1668"/>
                  <a:gd name="T59" fmla="*/ 432 h 524"/>
                  <a:gd name="T60" fmla="*/ 1416 w 1668"/>
                  <a:gd name="T61" fmla="*/ 452 h 524"/>
                  <a:gd name="T62" fmla="*/ 1345 w 1668"/>
                  <a:gd name="T63" fmla="*/ 469 h 524"/>
                  <a:gd name="T64" fmla="*/ 1270 w 1668"/>
                  <a:gd name="T65" fmla="*/ 486 h 524"/>
                  <a:gd name="T66" fmla="*/ 1191 w 1668"/>
                  <a:gd name="T67" fmla="*/ 499 h 524"/>
                  <a:gd name="T68" fmla="*/ 1106 w 1668"/>
                  <a:gd name="T69" fmla="*/ 510 h 524"/>
                  <a:gd name="T70" fmla="*/ 1019 w 1668"/>
                  <a:gd name="T71" fmla="*/ 518 h 524"/>
                  <a:gd name="T72" fmla="*/ 928 w 1668"/>
                  <a:gd name="T73" fmla="*/ 523 h 524"/>
                  <a:gd name="T74" fmla="*/ 833 w 1668"/>
                  <a:gd name="T75" fmla="*/ 524 h 524"/>
                  <a:gd name="T76" fmla="*/ 740 w 1668"/>
                  <a:gd name="T77" fmla="*/ 523 h 524"/>
                  <a:gd name="T78" fmla="*/ 649 w 1668"/>
                  <a:gd name="T79" fmla="*/ 518 h 524"/>
                  <a:gd name="T80" fmla="*/ 561 w 1668"/>
                  <a:gd name="T81" fmla="*/ 510 h 524"/>
                  <a:gd name="T82" fmla="*/ 477 w 1668"/>
                  <a:gd name="T83" fmla="*/ 499 h 524"/>
                  <a:gd name="T84" fmla="*/ 398 w 1668"/>
                  <a:gd name="T85" fmla="*/ 486 h 524"/>
                  <a:gd name="T86" fmla="*/ 323 w 1668"/>
                  <a:gd name="T87" fmla="*/ 469 h 524"/>
                  <a:gd name="T88" fmla="*/ 252 w 1668"/>
                  <a:gd name="T89" fmla="*/ 452 h 524"/>
                  <a:gd name="T90" fmla="*/ 188 w 1668"/>
                  <a:gd name="T91" fmla="*/ 432 h 524"/>
                  <a:gd name="T92" fmla="*/ 132 w 1668"/>
                  <a:gd name="T93" fmla="*/ 411 h 524"/>
                  <a:gd name="T94" fmla="*/ 80 w 1668"/>
                  <a:gd name="T95" fmla="*/ 389 h 524"/>
                  <a:gd name="T96" fmla="*/ 36 w 1668"/>
                  <a:gd name="T97" fmla="*/ 366 h 524"/>
                  <a:gd name="T98" fmla="*/ 0 w 1668"/>
                  <a:gd name="T99" fmla="*/ 342 h 524"/>
                  <a:gd name="T100" fmla="*/ 0 w 1668"/>
                  <a:gd name="T10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8" h="524">
                    <a:moveTo>
                      <a:pt x="0" y="0"/>
                    </a:moveTo>
                    <a:lnTo>
                      <a:pt x="36" y="23"/>
                    </a:lnTo>
                    <a:lnTo>
                      <a:pt x="80" y="47"/>
                    </a:lnTo>
                    <a:lnTo>
                      <a:pt x="132" y="69"/>
                    </a:lnTo>
                    <a:lnTo>
                      <a:pt x="188" y="89"/>
                    </a:lnTo>
                    <a:lnTo>
                      <a:pt x="252" y="108"/>
                    </a:lnTo>
                    <a:lnTo>
                      <a:pt x="323" y="127"/>
                    </a:lnTo>
                    <a:lnTo>
                      <a:pt x="398" y="142"/>
                    </a:lnTo>
                    <a:lnTo>
                      <a:pt x="477" y="156"/>
                    </a:lnTo>
                    <a:lnTo>
                      <a:pt x="561" y="168"/>
                    </a:lnTo>
                    <a:lnTo>
                      <a:pt x="649" y="175"/>
                    </a:lnTo>
                    <a:lnTo>
                      <a:pt x="740" y="181"/>
                    </a:lnTo>
                    <a:lnTo>
                      <a:pt x="833" y="182"/>
                    </a:lnTo>
                    <a:lnTo>
                      <a:pt x="928" y="181"/>
                    </a:lnTo>
                    <a:lnTo>
                      <a:pt x="1019" y="175"/>
                    </a:lnTo>
                    <a:lnTo>
                      <a:pt x="1106" y="168"/>
                    </a:lnTo>
                    <a:lnTo>
                      <a:pt x="1191" y="156"/>
                    </a:lnTo>
                    <a:lnTo>
                      <a:pt x="1270" y="142"/>
                    </a:lnTo>
                    <a:lnTo>
                      <a:pt x="1345" y="127"/>
                    </a:lnTo>
                    <a:lnTo>
                      <a:pt x="1416" y="108"/>
                    </a:lnTo>
                    <a:lnTo>
                      <a:pt x="1480" y="89"/>
                    </a:lnTo>
                    <a:lnTo>
                      <a:pt x="1536" y="69"/>
                    </a:lnTo>
                    <a:lnTo>
                      <a:pt x="1588" y="47"/>
                    </a:lnTo>
                    <a:lnTo>
                      <a:pt x="1632" y="23"/>
                    </a:lnTo>
                    <a:lnTo>
                      <a:pt x="1668" y="0"/>
                    </a:lnTo>
                    <a:lnTo>
                      <a:pt x="1668" y="342"/>
                    </a:lnTo>
                    <a:lnTo>
                      <a:pt x="1632" y="366"/>
                    </a:lnTo>
                    <a:lnTo>
                      <a:pt x="1588" y="389"/>
                    </a:lnTo>
                    <a:lnTo>
                      <a:pt x="1536" y="411"/>
                    </a:lnTo>
                    <a:lnTo>
                      <a:pt x="1480" y="432"/>
                    </a:lnTo>
                    <a:lnTo>
                      <a:pt x="1416" y="452"/>
                    </a:lnTo>
                    <a:lnTo>
                      <a:pt x="1345" y="469"/>
                    </a:lnTo>
                    <a:lnTo>
                      <a:pt x="1270" y="486"/>
                    </a:lnTo>
                    <a:lnTo>
                      <a:pt x="1191" y="499"/>
                    </a:lnTo>
                    <a:lnTo>
                      <a:pt x="1106" y="510"/>
                    </a:lnTo>
                    <a:lnTo>
                      <a:pt x="1019" y="518"/>
                    </a:lnTo>
                    <a:lnTo>
                      <a:pt x="928" y="523"/>
                    </a:lnTo>
                    <a:lnTo>
                      <a:pt x="833" y="524"/>
                    </a:lnTo>
                    <a:lnTo>
                      <a:pt x="740" y="523"/>
                    </a:lnTo>
                    <a:lnTo>
                      <a:pt x="649" y="518"/>
                    </a:lnTo>
                    <a:lnTo>
                      <a:pt x="561" y="510"/>
                    </a:lnTo>
                    <a:lnTo>
                      <a:pt x="477" y="499"/>
                    </a:lnTo>
                    <a:lnTo>
                      <a:pt x="398" y="486"/>
                    </a:lnTo>
                    <a:lnTo>
                      <a:pt x="323" y="469"/>
                    </a:lnTo>
                    <a:lnTo>
                      <a:pt x="252" y="452"/>
                    </a:lnTo>
                    <a:lnTo>
                      <a:pt x="188" y="432"/>
                    </a:lnTo>
                    <a:lnTo>
                      <a:pt x="132" y="411"/>
                    </a:lnTo>
                    <a:lnTo>
                      <a:pt x="80" y="389"/>
                    </a:lnTo>
                    <a:lnTo>
                      <a:pt x="36" y="366"/>
                    </a:lnTo>
                    <a:lnTo>
                      <a:pt x="0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Oval 17"/>
            <p:cNvSpPr>
              <a:spLocks noChangeAspect="1"/>
            </p:cNvSpPr>
            <p:nvPr/>
          </p:nvSpPr>
          <p:spPr bwMode="auto">
            <a:xfrm rot="9487725">
              <a:off x="10705732" y="3518715"/>
              <a:ext cx="786340" cy="582344"/>
            </a:xfrm>
            <a:custGeom>
              <a:avLst/>
              <a:gdLst>
                <a:gd name="connsiteX0" fmla="*/ 0 w 1338146"/>
                <a:gd name="connsiteY0" fmla="*/ 669073 h 1338146"/>
                <a:gd name="connsiteX1" fmla="*/ 669073 w 1338146"/>
                <a:gd name="connsiteY1" fmla="*/ 0 h 1338146"/>
                <a:gd name="connsiteX2" fmla="*/ 1338146 w 1338146"/>
                <a:gd name="connsiteY2" fmla="*/ 669073 h 1338146"/>
                <a:gd name="connsiteX3" fmla="*/ 669073 w 1338146"/>
                <a:gd name="connsiteY3" fmla="*/ 1338146 h 1338146"/>
                <a:gd name="connsiteX4" fmla="*/ 0 w 1338146"/>
                <a:gd name="connsiteY4" fmla="*/ 669073 h 1338146"/>
                <a:gd name="connsiteX0" fmla="*/ 669073 w 1338146"/>
                <a:gd name="connsiteY0" fmla="*/ 1338146 h 1429586"/>
                <a:gd name="connsiteX1" fmla="*/ 0 w 1338146"/>
                <a:gd name="connsiteY1" fmla="*/ 669073 h 1429586"/>
                <a:gd name="connsiteX2" fmla="*/ 669073 w 1338146"/>
                <a:gd name="connsiteY2" fmla="*/ 0 h 1429586"/>
                <a:gd name="connsiteX3" fmla="*/ 1338146 w 1338146"/>
                <a:gd name="connsiteY3" fmla="*/ 669073 h 1429586"/>
                <a:gd name="connsiteX4" fmla="*/ 760513 w 1338146"/>
                <a:gd name="connsiteY4" fmla="*/ 1429586 h 1429586"/>
                <a:gd name="connsiteX0" fmla="*/ 669073 w 1338146"/>
                <a:gd name="connsiteY0" fmla="*/ 1338146 h 1338146"/>
                <a:gd name="connsiteX1" fmla="*/ 0 w 1338146"/>
                <a:gd name="connsiteY1" fmla="*/ 669073 h 1338146"/>
                <a:gd name="connsiteX2" fmla="*/ 669073 w 1338146"/>
                <a:gd name="connsiteY2" fmla="*/ 0 h 1338146"/>
                <a:gd name="connsiteX3" fmla="*/ 1338146 w 1338146"/>
                <a:gd name="connsiteY3" fmla="*/ 669073 h 1338146"/>
                <a:gd name="connsiteX0" fmla="*/ 0 w 1338146"/>
                <a:gd name="connsiteY0" fmla="*/ 669073 h 669073"/>
                <a:gd name="connsiteX1" fmla="*/ 669073 w 1338146"/>
                <a:gd name="connsiteY1" fmla="*/ 0 h 669073"/>
                <a:gd name="connsiteX2" fmla="*/ 1338146 w 1338146"/>
                <a:gd name="connsiteY2" fmla="*/ 669073 h 669073"/>
                <a:gd name="connsiteX0" fmla="*/ 0 w 1096536"/>
                <a:gd name="connsiteY0" fmla="*/ 755871 h 755871"/>
                <a:gd name="connsiteX1" fmla="*/ 669073 w 1096536"/>
                <a:gd name="connsiteY1" fmla="*/ 86798 h 755871"/>
                <a:gd name="connsiteX2" fmla="*/ 1096536 w 1096536"/>
                <a:gd name="connsiteY2" fmla="*/ 254066 h 755871"/>
                <a:gd name="connsiteX0" fmla="*/ 0 w 1096536"/>
                <a:gd name="connsiteY0" fmla="*/ 715031 h 715031"/>
                <a:gd name="connsiteX1" fmla="*/ 359317 w 1096536"/>
                <a:gd name="connsiteY1" fmla="*/ 132690 h 715031"/>
                <a:gd name="connsiteX2" fmla="*/ 1096536 w 1096536"/>
                <a:gd name="connsiteY2" fmla="*/ 213226 h 715031"/>
                <a:gd name="connsiteX0" fmla="*/ 0 w 1096536"/>
                <a:gd name="connsiteY0" fmla="*/ 766243 h 766243"/>
                <a:gd name="connsiteX1" fmla="*/ 353122 w 1096536"/>
                <a:gd name="connsiteY1" fmla="*/ 78585 h 766243"/>
                <a:gd name="connsiteX2" fmla="*/ 1096536 w 1096536"/>
                <a:gd name="connsiteY2" fmla="*/ 264438 h 766243"/>
                <a:gd name="connsiteX0" fmla="*/ 0 w 1096536"/>
                <a:gd name="connsiteY0" fmla="*/ 724974 h 724974"/>
                <a:gd name="connsiteX1" fmla="*/ 353122 w 1096536"/>
                <a:gd name="connsiteY1" fmla="*/ 37316 h 724974"/>
                <a:gd name="connsiteX2" fmla="*/ 1096536 w 1096536"/>
                <a:gd name="connsiteY2" fmla="*/ 223169 h 724974"/>
                <a:gd name="connsiteX0" fmla="*/ 0 w 1096536"/>
                <a:gd name="connsiteY0" fmla="*/ 661088 h 661088"/>
                <a:gd name="connsiteX1" fmla="*/ 365513 w 1096536"/>
                <a:gd name="connsiteY1" fmla="*/ 66357 h 661088"/>
                <a:gd name="connsiteX2" fmla="*/ 1096536 w 1096536"/>
                <a:gd name="connsiteY2" fmla="*/ 159283 h 661088"/>
                <a:gd name="connsiteX0" fmla="*/ 0 w 1096536"/>
                <a:gd name="connsiteY0" fmla="*/ 671285 h 671285"/>
                <a:gd name="connsiteX1" fmla="*/ 365513 w 1096536"/>
                <a:gd name="connsiteY1" fmla="*/ 76554 h 671285"/>
                <a:gd name="connsiteX2" fmla="*/ 1096536 w 1096536"/>
                <a:gd name="connsiteY2" fmla="*/ 169480 h 671285"/>
                <a:gd name="connsiteX0" fmla="*/ 0 w 1096536"/>
                <a:gd name="connsiteY0" fmla="*/ 664104 h 664104"/>
                <a:gd name="connsiteX1" fmla="*/ 303562 w 1096536"/>
                <a:gd name="connsiteY1" fmla="*/ 81763 h 664104"/>
                <a:gd name="connsiteX2" fmla="*/ 1096536 w 1096536"/>
                <a:gd name="connsiteY2" fmla="*/ 162299 h 664104"/>
                <a:gd name="connsiteX0" fmla="*/ 0 w 1096536"/>
                <a:gd name="connsiteY0" fmla="*/ 659124 h 659124"/>
                <a:gd name="connsiteX1" fmla="*/ 303562 w 1096536"/>
                <a:gd name="connsiteY1" fmla="*/ 76783 h 659124"/>
                <a:gd name="connsiteX2" fmla="*/ 1096536 w 1096536"/>
                <a:gd name="connsiteY2" fmla="*/ 157319 h 659124"/>
                <a:gd name="connsiteX0" fmla="*/ 0 w 978828"/>
                <a:gd name="connsiteY0" fmla="*/ 671567 h 671567"/>
                <a:gd name="connsiteX1" fmla="*/ 303562 w 978828"/>
                <a:gd name="connsiteY1" fmla="*/ 89226 h 671567"/>
                <a:gd name="connsiteX2" fmla="*/ 978828 w 978828"/>
                <a:gd name="connsiteY2" fmla="*/ 138787 h 671567"/>
                <a:gd name="connsiteX0" fmla="*/ 0 w 978828"/>
                <a:gd name="connsiteY0" fmla="*/ 652959 h 652959"/>
                <a:gd name="connsiteX1" fmla="*/ 303562 w 978828"/>
                <a:gd name="connsiteY1" fmla="*/ 70618 h 652959"/>
                <a:gd name="connsiteX2" fmla="*/ 978828 w 978828"/>
                <a:gd name="connsiteY2" fmla="*/ 120179 h 652959"/>
                <a:gd name="connsiteX0" fmla="*/ 0 w 978828"/>
                <a:gd name="connsiteY0" fmla="*/ 737541 h 737541"/>
                <a:gd name="connsiteX1" fmla="*/ 451186 w 978828"/>
                <a:gd name="connsiteY1" fmla="*/ 34096 h 737541"/>
                <a:gd name="connsiteX2" fmla="*/ 978828 w 978828"/>
                <a:gd name="connsiteY2" fmla="*/ 204761 h 737541"/>
                <a:gd name="connsiteX0" fmla="*/ 0 w 978828"/>
                <a:gd name="connsiteY0" fmla="*/ 724627 h 724627"/>
                <a:gd name="connsiteX1" fmla="*/ 451186 w 978828"/>
                <a:gd name="connsiteY1" fmla="*/ 21182 h 724627"/>
                <a:gd name="connsiteX2" fmla="*/ 978828 w 978828"/>
                <a:gd name="connsiteY2" fmla="*/ 191847 h 724627"/>
                <a:gd name="connsiteX0" fmla="*/ 0 w 451186"/>
                <a:gd name="connsiteY0" fmla="*/ 703445 h 703445"/>
                <a:gd name="connsiteX1" fmla="*/ 451186 w 451186"/>
                <a:gd name="connsiteY1" fmla="*/ 0 h 703445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9645 h 939645"/>
                <a:gd name="connsiteX1" fmla="*/ 692784 w 692784"/>
                <a:gd name="connsiteY1" fmla="*/ 2501 h 939645"/>
                <a:gd name="connsiteX0" fmla="*/ 0 w 692784"/>
                <a:gd name="connsiteY0" fmla="*/ 939534 h 939534"/>
                <a:gd name="connsiteX1" fmla="*/ 692784 w 692784"/>
                <a:gd name="connsiteY1" fmla="*/ 2390 h 939534"/>
                <a:gd name="connsiteX0" fmla="*/ 0 w 692784"/>
                <a:gd name="connsiteY0" fmla="*/ 939903 h 939903"/>
                <a:gd name="connsiteX1" fmla="*/ 692784 w 692784"/>
                <a:gd name="connsiteY1" fmla="*/ 2759 h 939903"/>
                <a:gd name="connsiteX0" fmla="*/ 0 w 692784"/>
                <a:gd name="connsiteY0" fmla="*/ 937198 h 937198"/>
                <a:gd name="connsiteX1" fmla="*/ 692784 w 692784"/>
                <a:gd name="connsiteY1" fmla="*/ 54 h 93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84" h="937198">
                  <a:moveTo>
                    <a:pt x="0" y="937198"/>
                  </a:moveTo>
                  <a:cubicBezTo>
                    <a:pt x="74226" y="505354"/>
                    <a:pt x="267118" y="-5990"/>
                    <a:pt x="692784" y="54"/>
                  </a:cubicBezTo>
                </a:path>
              </a:pathLst>
            </a:custGeom>
            <a:noFill/>
            <a:ln w="91440" cap="flat" cmpd="sng" algn="ctr">
              <a:gradFill flip="none" rotWithShape="1">
                <a:gsLst>
                  <a:gs pos="95000">
                    <a:srgbClr val="00B9F2">
                      <a:alpha val="0"/>
                    </a:srgbClr>
                  </a:gs>
                  <a:gs pos="0">
                    <a:srgbClr val="00B9F2"/>
                  </a:gs>
                </a:gsLst>
                <a:lin ang="0" scaled="0"/>
                <a:tileRect/>
              </a:gradFill>
              <a:prstDash val="solid"/>
              <a:round/>
              <a:headEnd type="triangle" w="med" len="sm"/>
              <a:tailEnd type="none" w="med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n w="76200" cmpd="sng">
                  <a:solidFill>
                    <a:prstClr val="white"/>
                  </a:solidFill>
                </a:ln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sp>
          <p:nvSpPr>
            <p:cNvPr id="19" name="Right Arrow 18"/>
            <p:cNvSpPr>
              <a:spLocks noChangeAspect="1"/>
            </p:cNvSpPr>
            <p:nvPr/>
          </p:nvSpPr>
          <p:spPr bwMode="auto">
            <a:xfrm rot="16200000">
              <a:off x="9603295" y="3493954"/>
              <a:ext cx="900034" cy="303099"/>
            </a:xfrm>
            <a:prstGeom prst="rightArrow">
              <a:avLst>
                <a:gd name="adj1" fmla="val 36541"/>
                <a:gd name="adj2" fmla="val 67945"/>
              </a:avLst>
            </a:prstGeom>
            <a:gradFill flip="none" rotWithShape="1">
              <a:gsLst>
                <a:gs pos="0">
                  <a:srgbClr val="00B9F2">
                    <a:alpha val="0"/>
                  </a:srgbClr>
                </a:gs>
                <a:gs pos="100000">
                  <a:srgbClr val="00B9F2"/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Arial"/>
                <a:ea typeface="ＭＳ Ｐゴシック"/>
                <a:cs typeface="ＭＳ Ｐゴシック"/>
              </a:endParaRPr>
            </a:p>
          </p:txBody>
        </p: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9645007" y="2279634"/>
              <a:ext cx="731520" cy="600801"/>
              <a:chOff x="2971050" y="1584748"/>
              <a:chExt cx="679160" cy="557798"/>
            </a:xfrm>
          </p:grpSpPr>
          <p:sp useBgFill="1">
            <p:nvSpPr>
              <p:cNvPr id="23" name="Freeform 27"/>
              <p:cNvSpPr>
                <a:spLocks/>
              </p:cNvSpPr>
              <p:nvPr/>
            </p:nvSpPr>
            <p:spPr bwMode="auto">
              <a:xfrm>
                <a:off x="2971050" y="158474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8"/>
              <p:cNvSpPr>
                <a:spLocks noEditPoints="1"/>
              </p:cNvSpPr>
              <p:nvPr/>
            </p:nvSpPr>
            <p:spPr bwMode="auto">
              <a:xfrm>
                <a:off x="2999057" y="177262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9"/>
              <p:cNvSpPr>
                <a:spLocks noEditPoints="1"/>
              </p:cNvSpPr>
              <p:nvPr/>
            </p:nvSpPr>
            <p:spPr bwMode="auto">
              <a:xfrm>
                <a:off x="3090078" y="161275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10938064" y="2620127"/>
              <a:ext cx="731520" cy="600801"/>
              <a:chOff x="2971050" y="2497678"/>
              <a:chExt cx="679160" cy="557798"/>
            </a:xfrm>
          </p:grpSpPr>
          <p:sp useBgFill="1"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2971050" y="249767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auto">
              <a:xfrm>
                <a:off x="2999057" y="268555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/>
              <p:cNvSpPr>
                <a:spLocks noEditPoints="1"/>
              </p:cNvSpPr>
              <p:nvPr/>
            </p:nvSpPr>
            <p:spPr bwMode="auto">
              <a:xfrm>
                <a:off x="3090078" y="252568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284984" y="2635677"/>
              <a:ext cx="731520" cy="600801"/>
              <a:chOff x="2971050" y="3410608"/>
              <a:chExt cx="679160" cy="557798"/>
            </a:xfrm>
          </p:grpSpPr>
          <p:sp useBgFill="1"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971050" y="3410608"/>
                <a:ext cx="679160" cy="557798"/>
              </a:xfrm>
              <a:custGeom>
                <a:avLst/>
                <a:gdLst>
                  <a:gd name="T0" fmla="*/ 2668 w 2906"/>
                  <a:gd name="T1" fmla="*/ 0 h 2394"/>
                  <a:gd name="T2" fmla="*/ 2752 w 2906"/>
                  <a:gd name="T3" fmla="*/ 13 h 2394"/>
                  <a:gd name="T4" fmla="*/ 2822 w 2906"/>
                  <a:gd name="T5" fmla="*/ 52 h 2394"/>
                  <a:gd name="T6" fmla="*/ 2874 w 2906"/>
                  <a:gd name="T7" fmla="*/ 110 h 2394"/>
                  <a:gd name="T8" fmla="*/ 2903 w 2906"/>
                  <a:gd name="T9" fmla="*/ 183 h 2394"/>
                  <a:gd name="T10" fmla="*/ 2906 w 2906"/>
                  <a:gd name="T11" fmla="*/ 1659 h 2394"/>
                  <a:gd name="T12" fmla="*/ 2892 w 2906"/>
                  <a:gd name="T13" fmla="*/ 1736 h 2394"/>
                  <a:gd name="T14" fmla="*/ 2851 w 2906"/>
                  <a:gd name="T15" fmla="*/ 1802 h 2394"/>
                  <a:gd name="T16" fmla="*/ 2788 w 2906"/>
                  <a:gd name="T17" fmla="*/ 1851 h 2394"/>
                  <a:gd name="T18" fmla="*/ 2710 w 2906"/>
                  <a:gd name="T19" fmla="*/ 1878 h 2394"/>
                  <a:gd name="T20" fmla="*/ 2006 w 2906"/>
                  <a:gd name="T21" fmla="*/ 1881 h 2394"/>
                  <a:gd name="T22" fmla="*/ 2009 w 2906"/>
                  <a:gd name="T23" fmla="*/ 1972 h 2394"/>
                  <a:gd name="T24" fmla="*/ 2074 w 2906"/>
                  <a:gd name="T25" fmla="*/ 1976 h 2394"/>
                  <a:gd name="T26" fmla="*/ 2137 w 2906"/>
                  <a:gd name="T27" fmla="*/ 2001 h 2394"/>
                  <a:gd name="T28" fmla="*/ 2187 w 2906"/>
                  <a:gd name="T29" fmla="*/ 2047 h 2394"/>
                  <a:gd name="T30" fmla="*/ 2221 w 2906"/>
                  <a:gd name="T31" fmla="*/ 2107 h 2394"/>
                  <a:gd name="T32" fmla="*/ 2232 w 2906"/>
                  <a:gd name="T33" fmla="*/ 2180 h 2394"/>
                  <a:gd name="T34" fmla="*/ 2229 w 2906"/>
                  <a:gd name="T35" fmla="*/ 2251 h 2394"/>
                  <a:gd name="T36" fmla="*/ 2206 w 2906"/>
                  <a:gd name="T37" fmla="*/ 2300 h 2394"/>
                  <a:gd name="T38" fmla="*/ 2165 w 2906"/>
                  <a:gd name="T39" fmla="*/ 2332 h 2394"/>
                  <a:gd name="T40" fmla="*/ 2112 w 2906"/>
                  <a:gd name="T41" fmla="*/ 2344 h 2394"/>
                  <a:gd name="T42" fmla="*/ 1153 w 2906"/>
                  <a:gd name="T43" fmla="*/ 2341 h 2394"/>
                  <a:gd name="T44" fmla="*/ 1104 w 2906"/>
                  <a:gd name="T45" fmla="*/ 2314 h 2394"/>
                  <a:gd name="T46" fmla="*/ 1067 w 2906"/>
                  <a:gd name="T47" fmla="*/ 2321 h 2394"/>
                  <a:gd name="T48" fmla="*/ 1019 w 2906"/>
                  <a:gd name="T49" fmla="*/ 2366 h 2394"/>
                  <a:gd name="T50" fmla="*/ 957 w 2906"/>
                  <a:gd name="T51" fmla="*/ 2390 h 2394"/>
                  <a:gd name="T52" fmla="*/ 183 w 2906"/>
                  <a:gd name="T53" fmla="*/ 2394 h 2394"/>
                  <a:gd name="T54" fmla="*/ 112 w 2906"/>
                  <a:gd name="T55" fmla="*/ 2379 h 2394"/>
                  <a:gd name="T56" fmla="*/ 53 w 2906"/>
                  <a:gd name="T57" fmla="*/ 2341 h 2394"/>
                  <a:gd name="T58" fmla="*/ 14 w 2906"/>
                  <a:gd name="T59" fmla="*/ 2282 h 2394"/>
                  <a:gd name="T60" fmla="*/ 0 w 2906"/>
                  <a:gd name="T61" fmla="*/ 2210 h 2394"/>
                  <a:gd name="T62" fmla="*/ 3 w 2906"/>
                  <a:gd name="T63" fmla="*/ 832 h 2394"/>
                  <a:gd name="T64" fmla="*/ 31 w 2906"/>
                  <a:gd name="T65" fmla="*/ 767 h 2394"/>
                  <a:gd name="T66" fmla="*/ 81 w 2906"/>
                  <a:gd name="T67" fmla="*/ 717 h 2394"/>
                  <a:gd name="T68" fmla="*/ 146 w 2906"/>
                  <a:gd name="T69" fmla="*/ 689 h 2394"/>
                  <a:gd name="T70" fmla="*/ 389 w 2906"/>
                  <a:gd name="T71" fmla="*/ 686 h 2394"/>
                  <a:gd name="T72" fmla="*/ 388 w 2906"/>
                  <a:gd name="T73" fmla="*/ 222 h 2394"/>
                  <a:gd name="T74" fmla="*/ 404 w 2906"/>
                  <a:gd name="T75" fmla="*/ 145 h 2394"/>
                  <a:gd name="T76" fmla="*/ 445 w 2906"/>
                  <a:gd name="T77" fmla="*/ 79 h 2394"/>
                  <a:gd name="T78" fmla="*/ 506 w 2906"/>
                  <a:gd name="T79" fmla="*/ 30 h 2394"/>
                  <a:gd name="T80" fmla="*/ 584 w 2906"/>
                  <a:gd name="T81" fmla="*/ 4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906" h="2394">
                    <a:moveTo>
                      <a:pt x="627" y="0"/>
                    </a:moveTo>
                    <a:lnTo>
                      <a:pt x="2668" y="0"/>
                    </a:lnTo>
                    <a:lnTo>
                      <a:pt x="2710" y="4"/>
                    </a:lnTo>
                    <a:lnTo>
                      <a:pt x="2752" y="13"/>
                    </a:lnTo>
                    <a:lnTo>
                      <a:pt x="2788" y="30"/>
                    </a:lnTo>
                    <a:lnTo>
                      <a:pt x="2822" y="52"/>
                    </a:lnTo>
                    <a:lnTo>
                      <a:pt x="2851" y="79"/>
                    </a:lnTo>
                    <a:lnTo>
                      <a:pt x="2874" y="110"/>
                    </a:lnTo>
                    <a:lnTo>
                      <a:pt x="2892" y="145"/>
                    </a:lnTo>
                    <a:lnTo>
                      <a:pt x="2903" y="183"/>
                    </a:lnTo>
                    <a:lnTo>
                      <a:pt x="2906" y="222"/>
                    </a:lnTo>
                    <a:lnTo>
                      <a:pt x="2906" y="1659"/>
                    </a:lnTo>
                    <a:lnTo>
                      <a:pt x="2903" y="1699"/>
                    </a:lnTo>
                    <a:lnTo>
                      <a:pt x="2892" y="1736"/>
                    </a:lnTo>
                    <a:lnTo>
                      <a:pt x="2874" y="1771"/>
                    </a:lnTo>
                    <a:lnTo>
                      <a:pt x="2851" y="1802"/>
                    </a:lnTo>
                    <a:lnTo>
                      <a:pt x="2822" y="1828"/>
                    </a:lnTo>
                    <a:lnTo>
                      <a:pt x="2788" y="1851"/>
                    </a:lnTo>
                    <a:lnTo>
                      <a:pt x="2752" y="1867"/>
                    </a:lnTo>
                    <a:lnTo>
                      <a:pt x="2710" y="1878"/>
                    </a:lnTo>
                    <a:lnTo>
                      <a:pt x="2668" y="1881"/>
                    </a:lnTo>
                    <a:lnTo>
                      <a:pt x="2006" y="1881"/>
                    </a:lnTo>
                    <a:lnTo>
                      <a:pt x="2009" y="1909"/>
                    </a:lnTo>
                    <a:lnTo>
                      <a:pt x="2009" y="1972"/>
                    </a:lnTo>
                    <a:lnTo>
                      <a:pt x="2041" y="1972"/>
                    </a:lnTo>
                    <a:lnTo>
                      <a:pt x="2074" y="1976"/>
                    </a:lnTo>
                    <a:lnTo>
                      <a:pt x="2107" y="1985"/>
                    </a:lnTo>
                    <a:lnTo>
                      <a:pt x="2137" y="2001"/>
                    </a:lnTo>
                    <a:lnTo>
                      <a:pt x="2164" y="2022"/>
                    </a:lnTo>
                    <a:lnTo>
                      <a:pt x="2187" y="2047"/>
                    </a:lnTo>
                    <a:lnTo>
                      <a:pt x="2206" y="2076"/>
                    </a:lnTo>
                    <a:lnTo>
                      <a:pt x="2221" y="2107"/>
                    </a:lnTo>
                    <a:lnTo>
                      <a:pt x="2229" y="2143"/>
                    </a:lnTo>
                    <a:lnTo>
                      <a:pt x="2232" y="2180"/>
                    </a:lnTo>
                    <a:lnTo>
                      <a:pt x="2232" y="2225"/>
                    </a:lnTo>
                    <a:lnTo>
                      <a:pt x="2229" y="2251"/>
                    </a:lnTo>
                    <a:lnTo>
                      <a:pt x="2220" y="2277"/>
                    </a:lnTo>
                    <a:lnTo>
                      <a:pt x="2206" y="2300"/>
                    </a:lnTo>
                    <a:lnTo>
                      <a:pt x="2187" y="2318"/>
                    </a:lnTo>
                    <a:lnTo>
                      <a:pt x="2165" y="2332"/>
                    </a:lnTo>
                    <a:lnTo>
                      <a:pt x="2140" y="2341"/>
                    </a:lnTo>
                    <a:lnTo>
                      <a:pt x="2112" y="2344"/>
                    </a:lnTo>
                    <a:lnTo>
                      <a:pt x="1182" y="2344"/>
                    </a:lnTo>
                    <a:lnTo>
                      <a:pt x="1153" y="2341"/>
                    </a:lnTo>
                    <a:lnTo>
                      <a:pt x="1127" y="2330"/>
                    </a:lnTo>
                    <a:lnTo>
                      <a:pt x="1104" y="2314"/>
                    </a:lnTo>
                    <a:lnTo>
                      <a:pt x="1085" y="2294"/>
                    </a:lnTo>
                    <a:lnTo>
                      <a:pt x="1067" y="2321"/>
                    </a:lnTo>
                    <a:lnTo>
                      <a:pt x="1046" y="2347"/>
                    </a:lnTo>
                    <a:lnTo>
                      <a:pt x="1019" y="2366"/>
                    </a:lnTo>
                    <a:lnTo>
                      <a:pt x="990" y="2382"/>
                    </a:lnTo>
                    <a:lnTo>
                      <a:pt x="957" y="2390"/>
                    </a:lnTo>
                    <a:lnTo>
                      <a:pt x="922" y="2394"/>
                    </a:lnTo>
                    <a:lnTo>
                      <a:pt x="183" y="2394"/>
                    </a:lnTo>
                    <a:lnTo>
                      <a:pt x="146" y="2390"/>
                    </a:lnTo>
                    <a:lnTo>
                      <a:pt x="112" y="2379"/>
                    </a:lnTo>
                    <a:lnTo>
                      <a:pt x="81" y="2363"/>
                    </a:lnTo>
                    <a:lnTo>
                      <a:pt x="53" y="2341"/>
                    </a:lnTo>
                    <a:lnTo>
                      <a:pt x="31" y="2313"/>
                    </a:lnTo>
                    <a:lnTo>
                      <a:pt x="14" y="2282"/>
                    </a:lnTo>
                    <a:lnTo>
                      <a:pt x="3" y="2248"/>
                    </a:lnTo>
                    <a:lnTo>
                      <a:pt x="0" y="2210"/>
                    </a:lnTo>
                    <a:lnTo>
                      <a:pt x="0" y="869"/>
                    </a:lnTo>
                    <a:lnTo>
                      <a:pt x="3" y="832"/>
                    </a:lnTo>
                    <a:lnTo>
                      <a:pt x="14" y="798"/>
                    </a:lnTo>
                    <a:lnTo>
                      <a:pt x="31" y="767"/>
                    </a:lnTo>
                    <a:lnTo>
                      <a:pt x="53" y="739"/>
                    </a:lnTo>
                    <a:lnTo>
                      <a:pt x="81" y="717"/>
                    </a:lnTo>
                    <a:lnTo>
                      <a:pt x="112" y="700"/>
                    </a:lnTo>
                    <a:lnTo>
                      <a:pt x="146" y="689"/>
                    </a:lnTo>
                    <a:lnTo>
                      <a:pt x="183" y="686"/>
                    </a:lnTo>
                    <a:lnTo>
                      <a:pt x="389" y="686"/>
                    </a:lnTo>
                    <a:lnTo>
                      <a:pt x="388" y="682"/>
                    </a:lnTo>
                    <a:lnTo>
                      <a:pt x="388" y="222"/>
                    </a:lnTo>
                    <a:lnTo>
                      <a:pt x="393" y="183"/>
                    </a:lnTo>
                    <a:lnTo>
                      <a:pt x="404" y="145"/>
                    </a:lnTo>
                    <a:lnTo>
                      <a:pt x="420" y="110"/>
                    </a:lnTo>
                    <a:lnTo>
                      <a:pt x="445" y="79"/>
                    </a:lnTo>
                    <a:lnTo>
                      <a:pt x="474" y="52"/>
                    </a:lnTo>
                    <a:lnTo>
                      <a:pt x="506" y="30"/>
                    </a:lnTo>
                    <a:lnTo>
                      <a:pt x="544" y="13"/>
                    </a:lnTo>
                    <a:lnTo>
                      <a:pt x="584" y="4"/>
                    </a:lnTo>
                    <a:lnTo>
                      <a:pt x="62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"/>
              <p:cNvSpPr>
                <a:spLocks noEditPoints="1"/>
              </p:cNvSpPr>
              <p:nvPr/>
            </p:nvSpPr>
            <p:spPr bwMode="auto">
              <a:xfrm>
                <a:off x="2999057" y="3598486"/>
                <a:ext cx="203048" cy="341914"/>
              </a:xfrm>
              <a:custGeom>
                <a:avLst/>
                <a:gdLst>
                  <a:gd name="T0" fmla="*/ 542 w 867"/>
                  <a:gd name="T1" fmla="*/ 1114 h 1469"/>
                  <a:gd name="T2" fmla="*/ 501 w 867"/>
                  <a:gd name="T3" fmla="*/ 1133 h 1469"/>
                  <a:gd name="T4" fmla="*/ 472 w 867"/>
                  <a:gd name="T5" fmla="*/ 1169 h 1469"/>
                  <a:gd name="T6" fmla="*/ 461 w 867"/>
                  <a:gd name="T7" fmla="*/ 1215 h 1469"/>
                  <a:gd name="T8" fmla="*/ 472 w 867"/>
                  <a:gd name="T9" fmla="*/ 1263 h 1469"/>
                  <a:gd name="T10" fmla="*/ 501 w 867"/>
                  <a:gd name="T11" fmla="*/ 1299 h 1469"/>
                  <a:gd name="T12" fmla="*/ 542 w 867"/>
                  <a:gd name="T13" fmla="*/ 1318 h 1469"/>
                  <a:gd name="T14" fmla="*/ 590 w 867"/>
                  <a:gd name="T15" fmla="*/ 1318 h 1469"/>
                  <a:gd name="T16" fmla="*/ 633 w 867"/>
                  <a:gd name="T17" fmla="*/ 1299 h 1469"/>
                  <a:gd name="T18" fmla="*/ 662 w 867"/>
                  <a:gd name="T19" fmla="*/ 1263 h 1469"/>
                  <a:gd name="T20" fmla="*/ 673 w 867"/>
                  <a:gd name="T21" fmla="*/ 1215 h 1469"/>
                  <a:gd name="T22" fmla="*/ 662 w 867"/>
                  <a:gd name="T23" fmla="*/ 1169 h 1469"/>
                  <a:gd name="T24" fmla="*/ 633 w 867"/>
                  <a:gd name="T25" fmla="*/ 1133 h 1469"/>
                  <a:gd name="T26" fmla="*/ 590 w 867"/>
                  <a:gd name="T27" fmla="*/ 1114 h 1469"/>
                  <a:gd name="T28" fmla="*/ 185 w 867"/>
                  <a:gd name="T29" fmla="*/ 783 h 1469"/>
                  <a:gd name="T30" fmla="*/ 685 w 867"/>
                  <a:gd name="T31" fmla="*/ 931 h 1469"/>
                  <a:gd name="T32" fmla="*/ 185 w 867"/>
                  <a:gd name="T33" fmla="*/ 783 h 1469"/>
                  <a:gd name="T34" fmla="*/ 185 w 867"/>
                  <a:gd name="T35" fmla="*/ 651 h 1469"/>
                  <a:gd name="T36" fmla="*/ 685 w 867"/>
                  <a:gd name="T37" fmla="*/ 501 h 1469"/>
                  <a:gd name="T38" fmla="*/ 185 w 867"/>
                  <a:gd name="T39" fmla="*/ 220 h 1469"/>
                  <a:gd name="T40" fmla="*/ 685 w 867"/>
                  <a:gd name="T41" fmla="*/ 369 h 1469"/>
                  <a:gd name="T42" fmla="*/ 185 w 867"/>
                  <a:gd name="T43" fmla="*/ 220 h 1469"/>
                  <a:gd name="T44" fmla="*/ 803 w 867"/>
                  <a:gd name="T45" fmla="*/ 0 h 1469"/>
                  <a:gd name="T46" fmla="*/ 841 w 867"/>
                  <a:gd name="T47" fmla="*/ 12 h 1469"/>
                  <a:gd name="T48" fmla="*/ 864 w 867"/>
                  <a:gd name="T49" fmla="*/ 44 h 1469"/>
                  <a:gd name="T50" fmla="*/ 867 w 867"/>
                  <a:gd name="T51" fmla="*/ 1405 h 1469"/>
                  <a:gd name="T52" fmla="*/ 855 w 867"/>
                  <a:gd name="T53" fmla="*/ 1444 h 1469"/>
                  <a:gd name="T54" fmla="*/ 824 w 867"/>
                  <a:gd name="T55" fmla="*/ 1466 h 1469"/>
                  <a:gd name="T56" fmla="*/ 64 w 867"/>
                  <a:gd name="T57" fmla="*/ 1469 h 1469"/>
                  <a:gd name="T58" fmla="*/ 26 w 867"/>
                  <a:gd name="T59" fmla="*/ 1457 h 1469"/>
                  <a:gd name="T60" fmla="*/ 3 w 867"/>
                  <a:gd name="T61" fmla="*/ 1426 h 1469"/>
                  <a:gd name="T62" fmla="*/ 0 w 867"/>
                  <a:gd name="T63" fmla="*/ 64 h 1469"/>
                  <a:gd name="T64" fmla="*/ 12 w 867"/>
                  <a:gd name="T65" fmla="*/ 26 h 1469"/>
                  <a:gd name="T66" fmla="*/ 44 w 867"/>
                  <a:gd name="T67" fmla="*/ 3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67" h="1469">
                    <a:moveTo>
                      <a:pt x="566" y="1110"/>
                    </a:moveTo>
                    <a:lnTo>
                      <a:pt x="542" y="1114"/>
                    </a:lnTo>
                    <a:lnTo>
                      <a:pt x="520" y="1121"/>
                    </a:lnTo>
                    <a:lnTo>
                      <a:pt x="501" y="1133"/>
                    </a:lnTo>
                    <a:lnTo>
                      <a:pt x="484" y="1150"/>
                    </a:lnTo>
                    <a:lnTo>
                      <a:pt x="472" y="1169"/>
                    </a:lnTo>
                    <a:lnTo>
                      <a:pt x="463" y="1191"/>
                    </a:lnTo>
                    <a:lnTo>
                      <a:pt x="461" y="1215"/>
                    </a:lnTo>
                    <a:lnTo>
                      <a:pt x="463" y="1240"/>
                    </a:lnTo>
                    <a:lnTo>
                      <a:pt x="472" y="1263"/>
                    </a:lnTo>
                    <a:lnTo>
                      <a:pt x="484" y="1282"/>
                    </a:lnTo>
                    <a:lnTo>
                      <a:pt x="501" y="1299"/>
                    </a:lnTo>
                    <a:lnTo>
                      <a:pt x="520" y="1311"/>
                    </a:lnTo>
                    <a:lnTo>
                      <a:pt x="542" y="1318"/>
                    </a:lnTo>
                    <a:lnTo>
                      <a:pt x="566" y="1322"/>
                    </a:lnTo>
                    <a:lnTo>
                      <a:pt x="590" y="1318"/>
                    </a:lnTo>
                    <a:lnTo>
                      <a:pt x="613" y="1311"/>
                    </a:lnTo>
                    <a:lnTo>
                      <a:pt x="633" y="1299"/>
                    </a:lnTo>
                    <a:lnTo>
                      <a:pt x="648" y="1282"/>
                    </a:lnTo>
                    <a:lnTo>
                      <a:pt x="662" y="1263"/>
                    </a:lnTo>
                    <a:lnTo>
                      <a:pt x="669" y="1240"/>
                    </a:lnTo>
                    <a:lnTo>
                      <a:pt x="673" y="1215"/>
                    </a:lnTo>
                    <a:lnTo>
                      <a:pt x="669" y="1191"/>
                    </a:lnTo>
                    <a:lnTo>
                      <a:pt x="662" y="1169"/>
                    </a:lnTo>
                    <a:lnTo>
                      <a:pt x="648" y="1150"/>
                    </a:lnTo>
                    <a:lnTo>
                      <a:pt x="633" y="1133"/>
                    </a:lnTo>
                    <a:lnTo>
                      <a:pt x="613" y="1121"/>
                    </a:lnTo>
                    <a:lnTo>
                      <a:pt x="590" y="1114"/>
                    </a:lnTo>
                    <a:lnTo>
                      <a:pt x="566" y="1110"/>
                    </a:lnTo>
                    <a:close/>
                    <a:moveTo>
                      <a:pt x="185" y="783"/>
                    </a:moveTo>
                    <a:lnTo>
                      <a:pt x="185" y="931"/>
                    </a:lnTo>
                    <a:lnTo>
                      <a:pt x="685" y="931"/>
                    </a:lnTo>
                    <a:lnTo>
                      <a:pt x="685" y="783"/>
                    </a:lnTo>
                    <a:lnTo>
                      <a:pt x="185" y="783"/>
                    </a:lnTo>
                    <a:close/>
                    <a:moveTo>
                      <a:pt x="185" y="501"/>
                    </a:moveTo>
                    <a:lnTo>
                      <a:pt x="185" y="651"/>
                    </a:lnTo>
                    <a:lnTo>
                      <a:pt x="685" y="651"/>
                    </a:lnTo>
                    <a:lnTo>
                      <a:pt x="685" y="501"/>
                    </a:lnTo>
                    <a:lnTo>
                      <a:pt x="185" y="501"/>
                    </a:lnTo>
                    <a:close/>
                    <a:moveTo>
                      <a:pt x="185" y="220"/>
                    </a:moveTo>
                    <a:lnTo>
                      <a:pt x="185" y="369"/>
                    </a:lnTo>
                    <a:lnTo>
                      <a:pt x="685" y="369"/>
                    </a:lnTo>
                    <a:lnTo>
                      <a:pt x="685" y="220"/>
                    </a:lnTo>
                    <a:lnTo>
                      <a:pt x="185" y="220"/>
                    </a:lnTo>
                    <a:close/>
                    <a:moveTo>
                      <a:pt x="64" y="0"/>
                    </a:moveTo>
                    <a:lnTo>
                      <a:pt x="803" y="0"/>
                    </a:lnTo>
                    <a:lnTo>
                      <a:pt x="824" y="3"/>
                    </a:lnTo>
                    <a:lnTo>
                      <a:pt x="841" y="12"/>
                    </a:lnTo>
                    <a:lnTo>
                      <a:pt x="855" y="26"/>
                    </a:lnTo>
                    <a:lnTo>
                      <a:pt x="864" y="44"/>
                    </a:lnTo>
                    <a:lnTo>
                      <a:pt x="867" y="64"/>
                    </a:lnTo>
                    <a:lnTo>
                      <a:pt x="867" y="1405"/>
                    </a:lnTo>
                    <a:lnTo>
                      <a:pt x="864" y="1426"/>
                    </a:lnTo>
                    <a:lnTo>
                      <a:pt x="855" y="1444"/>
                    </a:lnTo>
                    <a:lnTo>
                      <a:pt x="841" y="1457"/>
                    </a:lnTo>
                    <a:lnTo>
                      <a:pt x="824" y="1466"/>
                    </a:lnTo>
                    <a:lnTo>
                      <a:pt x="803" y="1469"/>
                    </a:lnTo>
                    <a:lnTo>
                      <a:pt x="64" y="1469"/>
                    </a:lnTo>
                    <a:lnTo>
                      <a:pt x="44" y="1466"/>
                    </a:lnTo>
                    <a:lnTo>
                      <a:pt x="26" y="1457"/>
                    </a:lnTo>
                    <a:lnTo>
                      <a:pt x="12" y="1444"/>
                    </a:lnTo>
                    <a:lnTo>
                      <a:pt x="3" y="1426"/>
                    </a:lnTo>
                    <a:lnTo>
                      <a:pt x="0" y="1405"/>
                    </a:lnTo>
                    <a:lnTo>
                      <a:pt x="0" y="64"/>
                    </a:lnTo>
                    <a:lnTo>
                      <a:pt x="3" y="44"/>
                    </a:lnTo>
                    <a:lnTo>
                      <a:pt x="12" y="26"/>
                    </a:lnTo>
                    <a:lnTo>
                      <a:pt x="26" y="12"/>
                    </a:lnTo>
                    <a:lnTo>
                      <a:pt x="44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9"/>
              <p:cNvSpPr>
                <a:spLocks noEditPoints="1"/>
              </p:cNvSpPr>
              <p:nvPr/>
            </p:nvSpPr>
            <p:spPr bwMode="auto">
              <a:xfrm>
                <a:off x="3090078" y="3438615"/>
                <a:ext cx="532125" cy="491283"/>
              </a:xfrm>
              <a:custGeom>
                <a:avLst/>
                <a:gdLst>
                  <a:gd name="T0" fmla="*/ 901 w 2280"/>
                  <a:gd name="T1" fmla="*/ 1789 h 2105"/>
                  <a:gd name="T2" fmla="*/ 1382 w 2280"/>
                  <a:gd name="T3" fmla="*/ 1789 h 2105"/>
                  <a:gd name="T4" fmla="*/ 1382 w 2280"/>
                  <a:gd name="T5" fmla="*/ 1972 h 2105"/>
                  <a:gd name="T6" fmla="*/ 1534 w 2280"/>
                  <a:gd name="T7" fmla="*/ 1972 h 2105"/>
                  <a:gd name="T8" fmla="*/ 1553 w 2280"/>
                  <a:gd name="T9" fmla="*/ 1975 h 2105"/>
                  <a:gd name="T10" fmla="*/ 1570 w 2280"/>
                  <a:gd name="T11" fmla="*/ 1984 h 2105"/>
                  <a:gd name="T12" fmla="*/ 1584 w 2280"/>
                  <a:gd name="T13" fmla="*/ 1998 h 2105"/>
                  <a:gd name="T14" fmla="*/ 1595 w 2280"/>
                  <a:gd name="T15" fmla="*/ 2015 h 2105"/>
                  <a:gd name="T16" fmla="*/ 1603 w 2280"/>
                  <a:gd name="T17" fmla="*/ 2037 h 2105"/>
                  <a:gd name="T18" fmla="*/ 1605 w 2280"/>
                  <a:gd name="T19" fmla="*/ 2060 h 2105"/>
                  <a:gd name="T20" fmla="*/ 1605 w 2280"/>
                  <a:gd name="T21" fmla="*/ 2105 h 2105"/>
                  <a:gd name="T22" fmla="*/ 675 w 2280"/>
                  <a:gd name="T23" fmla="*/ 2105 h 2105"/>
                  <a:gd name="T24" fmla="*/ 675 w 2280"/>
                  <a:gd name="T25" fmla="*/ 2060 h 2105"/>
                  <a:gd name="T26" fmla="*/ 678 w 2280"/>
                  <a:gd name="T27" fmla="*/ 2037 h 2105"/>
                  <a:gd name="T28" fmla="*/ 685 w 2280"/>
                  <a:gd name="T29" fmla="*/ 2015 h 2105"/>
                  <a:gd name="T30" fmla="*/ 697 w 2280"/>
                  <a:gd name="T31" fmla="*/ 1998 h 2105"/>
                  <a:gd name="T32" fmla="*/ 711 w 2280"/>
                  <a:gd name="T33" fmla="*/ 1984 h 2105"/>
                  <a:gd name="T34" fmla="*/ 728 w 2280"/>
                  <a:gd name="T35" fmla="*/ 1975 h 2105"/>
                  <a:gd name="T36" fmla="*/ 748 w 2280"/>
                  <a:gd name="T37" fmla="*/ 1972 h 2105"/>
                  <a:gd name="T38" fmla="*/ 901 w 2280"/>
                  <a:gd name="T39" fmla="*/ 1972 h 2105"/>
                  <a:gd name="T40" fmla="*/ 901 w 2280"/>
                  <a:gd name="T41" fmla="*/ 1789 h 2105"/>
                  <a:gd name="T42" fmla="*/ 120 w 2280"/>
                  <a:gd name="T43" fmla="*/ 0 h 2105"/>
                  <a:gd name="T44" fmla="*/ 2161 w 2280"/>
                  <a:gd name="T45" fmla="*/ 0 h 2105"/>
                  <a:gd name="T46" fmla="*/ 2189 w 2280"/>
                  <a:gd name="T47" fmla="*/ 2 h 2105"/>
                  <a:gd name="T48" fmla="*/ 2213 w 2280"/>
                  <a:gd name="T49" fmla="*/ 9 h 2105"/>
                  <a:gd name="T50" fmla="*/ 2235 w 2280"/>
                  <a:gd name="T51" fmla="*/ 21 h 2105"/>
                  <a:gd name="T52" fmla="*/ 2254 w 2280"/>
                  <a:gd name="T53" fmla="*/ 38 h 2105"/>
                  <a:gd name="T54" fmla="*/ 2268 w 2280"/>
                  <a:gd name="T55" fmla="*/ 57 h 2105"/>
                  <a:gd name="T56" fmla="*/ 2277 w 2280"/>
                  <a:gd name="T57" fmla="*/ 78 h 2105"/>
                  <a:gd name="T58" fmla="*/ 2280 w 2280"/>
                  <a:gd name="T59" fmla="*/ 102 h 2105"/>
                  <a:gd name="T60" fmla="*/ 2280 w 2280"/>
                  <a:gd name="T61" fmla="*/ 1539 h 2105"/>
                  <a:gd name="T62" fmla="*/ 2277 w 2280"/>
                  <a:gd name="T63" fmla="*/ 1562 h 2105"/>
                  <a:gd name="T64" fmla="*/ 2268 w 2280"/>
                  <a:gd name="T65" fmla="*/ 1584 h 2105"/>
                  <a:gd name="T66" fmla="*/ 2254 w 2280"/>
                  <a:gd name="T67" fmla="*/ 1603 h 2105"/>
                  <a:gd name="T68" fmla="*/ 2235 w 2280"/>
                  <a:gd name="T69" fmla="*/ 1619 h 2105"/>
                  <a:gd name="T70" fmla="*/ 2213 w 2280"/>
                  <a:gd name="T71" fmla="*/ 1631 h 2105"/>
                  <a:gd name="T72" fmla="*/ 2189 w 2280"/>
                  <a:gd name="T73" fmla="*/ 1639 h 2105"/>
                  <a:gd name="T74" fmla="*/ 2161 w 2280"/>
                  <a:gd name="T75" fmla="*/ 1642 h 2105"/>
                  <a:gd name="T76" fmla="*/ 603 w 2280"/>
                  <a:gd name="T77" fmla="*/ 1642 h 2105"/>
                  <a:gd name="T78" fmla="*/ 603 w 2280"/>
                  <a:gd name="T79" fmla="*/ 1355 h 2105"/>
                  <a:gd name="T80" fmla="*/ 2084 w 2280"/>
                  <a:gd name="T81" fmla="*/ 1355 h 2105"/>
                  <a:gd name="T82" fmla="*/ 2084 w 2280"/>
                  <a:gd name="T83" fmla="*/ 192 h 2105"/>
                  <a:gd name="T84" fmla="*/ 190 w 2280"/>
                  <a:gd name="T85" fmla="*/ 192 h 2105"/>
                  <a:gd name="T86" fmla="*/ 190 w 2280"/>
                  <a:gd name="T87" fmla="*/ 562 h 2105"/>
                  <a:gd name="T88" fmla="*/ 0 w 2280"/>
                  <a:gd name="T89" fmla="*/ 562 h 2105"/>
                  <a:gd name="T90" fmla="*/ 0 w 2280"/>
                  <a:gd name="T91" fmla="*/ 102 h 2105"/>
                  <a:gd name="T92" fmla="*/ 4 w 2280"/>
                  <a:gd name="T93" fmla="*/ 78 h 2105"/>
                  <a:gd name="T94" fmla="*/ 13 w 2280"/>
                  <a:gd name="T95" fmla="*/ 57 h 2105"/>
                  <a:gd name="T96" fmla="*/ 27 w 2280"/>
                  <a:gd name="T97" fmla="*/ 38 h 2105"/>
                  <a:gd name="T98" fmla="*/ 45 w 2280"/>
                  <a:gd name="T99" fmla="*/ 21 h 2105"/>
                  <a:gd name="T100" fmla="*/ 67 w 2280"/>
                  <a:gd name="T101" fmla="*/ 9 h 2105"/>
                  <a:gd name="T102" fmla="*/ 92 w 2280"/>
                  <a:gd name="T103" fmla="*/ 2 h 2105"/>
                  <a:gd name="T104" fmla="*/ 120 w 2280"/>
                  <a:gd name="T105" fmla="*/ 0 h 2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0" h="2105">
                    <a:moveTo>
                      <a:pt x="901" y="1789"/>
                    </a:moveTo>
                    <a:lnTo>
                      <a:pt x="1382" y="1789"/>
                    </a:lnTo>
                    <a:lnTo>
                      <a:pt x="1382" y="1972"/>
                    </a:lnTo>
                    <a:lnTo>
                      <a:pt x="1534" y="1972"/>
                    </a:lnTo>
                    <a:lnTo>
                      <a:pt x="1553" y="1975"/>
                    </a:lnTo>
                    <a:lnTo>
                      <a:pt x="1570" y="1984"/>
                    </a:lnTo>
                    <a:lnTo>
                      <a:pt x="1584" y="1998"/>
                    </a:lnTo>
                    <a:lnTo>
                      <a:pt x="1595" y="2015"/>
                    </a:lnTo>
                    <a:lnTo>
                      <a:pt x="1603" y="2037"/>
                    </a:lnTo>
                    <a:lnTo>
                      <a:pt x="1605" y="2060"/>
                    </a:lnTo>
                    <a:lnTo>
                      <a:pt x="1605" y="2105"/>
                    </a:lnTo>
                    <a:lnTo>
                      <a:pt x="675" y="2105"/>
                    </a:lnTo>
                    <a:lnTo>
                      <a:pt x="675" y="2060"/>
                    </a:lnTo>
                    <a:lnTo>
                      <a:pt x="678" y="2037"/>
                    </a:lnTo>
                    <a:lnTo>
                      <a:pt x="685" y="2015"/>
                    </a:lnTo>
                    <a:lnTo>
                      <a:pt x="697" y="1998"/>
                    </a:lnTo>
                    <a:lnTo>
                      <a:pt x="711" y="1984"/>
                    </a:lnTo>
                    <a:lnTo>
                      <a:pt x="728" y="1975"/>
                    </a:lnTo>
                    <a:lnTo>
                      <a:pt x="748" y="1972"/>
                    </a:lnTo>
                    <a:lnTo>
                      <a:pt x="901" y="1972"/>
                    </a:lnTo>
                    <a:lnTo>
                      <a:pt x="901" y="1789"/>
                    </a:lnTo>
                    <a:close/>
                    <a:moveTo>
                      <a:pt x="120" y="0"/>
                    </a:moveTo>
                    <a:lnTo>
                      <a:pt x="2161" y="0"/>
                    </a:lnTo>
                    <a:lnTo>
                      <a:pt x="2189" y="2"/>
                    </a:lnTo>
                    <a:lnTo>
                      <a:pt x="2213" y="9"/>
                    </a:lnTo>
                    <a:lnTo>
                      <a:pt x="2235" y="21"/>
                    </a:lnTo>
                    <a:lnTo>
                      <a:pt x="2254" y="38"/>
                    </a:lnTo>
                    <a:lnTo>
                      <a:pt x="2268" y="57"/>
                    </a:lnTo>
                    <a:lnTo>
                      <a:pt x="2277" y="78"/>
                    </a:lnTo>
                    <a:lnTo>
                      <a:pt x="2280" y="102"/>
                    </a:lnTo>
                    <a:lnTo>
                      <a:pt x="2280" y="1539"/>
                    </a:lnTo>
                    <a:lnTo>
                      <a:pt x="2277" y="1562"/>
                    </a:lnTo>
                    <a:lnTo>
                      <a:pt x="2268" y="1584"/>
                    </a:lnTo>
                    <a:lnTo>
                      <a:pt x="2254" y="1603"/>
                    </a:lnTo>
                    <a:lnTo>
                      <a:pt x="2235" y="1619"/>
                    </a:lnTo>
                    <a:lnTo>
                      <a:pt x="2213" y="1631"/>
                    </a:lnTo>
                    <a:lnTo>
                      <a:pt x="2189" y="1639"/>
                    </a:lnTo>
                    <a:lnTo>
                      <a:pt x="2161" y="1642"/>
                    </a:lnTo>
                    <a:lnTo>
                      <a:pt x="603" y="1642"/>
                    </a:lnTo>
                    <a:lnTo>
                      <a:pt x="603" y="1355"/>
                    </a:lnTo>
                    <a:lnTo>
                      <a:pt x="2084" y="1355"/>
                    </a:lnTo>
                    <a:lnTo>
                      <a:pt x="2084" y="192"/>
                    </a:lnTo>
                    <a:lnTo>
                      <a:pt x="190" y="192"/>
                    </a:lnTo>
                    <a:lnTo>
                      <a:pt x="190" y="562"/>
                    </a:lnTo>
                    <a:lnTo>
                      <a:pt x="0" y="562"/>
                    </a:lnTo>
                    <a:lnTo>
                      <a:pt x="0" y="102"/>
                    </a:lnTo>
                    <a:lnTo>
                      <a:pt x="4" y="78"/>
                    </a:lnTo>
                    <a:lnTo>
                      <a:pt x="13" y="57"/>
                    </a:lnTo>
                    <a:lnTo>
                      <a:pt x="27" y="38"/>
                    </a:lnTo>
                    <a:lnTo>
                      <a:pt x="45" y="21"/>
                    </a:lnTo>
                    <a:lnTo>
                      <a:pt x="67" y="9"/>
                    </a:lnTo>
                    <a:lnTo>
                      <a:pt x="92" y="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" name="Oval 17"/>
            <p:cNvSpPr>
              <a:spLocks noChangeAspect="1"/>
            </p:cNvSpPr>
            <p:nvPr/>
          </p:nvSpPr>
          <p:spPr bwMode="auto">
            <a:xfrm rot="11595025">
              <a:off x="8493700" y="3454289"/>
              <a:ext cx="786340" cy="582344"/>
            </a:xfrm>
            <a:custGeom>
              <a:avLst/>
              <a:gdLst>
                <a:gd name="connsiteX0" fmla="*/ 0 w 1338146"/>
                <a:gd name="connsiteY0" fmla="*/ 669073 h 1338146"/>
                <a:gd name="connsiteX1" fmla="*/ 669073 w 1338146"/>
                <a:gd name="connsiteY1" fmla="*/ 0 h 1338146"/>
                <a:gd name="connsiteX2" fmla="*/ 1338146 w 1338146"/>
                <a:gd name="connsiteY2" fmla="*/ 669073 h 1338146"/>
                <a:gd name="connsiteX3" fmla="*/ 669073 w 1338146"/>
                <a:gd name="connsiteY3" fmla="*/ 1338146 h 1338146"/>
                <a:gd name="connsiteX4" fmla="*/ 0 w 1338146"/>
                <a:gd name="connsiteY4" fmla="*/ 669073 h 1338146"/>
                <a:gd name="connsiteX0" fmla="*/ 669073 w 1338146"/>
                <a:gd name="connsiteY0" fmla="*/ 1338146 h 1429586"/>
                <a:gd name="connsiteX1" fmla="*/ 0 w 1338146"/>
                <a:gd name="connsiteY1" fmla="*/ 669073 h 1429586"/>
                <a:gd name="connsiteX2" fmla="*/ 669073 w 1338146"/>
                <a:gd name="connsiteY2" fmla="*/ 0 h 1429586"/>
                <a:gd name="connsiteX3" fmla="*/ 1338146 w 1338146"/>
                <a:gd name="connsiteY3" fmla="*/ 669073 h 1429586"/>
                <a:gd name="connsiteX4" fmla="*/ 760513 w 1338146"/>
                <a:gd name="connsiteY4" fmla="*/ 1429586 h 1429586"/>
                <a:gd name="connsiteX0" fmla="*/ 669073 w 1338146"/>
                <a:gd name="connsiteY0" fmla="*/ 1338146 h 1338146"/>
                <a:gd name="connsiteX1" fmla="*/ 0 w 1338146"/>
                <a:gd name="connsiteY1" fmla="*/ 669073 h 1338146"/>
                <a:gd name="connsiteX2" fmla="*/ 669073 w 1338146"/>
                <a:gd name="connsiteY2" fmla="*/ 0 h 1338146"/>
                <a:gd name="connsiteX3" fmla="*/ 1338146 w 1338146"/>
                <a:gd name="connsiteY3" fmla="*/ 669073 h 1338146"/>
                <a:gd name="connsiteX0" fmla="*/ 0 w 1338146"/>
                <a:gd name="connsiteY0" fmla="*/ 669073 h 669073"/>
                <a:gd name="connsiteX1" fmla="*/ 669073 w 1338146"/>
                <a:gd name="connsiteY1" fmla="*/ 0 h 669073"/>
                <a:gd name="connsiteX2" fmla="*/ 1338146 w 1338146"/>
                <a:gd name="connsiteY2" fmla="*/ 669073 h 669073"/>
                <a:gd name="connsiteX0" fmla="*/ 0 w 1096536"/>
                <a:gd name="connsiteY0" fmla="*/ 755871 h 755871"/>
                <a:gd name="connsiteX1" fmla="*/ 669073 w 1096536"/>
                <a:gd name="connsiteY1" fmla="*/ 86798 h 755871"/>
                <a:gd name="connsiteX2" fmla="*/ 1096536 w 1096536"/>
                <a:gd name="connsiteY2" fmla="*/ 254066 h 755871"/>
                <a:gd name="connsiteX0" fmla="*/ 0 w 1096536"/>
                <a:gd name="connsiteY0" fmla="*/ 715031 h 715031"/>
                <a:gd name="connsiteX1" fmla="*/ 359317 w 1096536"/>
                <a:gd name="connsiteY1" fmla="*/ 132690 h 715031"/>
                <a:gd name="connsiteX2" fmla="*/ 1096536 w 1096536"/>
                <a:gd name="connsiteY2" fmla="*/ 213226 h 715031"/>
                <a:gd name="connsiteX0" fmla="*/ 0 w 1096536"/>
                <a:gd name="connsiteY0" fmla="*/ 766243 h 766243"/>
                <a:gd name="connsiteX1" fmla="*/ 353122 w 1096536"/>
                <a:gd name="connsiteY1" fmla="*/ 78585 h 766243"/>
                <a:gd name="connsiteX2" fmla="*/ 1096536 w 1096536"/>
                <a:gd name="connsiteY2" fmla="*/ 264438 h 766243"/>
                <a:gd name="connsiteX0" fmla="*/ 0 w 1096536"/>
                <a:gd name="connsiteY0" fmla="*/ 724974 h 724974"/>
                <a:gd name="connsiteX1" fmla="*/ 353122 w 1096536"/>
                <a:gd name="connsiteY1" fmla="*/ 37316 h 724974"/>
                <a:gd name="connsiteX2" fmla="*/ 1096536 w 1096536"/>
                <a:gd name="connsiteY2" fmla="*/ 223169 h 724974"/>
                <a:gd name="connsiteX0" fmla="*/ 0 w 1096536"/>
                <a:gd name="connsiteY0" fmla="*/ 661088 h 661088"/>
                <a:gd name="connsiteX1" fmla="*/ 365513 w 1096536"/>
                <a:gd name="connsiteY1" fmla="*/ 66357 h 661088"/>
                <a:gd name="connsiteX2" fmla="*/ 1096536 w 1096536"/>
                <a:gd name="connsiteY2" fmla="*/ 159283 h 661088"/>
                <a:gd name="connsiteX0" fmla="*/ 0 w 1096536"/>
                <a:gd name="connsiteY0" fmla="*/ 671285 h 671285"/>
                <a:gd name="connsiteX1" fmla="*/ 365513 w 1096536"/>
                <a:gd name="connsiteY1" fmla="*/ 76554 h 671285"/>
                <a:gd name="connsiteX2" fmla="*/ 1096536 w 1096536"/>
                <a:gd name="connsiteY2" fmla="*/ 169480 h 671285"/>
                <a:gd name="connsiteX0" fmla="*/ 0 w 1096536"/>
                <a:gd name="connsiteY0" fmla="*/ 664104 h 664104"/>
                <a:gd name="connsiteX1" fmla="*/ 303562 w 1096536"/>
                <a:gd name="connsiteY1" fmla="*/ 81763 h 664104"/>
                <a:gd name="connsiteX2" fmla="*/ 1096536 w 1096536"/>
                <a:gd name="connsiteY2" fmla="*/ 162299 h 664104"/>
                <a:gd name="connsiteX0" fmla="*/ 0 w 1096536"/>
                <a:gd name="connsiteY0" fmla="*/ 659124 h 659124"/>
                <a:gd name="connsiteX1" fmla="*/ 303562 w 1096536"/>
                <a:gd name="connsiteY1" fmla="*/ 76783 h 659124"/>
                <a:gd name="connsiteX2" fmla="*/ 1096536 w 1096536"/>
                <a:gd name="connsiteY2" fmla="*/ 157319 h 659124"/>
                <a:gd name="connsiteX0" fmla="*/ 0 w 978828"/>
                <a:gd name="connsiteY0" fmla="*/ 671567 h 671567"/>
                <a:gd name="connsiteX1" fmla="*/ 303562 w 978828"/>
                <a:gd name="connsiteY1" fmla="*/ 89226 h 671567"/>
                <a:gd name="connsiteX2" fmla="*/ 978828 w 978828"/>
                <a:gd name="connsiteY2" fmla="*/ 138787 h 671567"/>
                <a:gd name="connsiteX0" fmla="*/ 0 w 978828"/>
                <a:gd name="connsiteY0" fmla="*/ 652959 h 652959"/>
                <a:gd name="connsiteX1" fmla="*/ 303562 w 978828"/>
                <a:gd name="connsiteY1" fmla="*/ 70618 h 652959"/>
                <a:gd name="connsiteX2" fmla="*/ 978828 w 978828"/>
                <a:gd name="connsiteY2" fmla="*/ 120179 h 652959"/>
                <a:gd name="connsiteX0" fmla="*/ 0 w 978828"/>
                <a:gd name="connsiteY0" fmla="*/ 737541 h 737541"/>
                <a:gd name="connsiteX1" fmla="*/ 451186 w 978828"/>
                <a:gd name="connsiteY1" fmla="*/ 34096 h 737541"/>
                <a:gd name="connsiteX2" fmla="*/ 978828 w 978828"/>
                <a:gd name="connsiteY2" fmla="*/ 204761 h 737541"/>
                <a:gd name="connsiteX0" fmla="*/ 0 w 978828"/>
                <a:gd name="connsiteY0" fmla="*/ 724627 h 724627"/>
                <a:gd name="connsiteX1" fmla="*/ 451186 w 978828"/>
                <a:gd name="connsiteY1" fmla="*/ 21182 h 724627"/>
                <a:gd name="connsiteX2" fmla="*/ 978828 w 978828"/>
                <a:gd name="connsiteY2" fmla="*/ 191847 h 724627"/>
                <a:gd name="connsiteX0" fmla="*/ 0 w 451186"/>
                <a:gd name="connsiteY0" fmla="*/ 703445 h 703445"/>
                <a:gd name="connsiteX1" fmla="*/ 451186 w 451186"/>
                <a:gd name="connsiteY1" fmla="*/ 0 h 703445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7144 h 937144"/>
                <a:gd name="connsiteX1" fmla="*/ 692784 w 692784"/>
                <a:gd name="connsiteY1" fmla="*/ 0 h 937144"/>
                <a:gd name="connsiteX0" fmla="*/ 0 w 692784"/>
                <a:gd name="connsiteY0" fmla="*/ 939645 h 939645"/>
                <a:gd name="connsiteX1" fmla="*/ 692784 w 692784"/>
                <a:gd name="connsiteY1" fmla="*/ 2501 h 939645"/>
                <a:gd name="connsiteX0" fmla="*/ 0 w 692784"/>
                <a:gd name="connsiteY0" fmla="*/ 939534 h 939534"/>
                <a:gd name="connsiteX1" fmla="*/ 692784 w 692784"/>
                <a:gd name="connsiteY1" fmla="*/ 2390 h 939534"/>
                <a:gd name="connsiteX0" fmla="*/ 0 w 692784"/>
                <a:gd name="connsiteY0" fmla="*/ 939903 h 939903"/>
                <a:gd name="connsiteX1" fmla="*/ 692784 w 692784"/>
                <a:gd name="connsiteY1" fmla="*/ 2759 h 939903"/>
                <a:gd name="connsiteX0" fmla="*/ 0 w 692784"/>
                <a:gd name="connsiteY0" fmla="*/ 937198 h 937198"/>
                <a:gd name="connsiteX1" fmla="*/ 692784 w 692784"/>
                <a:gd name="connsiteY1" fmla="*/ 54 h 93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2784" h="937198">
                  <a:moveTo>
                    <a:pt x="0" y="937198"/>
                  </a:moveTo>
                  <a:cubicBezTo>
                    <a:pt x="74226" y="505354"/>
                    <a:pt x="267118" y="-5990"/>
                    <a:pt x="692784" y="54"/>
                  </a:cubicBezTo>
                </a:path>
              </a:pathLst>
            </a:custGeom>
            <a:noFill/>
            <a:ln w="91440" cap="flat" cmpd="sng" algn="ctr">
              <a:gradFill flip="none" rotWithShape="1">
                <a:gsLst>
                  <a:gs pos="95000">
                    <a:srgbClr val="00B9F2">
                      <a:alpha val="0"/>
                    </a:srgbClr>
                  </a:gs>
                  <a:gs pos="81000">
                    <a:srgbClr val="00B9F2"/>
                  </a:gs>
                </a:gsLst>
                <a:lin ang="0" scaled="0"/>
                <a:tileRect/>
              </a:gradFill>
              <a:prstDash val="solid"/>
              <a:round/>
              <a:headEnd type="triangle" w="med" len="sm"/>
              <a:tailEnd type="none" w="med" len="sm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ln w="76200" cmpd="sng">
                  <a:solidFill>
                    <a:prstClr val="white"/>
                  </a:solidFill>
                </a:ln>
                <a:solidFill>
                  <a:srgbClr val="000000"/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113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1477328"/>
          </a:xfrm>
        </p:spPr>
        <p:txBody>
          <a:bodyPr/>
          <a:lstStyle/>
          <a:p>
            <a:r>
              <a:rPr lang="en-US" sz="3200" dirty="0" smtClean="0"/>
              <a:t>DEMO:  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				Creating Connections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0053" y="1192416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8" name="Oval 17"/>
          <p:cNvSpPr/>
          <p:nvPr/>
        </p:nvSpPr>
        <p:spPr bwMode="auto">
          <a:xfrm>
            <a:off x="6703945" y="1192415"/>
            <a:ext cx="3234140" cy="3337309"/>
          </a:xfrm>
          <a:prstGeom prst="ellipse">
            <a:avLst/>
          </a:prstGeom>
          <a:solidFill>
            <a:sysClr val="window" lastClr="FFFFFF">
              <a:lumMod val="75000"/>
              <a:alpha val="28000"/>
            </a:sysClr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96">
                  <a:lumMod val="75000"/>
                </a:srgbClr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7694203" y="2137074"/>
            <a:ext cx="1323987" cy="1388690"/>
            <a:chOff x="5329225" y="1907151"/>
            <a:chExt cx="581755" cy="610187"/>
          </a:xfrm>
        </p:grpSpPr>
        <p:grpSp>
          <p:nvGrpSpPr>
            <p:cNvPr id="21" name="Group 20"/>
            <p:cNvGrpSpPr/>
            <p:nvPr/>
          </p:nvGrpSpPr>
          <p:grpSpPr>
            <a:xfrm>
              <a:off x="5329225" y="1907151"/>
              <a:ext cx="581755" cy="610187"/>
              <a:chOff x="8943670" y="2356514"/>
              <a:chExt cx="620813" cy="651154"/>
            </a:xfrm>
          </p:grpSpPr>
          <p:sp>
            <p:nvSpPr>
              <p:cNvPr id="28" name="Freeform 58"/>
              <p:cNvSpPr>
                <a:spLocks/>
              </p:cNvSpPr>
              <p:nvPr/>
            </p:nvSpPr>
            <p:spPr bwMode="auto">
              <a:xfrm>
                <a:off x="8943670" y="2356514"/>
                <a:ext cx="620813" cy="651154"/>
              </a:xfrm>
              <a:custGeom>
                <a:avLst/>
                <a:gdLst>
                  <a:gd name="T0" fmla="*/ 2588 w 2662"/>
                  <a:gd name="T1" fmla="*/ 188 h 2786"/>
                  <a:gd name="T2" fmla="*/ 2654 w 2662"/>
                  <a:gd name="T3" fmla="*/ 253 h 2786"/>
                  <a:gd name="T4" fmla="*/ 2521 w 2662"/>
                  <a:gd name="T5" fmla="*/ 1018 h 2786"/>
                  <a:gd name="T6" fmla="*/ 2501 w 2662"/>
                  <a:gd name="T7" fmla="*/ 1098 h 2786"/>
                  <a:gd name="T8" fmla="*/ 2494 w 2662"/>
                  <a:gd name="T9" fmla="*/ 1212 h 2786"/>
                  <a:gd name="T10" fmla="*/ 2425 w 2662"/>
                  <a:gd name="T11" fmla="*/ 1287 h 2786"/>
                  <a:gd name="T12" fmla="*/ 1925 w 2662"/>
                  <a:gd name="T13" fmla="*/ 1502 h 2786"/>
                  <a:gd name="T14" fmla="*/ 1320 w 2662"/>
                  <a:gd name="T15" fmla="*/ 1484 h 2786"/>
                  <a:gd name="T16" fmla="*/ 1435 w 2662"/>
                  <a:gd name="T17" fmla="*/ 1603 h 2786"/>
                  <a:gd name="T18" fmla="*/ 1603 w 2662"/>
                  <a:gd name="T19" fmla="*/ 1543 h 2786"/>
                  <a:gd name="T20" fmla="*/ 1703 w 2662"/>
                  <a:gd name="T21" fmla="*/ 1520 h 2786"/>
                  <a:gd name="T22" fmla="*/ 1832 w 2662"/>
                  <a:gd name="T23" fmla="*/ 1547 h 2786"/>
                  <a:gd name="T24" fmla="*/ 1938 w 2662"/>
                  <a:gd name="T25" fmla="*/ 1657 h 2786"/>
                  <a:gd name="T26" fmla="*/ 1978 w 2662"/>
                  <a:gd name="T27" fmla="*/ 1823 h 2786"/>
                  <a:gd name="T28" fmla="*/ 1955 w 2662"/>
                  <a:gd name="T29" fmla="*/ 2611 h 2786"/>
                  <a:gd name="T30" fmla="*/ 1863 w 2662"/>
                  <a:gd name="T31" fmla="*/ 2738 h 2786"/>
                  <a:gd name="T32" fmla="*/ 1723 w 2662"/>
                  <a:gd name="T33" fmla="*/ 2786 h 2786"/>
                  <a:gd name="T34" fmla="*/ 1582 w 2662"/>
                  <a:gd name="T35" fmla="*/ 2738 h 2786"/>
                  <a:gd name="T36" fmla="*/ 1491 w 2662"/>
                  <a:gd name="T37" fmla="*/ 2611 h 2786"/>
                  <a:gd name="T38" fmla="*/ 1466 w 2662"/>
                  <a:gd name="T39" fmla="*/ 2314 h 2786"/>
                  <a:gd name="T40" fmla="*/ 1127 w 2662"/>
                  <a:gd name="T41" fmla="*/ 2494 h 2786"/>
                  <a:gd name="T42" fmla="*/ 765 w 2662"/>
                  <a:gd name="T43" fmla="*/ 2556 h 2786"/>
                  <a:gd name="T44" fmla="*/ 486 w 2662"/>
                  <a:gd name="T45" fmla="*/ 2516 h 2786"/>
                  <a:gd name="T46" fmla="*/ 250 w 2662"/>
                  <a:gd name="T47" fmla="*/ 2404 h 2786"/>
                  <a:gd name="T48" fmla="*/ 77 w 2662"/>
                  <a:gd name="T49" fmla="*/ 2225 h 2786"/>
                  <a:gd name="T50" fmla="*/ 1 w 2662"/>
                  <a:gd name="T51" fmla="*/ 2004 h 2786"/>
                  <a:gd name="T52" fmla="*/ 9 w 2662"/>
                  <a:gd name="T53" fmla="*/ 1666 h 2786"/>
                  <a:gd name="T54" fmla="*/ 26 w 2662"/>
                  <a:gd name="T55" fmla="*/ 1398 h 2786"/>
                  <a:gd name="T56" fmla="*/ 49 w 2662"/>
                  <a:gd name="T57" fmla="*/ 1227 h 2786"/>
                  <a:gd name="T58" fmla="*/ 81 w 2662"/>
                  <a:gd name="T59" fmla="*/ 1129 h 2786"/>
                  <a:gd name="T60" fmla="*/ 123 w 2662"/>
                  <a:gd name="T61" fmla="*/ 1082 h 2786"/>
                  <a:gd name="T62" fmla="*/ 182 w 2662"/>
                  <a:gd name="T63" fmla="*/ 1061 h 2786"/>
                  <a:gd name="T64" fmla="*/ 259 w 2662"/>
                  <a:gd name="T65" fmla="*/ 989 h 2786"/>
                  <a:gd name="T66" fmla="*/ 279 w 2662"/>
                  <a:gd name="T67" fmla="*/ 807 h 2786"/>
                  <a:gd name="T68" fmla="*/ 373 w 2662"/>
                  <a:gd name="T69" fmla="*/ 709 h 2786"/>
                  <a:gd name="T70" fmla="*/ 485 w 2662"/>
                  <a:gd name="T71" fmla="*/ 686 h 2786"/>
                  <a:gd name="T72" fmla="*/ 447 w 2662"/>
                  <a:gd name="T73" fmla="*/ 530 h 2786"/>
                  <a:gd name="T74" fmla="*/ 504 w 2662"/>
                  <a:gd name="T75" fmla="*/ 340 h 2786"/>
                  <a:gd name="T76" fmla="*/ 649 w 2662"/>
                  <a:gd name="T77" fmla="*/ 214 h 2786"/>
                  <a:gd name="T78" fmla="*/ 847 w 2662"/>
                  <a:gd name="T79" fmla="*/ 185 h 2786"/>
                  <a:gd name="T80" fmla="*/ 1024 w 2662"/>
                  <a:gd name="T81" fmla="*/ 267 h 2786"/>
                  <a:gd name="T82" fmla="*/ 1129 w 2662"/>
                  <a:gd name="T83" fmla="*/ 429 h 2786"/>
                  <a:gd name="T84" fmla="*/ 1132 w 2662"/>
                  <a:gd name="T85" fmla="*/ 623 h 2786"/>
                  <a:gd name="T86" fmla="*/ 1041 w 2662"/>
                  <a:gd name="T87" fmla="*/ 776 h 2786"/>
                  <a:gd name="T88" fmla="*/ 1124 w 2662"/>
                  <a:gd name="T89" fmla="*/ 855 h 2786"/>
                  <a:gd name="T90" fmla="*/ 1213 w 2662"/>
                  <a:gd name="T91" fmla="*/ 840 h 2786"/>
                  <a:gd name="T92" fmla="*/ 1488 w 2662"/>
                  <a:gd name="T93" fmla="*/ 68 h 2786"/>
                  <a:gd name="T94" fmla="*/ 1569 w 2662"/>
                  <a:gd name="T95" fmla="*/ 3 h 2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62" h="2786">
                    <a:moveTo>
                      <a:pt x="1597" y="0"/>
                    </a:moveTo>
                    <a:lnTo>
                      <a:pt x="1619" y="1"/>
                    </a:lnTo>
                    <a:lnTo>
                      <a:pt x="2565" y="181"/>
                    </a:lnTo>
                    <a:lnTo>
                      <a:pt x="2588" y="188"/>
                    </a:lnTo>
                    <a:lnTo>
                      <a:pt x="2609" y="198"/>
                    </a:lnTo>
                    <a:lnTo>
                      <a:pt x="2627" y="214"/>
                    </a:lnTo>
                    <a:lnTo>
                      <a:pt x="2643" y="232"/>
                    </a:lnTo>
                    <a:lnTo>
                      <a:pt x="2654" y="253"/>
                    </a:lnTo>
                    <a:lnTo>
                      <a:pt x="2661" y="276"/>
                    </a:lnTo>
                    <a:lnTo>
                      <a:pt x="2662" y="299"/>
                    </a:lnTo>
                    <a:lnTo>
                      <a:pt x="2661" y="323"/>
                    </a:lnTo>
                    <a:lnTo>
                      <a:pt x="2521" y="1018"/>
                    </a:lnTo>
                    <a:lnTo>
                      <a:pt x="2515" y="1038"/>
                    </a:lnTo>
                    <a:lnTo>
                      <a:pt x="2506" y="1057"/>
                    </a:lnTo>
                    <a:lnTo>
                      <a:pt x="2494" y="1074"/>
                    </a:lnTo>
                    <a:lnTo>
                      <a:pt x="2501" y="1098"/>
                    </a:lnTo>
                    <a:lnTo>
                      <a:pt x="2504" y="1125"/>
                    </a:lnTo>
                    <a:lnTo>
                      <a:pt x="2504" y="1160"/>
                    </a:lnTo>
                    <a:lnTo>
                      <a:pt x="2501" y="1186"/>
                    </a:lnTo>
                    <a:lnTo>
                      <a:pt x="2494" y="1212"/>
                    </a:lnTo>
                    <a:lnTo>
                      <a:pt x="2483" y="1235"/>
                    </a:lnTo>
                    <a:lnTo>
                      <a:pt x="2468" y="1255"/>
                    </a:lnTo>
                    <a:lnTo>
                      <a:pt x="2448" y="1273"/>
                    </a:lnTo>
                    <a:lnTo>
                      <a:pt x="2425" y="1287"/>
                    </a:lnTo>
                    <a:lnTo>
                      <a:pt x="2004" y="1490"/>
                    </a:lnTo>
                    <a:lnTo>
                      <a:pt x="1974" y="1499"/>
                    </a:lnTo>
                    <a:lnTo>
                      <a:pt x="1944" y="1503"/>
                    </a:lnTo>
                    <a:lnTo>
                      <a:pt x="1925" y="1502"/>
                    </a:lnTo>
                    <a:lnTo>
                      <a:pt x="1905" y="1498"/>
                    </a:lnTo>
                    <a:lnTo>
                      <a:pt x="1304" y="1325"/>
                    </a:lnTo>
                    <a:lnTo>
                      <a:pt x="1313" y="1405"/>
                    </a:lnTo>
                    <a:lnTo>
                      <a:pt x="1320" y="1484"/>
                    </a:lnTo>
                    <a:lnTo>
                      <a:pt x="1325" y="1562"/>
                    </a:lnTo>
                    <a:lnTo>
                      <a:pt x="1329" y="1643"/>
                    </a:lnTo>
                    <a:lnTo>
                      <a:pt x="1378" y="1624"/>
                    </a:lnTo>
                    <a:lnTo>
                      <a:pt x="1435" y="1603"/>
                    </a:lnTo>
                    <a:lnTo>
                      <a:pt x="1486" y="1584"/>
                    </a:lnTo>
                    <a:lnTo>
                      <a:pt x="1529" y="1568"/>
                    </a:lnTo>
                    <a:lnTo>
                      <a:pt x="1568" y="1555"/>
                    </a:lnTo>
                    <a:lnTo>
                      <a:pt x="1603" y="1543"/>
                    </a:lnTo>
                    <a:lnTo>
                      <a:pt x="1632" y="1534"/>
                    </a:lnTo>
                    <a:lnTo>
                      <a:pt x="1659" y="1527"/>
                    </a:lnTo>
                    <a:lnTo>
                      <a:pt x="1683" y="1522"/>
                    </a:lnTo>
                    <a:lnTo>
                      <a:pt x="1703" y="1520"/>
                    </a:lnTo>
                    <a:lnTo>
                      <a:pt x="1723" y="1519"/>
                    </a:lnTo>
                    <a:lnTo>
                      <a:pt x="1761" y="1521"/>
                    </a:lnTo>
                    <a:lnTo>
                      <a:pt x="1798" y="1531"/>
                    </a:lnTo>
                    <a:lnTo>
                      <a:pt x="1832" y="1547"/>
                    </a:lnTo>
                    <a:lnTo>
                      <a:pt x="1863" y="1567"/>
                    </a:lnTo>
                    <a:lnTo>
                      <a:pt x="1891" y="1593"/>
                    </a:lnTo>
                    <a:lnTo>
                      <a:pt x="1916" y="1623"/>
                    </a:lnTo>
                    <a:lnTo>
                      <a:pt x="1938" y="1657"/>
                    </a:lnTo>
                    <a:lnTo>
                      <a:pt x="1955" y="1694"/>
                    </a:lnTo>
                    <a:lnTo>
                      <a:pt x="1968" y="1735"/>
                    </a:lnTo>
                    <a:lnTo>
                      <a:pt x="1975" y="1779"/>
                    </a:lnTo>
                    <a:lnTo>
                      <a:pt x="1978" y="1823"/>
                    </a:lnTo>
                    <a:lnTo>
                      <a:pt x="1978" y="2481"/>
                    </a:lnTo>
                    <a:lnTo>
                      <a:pt x="1975" y="2527"/>
                    </a:lnTo>
                    <a:lnTo>
                      <a:pt x="1968" y="2571"/>
                    </a:lnTo>
                    <a:lnTo>
                      <a:pt x="1955" y="2611"/>
                    </a:lnTo>
                    <a:lnTo>
                      <a:pt x="1938" y="2648"/>
                    </a:lnTo>
                    <a:lnTo>
                      <a:pt x="1916" y="2682"/>
                    </a:lnTo>
                    <a:lnTo>
                      <a:pt x="1891" y="2712"/>
                    </a:lnTo>
                    <a:lnTo>
                      <a:pt x="1863" y="2738"/>
                    </a:lnTo>
                    <a:lnTo>
                      <a:pt x="1832" y="2758"/>
                    </a:lnTo>
                    <a:lnTo>
                      <a:pt x="1798" y="2774"/>
                    </a:lnTo>
                    <a:lnTo>
                      <a:pt x="1761" y="2783"/>
                    </a:lnTo>
                    <a:lnTo>
                      <a:pt x="1723" y="2786"/>
                    </a:lnTo>
                    <a:lnTo>
                      <a:pt x="1684" y="2783"/>
                    </a:lnTo>
                    <a:lnTo>
                      <a:pt x="1648" y="2774"/>
                    </a:lnTo>
                    <a:lnTo>
                      <a:pt x="1614" y="2758"/>
                    </a:lnTo>
                    <a:lnTo>
                      <a:pt x="1582" y="2738"/>
                    </a:lnTo>
                    <a:lnTo>
                      <a:pt x="1553" y="2712"/>
                    </a:lnTo>
                    <a:lnTo>
                      <a:pt x="1529" y="2682"/>
                    </a:lnTo>
                    <a:lnTo>
                      <a:pt x="1508" y="2648"/>
                    </a:lnTo>
                    <a:lnTo>
                      <a:pt x="1491" y="2611"/>
                    </a:lnTo>
                    <a:lnTo>
                      <a:pt x="1477" y="2571"/>
                    </a:lnTo>
                    <a:lnTo>
                      <a:pt x="1470" y="2527"/>
                    </a:lnTo>
                    <a:lnTo>
                      <a:pt x="1466" y="2481"/>
                    </a:lnTo>
                    <a:lnTo>
                      <a:pt x="1466" y="2314"/>
                    </a:lnTo>
                    <a:lnTo>
                      <a:pt x="1385" y="2370"/>
                    </a:lnTo>
                    <a:lnTo>
                      <a:pt x="1301" y="2418"/>
                    </a:lnTo>
                    <a:lnTo>
                      <a:pt x="1215" y="2461"/>
                    </a:lnTo>
                    <a:lnTo>
                      <a:pt x="1127" y="2494"/>
                    </a:lnTo>
                    <a:lnTo>
                      <a:pt x="1038" y="2521"/>
                    </a:lnTo>
                    <a:lnTo>
                      <a:pt x="948" y="2540"/>
                    </a:lnTo>
                    <a:lnTo>
                      <a:pt x="857" y="2553"/>
                    </a:lnTo>
                    <a:lnTo>
                      <a:pt x="765" y="2556"/>
                    </a:lnTo>
                    <a:lnTo>
                      <a:pt x="693" y="2554"/>
                    </a:lnTo>
                    <a:lnTo>
                      <a:pt x="621" y="2546"/>
                    </a:lnTo>
                    <a:lnTo>
                      <a:pt x="552" y="2534"/>
                    </a:lnTo>
                    <a:lnTo>
                      <a:pt x="486" y="2516"/>
                    </a:lnTo>
                    <a:lnTo>
                      <a:pt x="422" y="2496"/>
                    </a:lnTo>
                    <a:lnTo>
                      <a:pt x="361" y="2469"/>
                    </a:lnTo>
                    <a:lnTo>
                      <a:pt x="303" y="2439"/>
                    </a:lnTo>
                    <a:lnTo>
                      <a:pt x="250" y="2404"/>
                    </a:lnTo>
                    <a:lnTo>
                      <a:pt x="199" y="2365"/>
                    </a:lnTo>
                    <a:lnTo>
                      <a:pt x="155" y="2323"/>
                    </a:lnTo>
                    <a:lnTo>
                      <a:pt x="112" y="2276"/>
                    </a:lnTo>
                    <a:lnTo>
                      <a:pt x="77" y="2225"/>
                    </a:lnTo>
                    <a:lnTo>
                      <a:pt x="48" y="2173"/>
                    </a:lnTo>
                    <a:lnTo>
                      <a:pt x="25" y="2118"/>
                    </a:lnTo>
                    <a:lnTo>
                      <a:pt x="9" y="2062"/>
                    </a:lnTo>
                    <a:lnTo>
                      <a:pt x="1" y="2004"/>
                    </a:lnTo>
                    <a:lnTo>
                      <a:pt x="0" y="1944"/>
                    </a:lnTo>
                    <a:lnTo>
                      <a:pt x="2" y="1843"/>
                    </a:lnTo>
                    <a:lnTo>
                      <a:pt x="6" y="1751"/>
                    </a:lnTo>
                    <a:lnTo>
                      <a:pt x="9" y="1666"/>
                    </a:lnTo>
                    <a:lnTo>
                      <a:pt x="13" y="1589"/>
                    </a:lnTo>
                    <a:lnTo>
                      <a:pt x="17" y="1519"/>
                    </a:lnTo>
                    <a:lnTo>
                      <a:pt x="22" y="1455"/>
                    </a:lnTo>
                    <a:lnTo>
                      <a:pt x="26" y="1398"/>
                    </a:lnTo>
                    <a:lnTo>
                      <a:pt x="31" y="1347"/>
                    </a:lnTo>
                    <a:lnTo>
                      <a:pt x="36" y="1302"/>
                    </a:lnTo>
                    <a:lnTo>
                      <a:pt x="42" y="1262"/>
                    </a:lnTo>
                    <a:lnTo>
                      <a:pt x="49" y="1227"/>
                    </a:lnTo>
                    <a:lnTo>
                      <a:pt x="57" y="1197"/>
                    </a:lnTo>
                    <a:lnTo>
                      <a:pt x="64" y="1171"/>
                    </a:lnTo>
                    <a:lnTo>
                      <a:pt x="72" y="1149"/>
                    </a:lnTo>
                    <a:lnTo>
                      <a:pt x="81" y="1129"/>
                    </a:lnTo>
                    <a:lnTo>
                      <a:pt x="90" y="1114"/>
                    </a:lnTo>
                    <a:lnTo>
                      <a:pt x="101" y="1102"/>
                    </a:lnTo>
                    <a:lnTo>
                      <a:pt x="112" y="1091"/>
                    </a:lnTo>
                    <a:lnTo>
                      <a:pt x="123" y="1082"/>
                    </a:lnTo>
                    <a:lnTo>
                      <a:pt x="136" y="1075"/>
                    </a:lnTo>
                    <a:lnTo>
                      <a:pt x="150" y="1069"/>
                    </a:lnTo>
                    <a:lnTo>
                      <a:pt x="163" y="1065"/>
                    </a:lnTo>
                    <a:lnTo>
                      <a:pt x="182" y="1061"/>
                    </a:lnTo>
                    <a:lnTo>
                      <a:pt x="205" y="1058"/>
                    </a:lnTo>
                    <a:lnTo>
                      <a:pt x="230" y="1057"/>
                    </a:lnTo>
                    <a:lnTo>
                      <a:pt x="260" y="1058"/>
                    </a:lnTo>
                    <a:lnTo>
                      <a:pt x="259" y="989"/>
                    </a:lnTo>
                    <a:lnTo>
                      <a:pt x="256" y="914"/>
                    </a:lnTo>
                    <a:lnTo>
                      <a:pt x="259" y="876"/>
                    </a:lnTo>
                    <a:lnTo>
                      <a:pt x="266" y="840"/>
                    </a:lnTo>
                    <a:lnTo>
                      <a:pt x="279" y="807"/>
                    </a:lnTo>
                    <a:lnTo>
                      <a:pt x="297" y="775"/>
                    </a:lnTo>
                    <a:lnTo>
                      <a:pt x="320" y="747"/>
                    </a:lnTo>
                    <a:lnTo>
                      <a:pt x="346" y="726"/>
                    </a:lnTo>
                    <a:lnTo>
                      <a:pt x="373" y="709"/>
                    </a:lnTo>
                    <a:lnTo>
                      <a:pt x="402" y="695"/>
                    </a:lnTo>
                    <a:lnTo>
                      <a:pt x="435" y="688"/>
                    </a:lnTo>
                    <a:lnTo>
                      <a:pt x="468" y="686"/>
                    </a:lnTo>
                    <a:lnTo>
                      <a:pt x="485" y="686"/>
                    </a:lnTo>
                    <a:lnTo>
                      <a:pt x="469" y="649"/>
                    </a:lnTo>
                    <a:lnTo>
                      <a:pt x="457" y="611"/>
                    </a:lnTo>
                    <a:lnTo>
                      <a:pt x="450" y="571"/>
                    </a:lnTo>
                    <a:lnTo>
                      <a:pt x="447" y="530"/>
                    </a:lnTo>
                    <a:lnTo>
                      <a:pt x="451" y="478"/>
                    </a:lnTo>
                    <a:lnTo>
                      <a:pt x="462" y="429"/>
                    </a:lnTo>
                    <a:lnTo>
                      <a:pt x="480" y="383"/>
                    </a:lnTo>
                    <a:lnTo>
                      <a:pt x="504" y="340"/>
                    </a:lnTo>
                    <a:lnTo>
                      <a:pt x="533" y="301"/>
                    </a:lnTo>
                    <a:lnTo>
                      <a:pt x="567" y="267"/>
                    </a:lnTo>
                    <a:lnTo>
                      <a:pt x="607" y="237"/>
                    </a:lnTo>
                    <a:lnTo>
                      <a:pt x="649" y="214"/>
                    </a:lnTo>
                    <a:lnTo>
                      <a:pt x="695" y="196"/>
                    </a:lnTo>
                    <a:lnTo>
                      <a:pt x="745" y="185"/>
                    </a:lnTo>
                    <a:lnTo>
                      <a:pt x="795" y="181"/>
                    </a:lnTo>
                    <a:lnTo>
                      <a:pt x="847" y="185"/>
                    </a:lnTo>
                    <a:lnTo>
                      <a:pt x="896" y="196"/>
                    </a:lnTo>
                    <a:lnTo>
                      <a:pt x="942" y="214"/>
                    </a:lnTo>
                    <a:lnTo>
                      <a:pt x="985" y="237"/>
                    </a:lnTo>
                    <a:lnTo>
                      <a:pt x="1024" y="267"/>
                    </a:lnTo>
                    <a:lnTo>
                      <a:pt x="1058" y="301"/>
                    </a:lnTo>
                    <a:lnTo>
                      <a:pt x="1088" y="340"/>
                    </a:lnTo>
                    <a:lnTo>
                      <a:pt x="1111" y="383"/>
                    </a:lnTo>
                    <a:lnTo>
                      <a:pt x="1129" y="429"/>
                    </a:lnTo>
                    <a:lnTo>
                      <a:pt x="1140" y="478"/>
                    </a:lnTo>
                    <a:lnTo>
                      <a:pt x="1144" y="530"/>
                    </a:lnTo>
                    <a:lnTo>
                      <a:pt x="1140" y="577"/>
                    </a:lnTo>
                    <a:lnTo>
                      <a:pt x="1132" y="623"/>
                    </a:lnTo>
                    <a:lnTo>
                      <a:pt x="1116" y="665"/>
                    </a:lnTo>
                    <a:lnTo>
                      <a:pt x="1095" y="705"/>
                    </a:lnTo>
                    <a:lnTo>
                      <a:pt x="1071" y="743"/>
                    </a:lnTo>
                    <a:lnTo>
                      <a:pt x="1041" y="776"/>
                    </a:lnTo>
                    <a:lnTo>
                      <a:pt x="1007" y="805"/>
                    </a:lnTo>
                    <a:lnTo>
                      <a:pt x="1059" y="822"/>
                    </a:lnTo>
                    <a:lnTo>
                      <a:pt x="1093" y="836"/>
                    </a:lnTo>
                    <a:lnTo>
                      <a:pt x="1124" y="855"/>
                    </a:lnTo>
                    <a:lnTo>
                      <a:pt x="1154" y="878"/>
                    </a:lnTo>
                    <a:lnTo>
                      <a:pt x="1171" y="862"/>
                    </a:lnTo>
                    <a:lnTo>
                      <a:pt x="1191" y="850"/>
                    </a:lnTo>
                    <a:lnTo>
                      <a:pt x="1213" y="840"/>
                    </a:lnTo>
                    <a:lnTo>
                      <a:pt x="1337" y="801"/>
                    </a:lnTo>
                    <a:lnTo>
                      <a:pt x="1339" y="772"/>
                    </a:lnTo>
                    <a:lnTo>
                      <a:pt x="1480" y="94"/>
                    </a:lnTo>
                    <a:lnTo>
                      <a:pt x="1488" y="68"/>
                    </a:lnTo>
                    <a:lnTo>
                      <a:pt x="1503" y="45"/>
                    </a:lnTo>
                    <a:lnTo>
                      <a:pt x="1522" y="26"/>
                    </a:lnTo>
                    <a:lnTo>
                      <a:pt x="1544" y="12"/>
                    </a:lnTo>
                    <a:lnTo>
                      <a:pt x="1569" y="3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rgbClr val="DBDE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59"/>
              <p:cNvSpPr>
                <a:spLocks noEditPoints="1"/>
              </p:cNvSpPr>
              <p:nvPr/>
            </p:nvSpPr>
            <p:spPr bwMode="auto">
              <a:xfrm>
                <a:off x="9231904" y="2384521"/>
                <a:ext cx="304572" cy="295237"/>
              </a:xfrm>
              <a:custGeom>
                <a:avLst/>
                <a:gdLst>
                  <a:gd name="T0" fmla="*/ 179 w 1308"/>
                  <a:gd name="T1" fmla="*/ 782 h 1263"/>
                  <a:gd name="T2" fmla="*/ 184 w 1308"/>
                  <a:gd name="T3" fmla="*/ 782 h 1263"/>
                  <a:gd name="T4" fmla="*/ 1133 w 1308"/>
                  <a:gd name="T5" fmla="*/ 986 h 1263"/>
                  <a:gd name="T6" fmla="*/ 1138 w 1308"/>
                  <a:gd name="T7" fmla="*/ 988 h 1263"/>
                  <a:gd name="T8" fmla="*/ 1143 w 1308"/>
                  <a:gd name="T9" fmla="*/ 991 h 1263"/>
                  <a:gd name="T10" fmla="*/ 1145 w 1308"/>
                  <a:gd name="T11" fmla="*/ 995 h 1263"/>
                  <a:gd name="T12" fmla="*/ 1148 w 1308"/>
                  <a:gd name="T13" fmla="*/ 1000 h 1263"/>
                  <a:gd name="T14" fmla="*/ 1149 w 1308"/>
                  <a:gd name="T15" fmla="*/ 1005 h 1263"/>
                  <a:gd name="T16" fmla="*/ 1149 w 1308"/>
                  <a:gd name="T17" fmla="*/ 1041 h 1263"/>
                  <a:gd name="T18" fmla="*/ 1148 w 1308"/>
                  <a:gd name="T19" fmla="*/ 1047 h 1263"/>
                  <a:gd name="T20" fmla="*/ 1147 w 1308"/>
                  <a:gd name="T21" fmla="*/ 1052 h 1263"/>
                  <a:gd name="T22" fmla="*/ 1143 w 1308"/>
                  <a:gd name="T23" fmla="*/ 1057 h 1263"/>
                  <a:gd name="T24" fmla="*/ 1138 w 1308"/>
                  <a:gd name="T25" fmla="*/ 1059 h 1263"/>
                  <a:gd name="T26" fmla="*/ 717 w 1308"/>
                  <a:gd name="T27" fmla="*/ 1261 h 1263"/>
                  <a:gd name="T28" fmla="*/ 714 w 1308"/>
                  <a:gd name="T29" fmla="*/ 1263 h 1263"/>
                  <a:gd name="T30" fmla="*/ 709 w 1308"/>
                  <a:gd name="T31" fmla="*/ 1263 h 1263"/>
                  <a:gd name="T32" fmla="*/ 703 w 1308"/>
                  <a:gd name="T33" fmla="*/ 1262 h 1263"/>
                  <a:gd name="T34" fmla="*/ 66 w 1308"/>
                  <a:gd name="T35" fmla="*/ 1078 h 1263"/>
                  <a:gd name="T36" fmla="*/ 60 w 1308"/>
                  <a:gd name="T37" fmla="*/ 1076 h 1263"/>
                  <a:gd name="T38" fmla="*/ 56 w 1308"/>
                  <a:gd name="T39" fmla="*/ 1072 h 1263"/>
                  <a:gd name="T40" fmla="*/ 52 w 1308"/>
                  <a:gd name="T41" fmla="*/ 1067 h 1263"/>
                  <a:gd name="T42" fmla="*/ 51 w 1308"/>
                  <a:gd name="T43" fmla="*/ 1063 h 1263"/>
                  <a:gd name="T44" fmla="*/ 44 w 1308"/>
                  <a:gd name="T45" fmla="*/ 1013 h 1263"/>
                  <a:gd name="T46" fmla="*/ 36 w 1308"/>
                  <a:gd name="T47" fmla="*/ 960 h 1263"/>
                  <a:gd name="T48" fmla="*/ 30 w 1308"/>
                  <a:gd name="T49" fmla="*/ 928 h 1263"/>
                  <a:gd name="T50" fmla="*/ 17 w 1308"/>
                  <a:gd name="T51" fmla="*/ 895 h 1263"/>
                  <a:gd name="T52" fmla="*/ 3 w 1308"/>
                  <a:gd name="T53" fmla="*/ 863 h 1263"/>
                  <a:gd name="T54" fmla="*/ 0 w 1308"/>
                  <a:gd name="T55" fmla="*/ 857 h 1263"/>
                  <a:gd name="T56" fmla="*/ 0 w 1308"/>
                  <a:gd name="T57" fmla="*/ 851 h 1263"/>
                  <a:gd name="T58" fmla="*/ 2 w 1308"/>
                  <a:gd name="T59" fmla="*/ 846 h 1263"/>
                  <a:gd name="T60" fmla="*/ 5 w 1308"/>
                  <a:gd name="T61" fmla="*/ 841 h 1263"/>
                  <a:gd name="T62" fmla="*/ 9 w 1308"/>
                  <a:gd name="T63" fmla="*/ 837 h 1263"/>
                  <a:gd name="T64" fmla="*/ 14 w 1308"/>
                  <a:gd name="T65" fmla="*/ 834 h 1263"/>
                  <a:gd name="T66" fmla="*/ 173 w 1308"/>
                  <a:gd name="T67" fmla="*/ 782 h 1263"/>
                  <a:gd name="T68" fmla="*/ 179 w 1308"/>
                  <a:gd name="T69" fmla="*/ 782 h 1263"/>
                  <a:gd name="T70" fmla="*/ 435 w 1308"/>
                  <a:gd name="T71" fmla="*/ 116 h 1263"/>
                  <a:gd name="T72" fmla="*/ 337 w 1308"/>
                  <a:gd name="T73" fmla="*/ 591 h 1263"/>
                  <a:gd name="T74" fmla="*/ 1079 w 1308"/>
                  <a:gd name="T75" fmla="*/ 747 h 1263"/>
                  <a:gd name="T76" fmla="*/ 1178 w 1308"/>
                  <a:gd name="T77" fmla="*/ 257 h 1263"/>
                  <a:gd name="T78" fmla="*/ 435 w 1308"/>
                  <a:gd name="T79" fmla="*/ 116 h 1263"/>
                  <a:gd name="T80" fmla="*/ 362 w 1308"/>
                  <a:gd name="T81" fmla="*/ 0 h 1263"/>
                  <a:gd name="T82" fmla="*/ 1308 w 1308"/>
                  <a:gd name="T83" fmla="*/ 179 h 1263"/>
                  <a:gd name="T84" fmla="*/ 1168 w 1308"/>
                  <a:gd name="T85" fmla="*/ 874 h 1263"/>
                  <a:gd name="T86" fmla="*/ 222 w 1308"/>
                  <a:gd name="T87" fmla="*/ 676 h 1263"/>
                  <a:gd name="T88" fmla="*/ 362 w 1308"/>
                  <a:gd name="T89" fmla="*/ 0 h 1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08" h="1263">
                    <a:moveTo>
                      <a:pt x="179" y="782"/>
                    </a:moveTo>
                    <a:lnTo>
                      <a:pt x="184" y="782"/>
                    </a:lnTo>
                    <a:lnTo>
                      <a:pt x="1133" y="986"/>
                    </a:lnTo>
                    <a:lnTo>
                      <a:pt x="1138" y="988"/>
                    </a:lnTo>
                    <a:lnTo>
                      <a:pt x="1143" y="991"/>
                    </a:lnTo>
                    <a:lnTo>
                      <a:pt x="1145" y="995"/>
                    </a:lnTo>
                    <a:lnTo>
                      <a:pt x="1148" y="1000"/>
                    </a:lnTo>
                    <a:lnTo>
                      <a:pt x="1149" y="1005"/>
                    </a:lnTo>
                    <a:lnTo>
                      <a:pt x="1149" y="1041"/>
                    </a:lnTo>
                    <a:lnTo>
                      <a:pt x="1148" y="1047"/>
                    </a:lnTo>
                    <a:lnTo>
                      <a:pt x="1147" y="1052"/>
                    </a:lnTo>
                    <a:lnTo>
                      <a:pt x="1143" y="1057"/>
                    </a:lnTo>
                    <a:lnTo>
                      <a:pt x="1138" y="1059"/>
                    </a:lnTo>
                    <a:lnTo>
                      <a:pt x="717" y="1261"/>
                    </a:lnTo>
                    <a:lnTo>
                      <a:pt x="714" y="1263"/>
                    </a:lnTo>
                    <a:lnTo>
                      <a:pt x="709" y="1263"/>
                    </a:lnTo>
                    <a:lnTo>
                      <a:pt x="703" y="1262"/>
                    </a:lnTo>
                    <a:lnTo>
                      <a:pt x="66" y="1078"/>
                    </a:lnTo>
                    <a:lnTo>
                      <a:pt x="60" y="1076"/>
                    </a:lnTo>
                    <a:lnTo>
                      <a:pt x="56" y="1072"/>
                    </a:lnTo>
                    <a:lnTo>
                      <a:pt x="52" y="1067"/>
                    </a:lnTo>
                    <a:lnTo>
                      <a:pt x="51" y="1063"/>
                    </a:lnTo>
                    <a:lnTo>
                      <a:pt x="44" y="1013"/>
                    </a:lnTo>
                    <a:lnTo>
                      <a:pt x="36" y="960"/>
                    </a:lnTo>
                    <a:lnTo>
                      <a:pt x="30" y="928"/>
                    </a:lnTo>
                    <a:lnTo>
                      <a:pt x="17" y="895"/>
                    </a:lnTo>
                    <a:lnTo>
                      <a:pt x="3" y="863"/>
                    </a:lnTo>
                    <a:lnTo>
                      <a:pt x="0" y="857"/>
                    </a:lnTo>
                    <a:lnTo>
                      <a:pt x="0" y="851"/>
                    </a:lnTo>
                    <a:lnTo>
                      <a:pt x="2" y="846"/>
                    </a:lnTo>
                    <a:lnTo>
                      <a:pt x="5" y="841"/>
                    </a:lnTo>
                    <a:lnTo>
                      <a:pt x="9" y="837"/>
                    </a:lnTo>
                    <a:lnTo>
                      <a:pt x="14" y="834"/>
                    </a:lnTo>
                    <a:lnTo>
                      <a:pt x="173" y="782"/>
                    </a:lnTo>
                    <a:lnTo>
                      <a:pt x="179" y="782"/>
                    </a:lnTo>
                    <a:close/>
                    <a:moveTo>
                      <a:pt x="435" y="116"/>
                    </a:moveTo>
                    <a:lnTo>
                      <a:pt x="337" y="591"/>
                    </a:lnTo>
                    <a:lnTo>
                      <a:pt x="1079" y="747"/>
                    </a:lnTo>
                    <a:lnTo>
                      <a:pt x="1178" y="257"/>
                    </a:lnTo>
                    <a:lnTo>
                      <a:pt x="435" y="116"/>
                    </a:lnTo>
                    <a:close/>
                    <a:moveTo>
                      <a:pt x="362" y="0"/>
                    </a:moveTo>
                    <a:lnTo>
                      <a:pt x="1308" y="179"/>
                    </a:lnTo>
                    <a:lnTo>
                      <a:pt x="1168" y="874"/>
                    </a:lnTo>
                    <a:lnTo>
                      <a:pt x="222" y="676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0"/>
              <p:cNvSpPr>
                <a:spLocks noEditPoints="1"/>
              </p:cNvSpPr>
              <p:nvPr/>
            </p:nvSpPr>
            <p:spPr bwMode="auto">
              <a:xfrm>
                <a:off x="8971677" y="2427698"/>
                <a:ext cx="404929" cy="551964"/>
              </a:xfrm>
              <a:custGeom>
                <a:avLst/>
                <a:gdLst>
                  <a:gd name="T0" fmla="*/ 236 w 1739"/>
                  <a:gd name="T1" fmla="*/ 888 h 2365"/>
                  <a:gd name="T2" fmla="*/ 430 w 1739"/>
                  <a:gd name="T3" fmla="*/ 925 h 2365"/>
                  <a:gd name="T4" fmla="*/ 572 w 1739"/>
                  <a:gd name="T5" fmla="*/ 976 h 2365"/>
                  <a:gd name="T6" fmla="*/ 639 w 1739"/>
                  <a:gd name="T7" fmla="*/ 1111 h 2365"/>
                  <a:gd name="T8" fmla="*/ 711 w 1739"/>
                  <a:gd name="T9" fmla="*/ 1366 h 2365"/>
                  <a:gd name="T10" fmla="*/ 792 w 1739"/>
                  <a:gd name="T11" fmla="*/ 1637 h 2365"/>
                  <a:gd name="T12" fmla="*/ 884 w 1739"/>
                  <a:gd name="T13" fmla="*/ 1820 h 2365"/>
                  <a:gd name="T14" fmla="*/ 1052 w 1739"/>
                  <a:gd name="T15" fmla="*/ 1894 h 2365"/>
                  <a:gd name="T16" fmla="*/ 1229 w 1739"/>
                  <a:gd name="T17" fmla="*/ 1909 h 2365"/>
                  <a:gd name="T18" fmla="*/ 1214 w 1739"/>
                  <a:gd name="T19" fmla="*/ 1960 h 2365"/>
                  <a:gd name="T20" fmla="*/ 835 w 1739"/>
                  <a:gd name="T21" fmla="*/ 2116 h 2365"/>
                  <a:gd name="T22" fmla="*/ 481 w 1739"/>
                  <a:gd name="T23" fmla="*/ 2120 h 2365"/>
                  <a:gd name="T24" fmla="*/ 196 w 1739"/>
                  <a:gd name="T25" fmla="*/ 2002 h 2365"/>
                  <a:gd name="T26" fmla="*/ 27 w 1739"/>
                  <a:gd name="T27" fmla="*/ 1798 h 2365"/>
                  <a:gd name="T28" fmla="*/ 3 w 1739"/>
                  <a:gd name="T29" fmla="*/ 1567 h 2365"/>
                  <a:gd name="T30" fmla="*/ 13 w 1739"/>
                  <a:gd name="T31" fmla="*/ 1316 h 2365"/>
                  <a:gd name="T32" fmla="*/ 31 w 1739"/>
                  <a:gd name="T33" fmla="*/ 1064 h 2365"/>
                  <a:gd name="T34" fmla="*/ 62 w 1739"/>
                  <a:gd name="T35" fmla="*/ 900 h 2365"/>
                  <a:gd name="T36" fmla="*/ 339 w 1739"/>
                  <a:gd name="T37" fmla="*/ 504 h 2365"/>
                  <a:gd name="T38" fmla="*/ 528 w 1739"/>
                  <a:gd name="T39" fmla="*/ 533 h 2365"/>
                  <a:gd name="T40" fmla="*/ 675 w 1739"/>
                  <a:gd name="T41" fmla="*/ 566 h 2365"/>
                  <a:gd name="T42" fmla="*/ 855 w 1739"/>
                  <a:gd name="T43" fmla="*/ 619 h 2365"/>
                  <a:gd name="T44" fmla="*/ 1009 w 1739"/>
                  <a:gd name="T45" fmla="*/ 729 h 2365"/>
                  <a:gd name="T46" fmla="*/ 1063 w 1739"/>
                  <a:gd name="T47" fmla="*/ 1010 h 2365"/>
                  <a:gd name="T48" fmla="*/ 1089 w 1739"/>
                  <a:gd name="T49" fmla="*/ 1311 h 2365"/>
                  <a:gd name="T50" fmla="*/ 1235 w 1739"/>
                  <a:gd name="T51" fmla="*/ 1461 h 2365"/>
                  <a:gd name="T52" fmla="*/ 1483 w 1739"/>
                  <a:gd name="T53" fmla="*/ 1369 h 2365"/>
                  <a:gd name="T54" fmla="*/ 1604 w 1739"/>
                  <a:gd name="T55" fmla="*/ 1337 h 2365"/>
                  <a:gd name="T56" fmla="*/ 1716 w 1739"/>
                  <a:gd name="T57" fmla="*/ 1420 h 2365"/>
                  <a:gd name="T58" fmla="*/ 1737 w 1739"/>
                  <a:gd name="T59" fmla="*/ 2218 h 2365"/>
                  <a:gd name="T60" fmla="*/ 1657 w 1739"/>
                  <a:gd name="T61" fmla="*/ 2351 h 2365"/>
                  <a:gd name="T62" fmla="*/ 1528 w 1739"/>
                  <a:gd name="T63" fmla="*/ 2334 h 2365"/>
                  <a:gd name="T64" fmla="*/ 1467 w 1739"/>
                  <a:gd name="T65" fmla="*/ 2180 h 2365"/>
                  <a:gd name="T66" fmla="*/ 1343 w 1739"/>
                  <a:gd name="T67" fmla="*/ 1779 h 2365"/>
                  <a:gd name="T68" fmla="*/ 1144 w 1739"/>
                  <a:gd name="T69" fmla="*/ 1778 h 2365"/>
                  <a:gd name="T70" fmla="*/ 1006 w 1739"/>
                  <a:gd name="T71" fmla="*/ 1700 h 2365"/>
                  <a:gd name="T72" fmla="*/ 917 w 1739"/>
                  <a:gd name="T73" fmla="*/ 1490 h 2365"/>
                  <a:gd name="T74" fmla="*/ 838 w 1739"/>
                  <a:gd name="T75" fmla="*/ 1214 h 2365"/>
                  <a:gd name="T76" fmla="*/ 767 w 1739"/>
                  <a:gd name="T77" fmla="*/ 975 h 2365"/>
                  <a:gd name="T78" fmla="*/ 691 w 1739"/>
                  <a:gd name="T79" fmla="*/ 868 h 2365"/>
                  <a:gd name="T80" fmla="*/ 501 w 1739"/>
                  <a:gd name="T81" fmla="*/ 813 h 2365"/>
                  <a:gd name="T82" fmla="*/ 293 w 1739"/>
                  <a:gd name="T83" fmla="*/ 781 h 2365"/>
                  <a:gd name="T84" fmla="*/ 259 w 1739"/>
                  <a:gd name="T85" fmla="*/ 583 h 2365"/>
                  <a:gd name="T86" fmla="*/ 339 w 1739"/>
                  <a:gd name="T87" fmla="*/ 504 h 2365"/>
                  <a:gd name="T88" fmla="*/ 824 w 1739"/>
                  <a:gd name="T89" fmla="*/ 53 h 2365"/>
                  <a:gd name="T90" fmla="*/ 905 w 1739"/>
                  <a:gd name="T91" fmla="*/ 229 h 2365"/>
                  <a:gd name="T92" fmla="*/ 824 w 1739"/>
                  <a:gd name="T93" fmla="*/ 403 h 2365"/>
                  <a:gd name="T94" fmla="*/ 635 w 1739"/>
                  <a:gd name="T95" fmla="*/ 454 h 2365"/>
                  <a:gd name="T96" fmla="*/ 479 w 1739"/>
                  <a:gd name="T97" fmla="*/ 344 h 2365"/>
                  <a:gd name="T98" fmla="*/ 462 w 1739"/>
                  <a:gd name="T99" fmla="*/ 149 h 2365"/>
                  <a:gd name="T100" fmla="*/ 597 w 1739"/>
                  <a:gd name="T101" fmla="*/ 15 h 2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39" h="2365">
                    <a:moveTo>
                      <a:pt x="113" y="876"/>
                    </a:moveTo>
                    <a:lnTo>
                      <a:pt x="138" y="877"/>
                    </a:lnTo>
                    <a:lnTo>
                      <a:pt x="167" y="879"/>
                    </a:lnTo>
                    <a:lnTo>
                      <a:pt x="201" y="883"/>
                    </a:lnTo>
                    <a:lnTo>
                      <a:pt x="236" y="888"/>
                    </a:lnTo>
                    <a:lnTo>
                      <a:pt x="275" y="893"/>
                    </a:lnTo>
                    <a:lnTo>
                      <a:pt x="314" y="900"/>
                    </a:lnTo>
                    <a:lnTo>
                      <a:pt x="354" y="908"/>
                    </a:lnTo>
                    <a:lnTo>
                      <a:pt x="392" y="917"/>
                    </a:lnTo>
                    <a:lnTo>
                      <a:pt x="430" y="925"/>
                    </a:lnTo>
                    <a:lnTo>
                      <a:pt x="466" y="935"/>
                    </a:lnTo>
                    <a:lnTo>
                      <a:pt x="499" y="946"/>
                    </a:lnTo>
                    <a:lnTo>
                      <a:pt x="528" y="955"/>
                    </a:lnTo>
                    <a:lnTo>
                      <a:pt x="553" y="966"/>
                    </a:lnTo>
                    <a:lnTo>
                      <a:pt x="572" y="976"/>
                    </a:lnTo>
                    <a:lnTo>
                      <a:pt x="586" y="989"/>
                    </a:lnTo>
                    <a:lnTo>
                      <a:pt x="598" y="1010"/>
                    </a:lnTo>
                    <a:lnTo>
                      <a:pt x="611" y="1038"/>
                    </a:lnTo>
                    <a:lnTo>
                      <a:pt x="624" y="1071"/>
                    </a:lnTo>
                    <a:lnTo>
                      <a:pt x="639" y="1111"/>
                    </a:lnTo>
                    <a:lnTo>
                      <a:pt x="652" y="1156"/>
                    </a:lnTo>
                    <a:lnTo>
                      <a:pt x="667" y="1204"/>
                    </a:lnTo>
                    <a:lnTo>
                      <a:pt x="681" y="1256"/>
                    </a:lnTo>
                    <a:lnTo>
                      <a:pt x="696" y="1311"/>
                    </a:lnTo>
                    <a:lnTo>
                      <a:pt x="711" y="1366"/>
                    </a:lnTo>
                    <a:lnTo>
                      <a:pt x="727" y="1422"/>
                    </a:lnTo>
                    <a:lnTo>
                      <a:pt x="743" y="1478"/>
                    </a:lnTo>
                    <a:lnTo>
                      <a:pt x="759" y="1533"/>
                    </a:lnTo>
                    <a:lnTo>
                      <a:pt x="776" y="1587"/>
                    </a:lnTo>
                    <a:lnTo>
                      <a:pt x="792" y="1637"/>
                    </a:lnTo>
                    <a:lnTo>
                      <a:pt x="809" y="1684"/>
                    </a:lnTo>
                    <a:lnTo>
                      <a:pt x="828" y="1727"/>
                    </a:lnTo>
                    <a:lnTo>
                      <a:pt x="846" y="1764"/>
                    </a:lnTo>
                    <a:lnTo>
                      <a:pt x="865" y="1796"/>
                    </a:lnTo>
                    <a:lnTo>
                      <a:pt x="884" y="1820"/>
                    </a:lnTo>
                    <a:lnTo>
                      <a:pt x="904" y="1838"/>
                    </a:lnTo>
                    <a:lnTo>
                      <a:pt x="938" y="1856"/>
                    </a:lnTo>
                    <a:lnTo>
                      <a:pt x="974" y="1872"/>
                    </a:lnTo>
                    <a:lnTo>
                      <a:pt x="1013" y="1884"/>
                    </a:lnTo>
                    <a:lnTo>
                      <a:pt x="1052" y="1894"/>
                    </a:lnTo>
                    <a:lnTo>
                      <a:pt x="1091" y="1901"/>
                    </a:lnTo>
                    <a:lnTo>
                      <a:pt x="1130" y="1905"/>
                    </a:lnTo>
                    <a:lnTo>
                      <a:pt x="1166" y="1908"/>
                    </a:lnTo>
                    <a:lnTo>
                      <a:pt x="1200" y="1909"/>
                    </a:lnTo>
                    <a:lnTo>
                      <a:pt x="1229" y="1909"/>
                    </a:lnTo>
                    <a:lnTo>
                      <a:pt x="1254" y="1909"/>
                    </a:lnTo>
                    <a:lnTo>
                      <a:pt x="1272" y="1908"/>
                    </a:lnTo>
                    <a:lnTo>
                      <a:pt x="1285" y="1908"/>
                    </a:lnTo>
                    <a:lnTo>
                      <a:pt x="1289" y="1908"/>
                    </a:lnTo>
                    <a:lnTo>
                      <a:pt x="1214" y="1960"/>
                    </a:lnTo>
                    <a:lnTo>
                      <a:pt x="1138" y="2005"/>
                    </a:lnTo>
                    <a:lnTo>
                      <a:pt x="1062" y="2044"/>
                    </a:lnTo>
                    <a:lnTo>
                      <a:pt x="986" y="2074"/>
                    </a:lnTo>
                    <a:lnTo>
                      <a:pt x="910" y="2099"/>
                    </a:lnTo>
                    <a:lnTo>
                      <a:pt x="835" y="2116"/>
                    </a:lnTo>
                    <a:lnTo>
                      <a:pt x="760" y="2128"/>
                    </a:lnTo>
                    <a:lnTo>
                      <a:pt x="687" y="2134"/>
                    </a:lnTo>
                    <a:lnTo>
                      <a:pt x="616" y="2135"/>
                    </a:lnTo>
                    <a:lnTo>
                      <a:pt x="547" y="2131"/>
                    </a:lnTo>
                    <a:lnTo>
                      <a:pt x="481" y="2120"/>
                    </a:lnTo>
                    <a:lnTo>
                      <a:pt x="416" y="2105"/>
                    </a:lnTo>
                    <a:lnTo>
                      <a:pt x="356" y="2086"/>
                    </a:lnTo>
                    <a:lnTo>
                      <a:pt x="299" y="2062"/>
                    </a:lnTo>
                    <a:lnTo>
                      <a:pt x="246" y="2035"/>
                    </a:lnTo>
                    <a:lnTo>
                      <a:pt x="196" y="2002"/>
                    </a:lnTo>
                    <a:lnTo>
                      <a:pt x="153" y="1969"/>
                    </a:lnTo>
                    <a:lnTo>
                      <a:pt x="113" y="1930"/>
                    </a:lnTo>
                    <a:lnTo>
                      <a:pt x="79" y="1889"/>
                    </a:lnTo>
                    <a:lnTo>
                      <a:pt x="50" y="1844"/>
                    </a:lnTo>
                    <a:lnTo>
                      <a:pt x="27" y="1798"/>
                    </a:lnTo>
                    <a:lnTo>
                      <a:pt x="11" y="1750"/>
                    </a:lnTo>
                    <a:lnTo>
                      <a:pt x="2" y="1699"/>
                    </a:lnTo>
                    <a:lnTo>
                      <a:pt x="0" y="1647"/>
                    </a:lnTo>
                    <a:lnTo>
                      <a:pt x="2" y="1608"/>
                    </a:lnTo>
                    <a:lnTo>
                      <a:pt x="3" y="1567"/>
                    </a:lnTo>
                    <a:lnTo>
                      <a:pt x="4" y="1521"/>
                    </a:lnTo>
                    <a:lnTo>
                      <a:pt x="5" y="1472"/>
                    </a:lnTo>
                    <a:lnTo>
                      <a:pt x="8" y="1421"/>
                    </a:lnTo>
                    <a:lnTo>
                      <a:pt x="9" y="1369"/>
                    </a:lnTo>
                    <a:lnTo>
                      <a:pt x="13" y="1316"/>
                    </a:lnTo>
                    <a:lnTo>
                      <a:pt x="15" y="1262"/>
                    </a:lnTo>
                    <a:lnTo>
                      <a:pt x="19" y="1210"/>
                    </a:lnTo>
                    <a:lnTo>
                      <a:pt x="22" y="1160"/>
                    </a:lnTo>
                    <a:lnTo>
                      <a:pt x="26" y="1110"/>
                    </a:lnTo>
                    <a:lnTo>
                      <a:pt x="31" y="1064"/>
                    </a:lnTo>
                    <a:lnTo>
                      <a:pt x="36" y="1022"/>
                    </a:lnTo>
                    <a:lnTo>
                      <a:pt x="42" y="983"/>
                    </a:lnTo>
                    <a:lnTo>
                      <a:pt x="48" y="949"/>
                    </a:lnTo>
                    <a:lnTo>
                      <a:pt x="55" y="922"/>
                    </a:lnTo>
                    <a:lnTo>
                      <a:pt x="62" y="900"/>
                    </a:lnTo>
                    <a:lnTo>
                      <a:pt x="69" y="885"/>
                    </a:lnTo>
                    <a:lnTo>
                      <a:pt x="79" y="878"/>
                    </a:lnTo>
                    <a:lnTo>
                      <a:pt x="92" y="876"/>
                    </a:lnTo>
                    <a:lnTo>
                      <a:pt x="113" y="876"/>
                    </a:lnTo>
                    <a:close/>
                    <a:moveTo>
                      <a:pt x="339" y="504"/>
                    </a:moveTo>
                    <a:lnTo>
                      <a:pt x="363" y="506"/>
                    </a:lnTo>
                    <a:lnTo>
                      <a:pt x="412" y="513"/>
                    </a:lnTo>
                    <a:lnTo>
                      <a:pt x="455" y="520"/>
                    </a:lnTo>
                    <a:lnTo>
                      <a:pt x="494" y="526"/>
                    </a:lnTo>
                    <a:lnTo>
                      <a:pt x="528" y="533"/>
                    </a:lnTo>
                    <a:lnTo>
                      <a:pt x="560" y="539"/>
                    </a:lnTo>
                    <a:lnTo>
                      <a:pt x="589" y="545"/>
                    </a:lnTo>
                    <a:lnTo>
                      <a:pt x="618" y="552"/>
                    </a:lnTo>
                    <a:lnTo>
                      <a:pt x="646" y="558"/>
                    </a:lnTo>
                    <a:lnTo>
                      <a:pt x="675" y="566"/>
                    </a:lnTo>
                    <a:lnTo>
                      <a:pt x="705" y="573"/>
                    </a:lnTo>
                    <a:lnTo>
                      <a:pt x="737" y="583"/>
                    </a:lnTo>
                    <a:lnTo>
                      <a:pt x="772" y="594"/>
                    </a:lnTo>
                    <a:lnTo>
                      <a:pt x="811" y="606"/>
                    </a:lnTo>
                    <a:lnTo>
                      <a:pt x="855" y="619"/>
                    </a:lnTo>
                    <a:lnTo>
                      <a:pt x="904" y="635"/>
                    </a:lnTo>
                    <a:lnTo>
                      <a:pt x="934" y="649"/>
                    </a:lnTo>
                    <a:lnTo>
                      <a:pt x="962" y="670"/>
                    </a:lnTo>
                    <a:lnTo>
                      <a:pt x="987" y="698"/>
                    </a:lnTo>
                    <a:lnTo>
                      <a:pt x="1009" y="729"/>
                    </a:lnTo>
                    <a:lnTo>
                      <a:pt x="1025" y="763"/>
                    </a:lnTo>
                    <a:lnTo>
                      <a:pt x="1033" y="797"/>
                    </a:lnTo>
                    <a:lnTo>
                      <a:pt x="1045" y="873"/>
                    </a:lnTo>
                    <a:lnTo>
                      <a:pt x="1055" y="944"/>
                    </a:lnTo>
                    <a:lnTo>
                      <a:pt x="1063" y="1010"/>
                    </a:lnTo>
                    <a:lnTo>
                      <a:pt x="1071" y="1073"/>
                    </a:lnTo>
                    <a:lnTo>
                      <a:pt x="1077" y="1132"/>
                    </a:lnTo>
                    <a:lnTo>
                      <a:pt x="1081" y="1191"/>
                    </a:lnTo>
                    <a:lnTo>
                      <a:pt x="1086" y="1250"/>
                    </a:lnTo>
                    <a:lnTo>
                      <a:pt x="1089" y="1311"/>
                    </a:lnTo>
                    <a:lnTo>
                      <a:pt x="1091" y="1374"/>
                    </a:lnTo>
                    <a:lnTo>
                      <a:pt x="1092" y="1440"/>
                    </a:lnTo>
                    <a:lnTo>
                      <a:pt x="1094" y="1513"/>
                    </a:lnTo>
                    <a:lnTo>
                      <a:pt x="1167" y="1485"/>
                    </a:lnTo>
                    <a:lnTo>
                      <a:pt x="1235" y="1461"/>
                    </a:lnTo>
                    <a:lnTo>
                      <a:pt x="1295" y="1438"/>
                    </a:lnTo>
                    <a:lnTo>
                      <a:pt x="1351" y="1417"/>
                    </a:lnTo>
                    <a:lnTo>
                      <a:pt x="1401" y="1399"/>
                    </a:lnTo>
                    <a:lnTo>
                      <a:pt x="1444" y="1382"/>
                    </a:lnTo>
                    <a:lnTo>
                      <a:pt x="1483" y="1369"/>
                    </a:lnTo>
                    <a:lnTo>
                      <a:pt x="1515" y="1358"/>
                    </a:lnTo>
                    <a:lnTo>
                      <a:pt x="1545" y="1348"/>
                    </a:lnTo>
                    <a:lnTo>
                      <a:pt x="1569" y="1342"/>
                    </a:lnTo>
                    <a:lnTo>
                      <a:pt x="1588" y="1339"/>
                    </a:lnTo>
                    <a:lnTo>
                      <a:pt x="1604" y="1337"/>
                    </a:lnTo>
                    <a:lnTo>
                      <a:pt x="1632" y="1341"/>
                    </a:lnTo>
                    <a:lnTo>
                      <a:pt x="1657" y="1352"/>
                    </a:lnTo>
                    <a:lnTo>
                      <a:pt x="1680" y="1369"/>
                    </a:lnTo>
                    <a:lnTo>
                      <a:pt x="1699" y="1392"/>
                    </a:lnTo>
                    <a:lnTo>
                      <a:pt x="1716" y="1420"/>
                    </a:lnTo>
                    <a:lnTo>
                      <a:pt x="1729" y="1451"/>
                    </a:lnTo>
                    <a:lnTo>
                      <a:pt x="1737" y="1486"/>
                    </a:lnTo>
                    <a:lnTo>
                      <a:pt x="1739" y="1522"/>
                    </a:lnTo>
                    <a:lnTo>
                      <a:pt x="1739" y="2180"/>
                    </a:lnTo>
                    <a:lnTo>
                      <a:pt x="1737" y="2218"/>
                    </a:lnTo>
                    <a:lnTo>
                      <a:pt x="1729" y="2253"/>
                    </a:lnTo>
                    <a:lnTo>
                      <a:pt x="1716" y="2284"/>
                    </a:lnTo>
                    <a:lnTo>
                      <a:pt x="1699" y="2311"/>
                    </a:lnTo>
                    <a:lnTo>
                      <a:pt x="1680" y="2334"/>
                    </a:lnTo>
                    <a:lnTo>
                      <a:pt x="1657" y="2351"/>
                    </a:lnTo>
                    <a:lnTo>
                      <a:pt x="1632" y="2362"/>
                    </a:lnTo>
                    <a:lnTo>
                      <a:pt x="1604" y="2365"/>
                    </a:lnTo>
                    <a:lnTo>
                      <a:pt x="1576" y="2362"/>
                    </a:lnTo>
                    <a:lnTo>
                      <a:pt x="1551" y="2351"/>
                    </a:lnTo>
                    <a:lnTo>
                      <a:pt x="1528" y="2334"/>
                    </a:lnTo>
                    <a:lnTo>
                      <a:pt x="1507" y="2311"/>
                    </a:lnTo>
                    <a:lnTo>
                      <a:pt x="1490" y="2284"/>
                    </a:lnTo>
                    <a:lnTo>
                      <a:pt x="1478" y="2253"/>
                    </a:lnTo>
                    <a:lnTo>
                      <a:pt x="1471" y="2218"/>
                    </a:lnTo>
                    <a:lnTo>
                      <a:pt x="1467" y="2180"/>
                    </a:lnTo>
                    <a:lnTo>
                      <a:pt x="1467" y="1751"/>
                    </a:lnTo>
                    <a:lnTo>
                      <a:pt x="1443" y="1758"/>
                    </a:lnTo>
                    <a:lnTo>
                      <a:pt x="1413" y="1767"/>
                    </a:lnTo>
                    <a:lnTo>
                      <a:pt x="1379" y="1773"/>
                    </a:lnTo>
                    <a:lnTo>
                      <a:pt x="1343" y="1779"/>
                    </a:lnTo>
                    <a:lnTo>
                      <a:pt x="1303" y="1782"/>
                    </a:lnTo>
                    <a:lnTo>
                      <a:pt x="1263" y="1785"/>
                    </a:lnTo>
                    <a:lnTo>
                      <a:pt x="1223" y="1785"/>
                    </a:lnTo>
                    <a:lnTo>
                      <a:pt x="1183" y="1782"/>
                    </a:lnTo>
                    <a:lnTo>
                      <a:pt x="1144" y="1778"/>
                    </a:lnTo>
                    <a:lnTo>
                      <a:pt x="1108" y="1769"/>
                    </a:lnTo>
                    <a:lnTo>
                      <a:pt x="1074" y="1757"/>
                    </a:lnTo>
                    <a:lnTo>
                      <a:pt x="1045" y="1741"/>
                    </a:lnTo>
                    <a:lnTo>
                      <a:pt x="1026" y="1724"/>
                    </a:lnTo>
                    <a:lnTo>
                      <a:pt x="1006" y="1700"/>
                    </a:lnTo>
                    <a:lnTo>
                      <a:pt x="988" y="1668"/>
                    </a:lnTo>
                    <a:lnTo>
                      <a:pt x="969" y="1630"/>
                    </a:lnTo>
                    <a:lnTo>
                      <a:pt x="952" y="1588"/>
                    </a:lnTo>
                    <a:lnTo>
                      <a:pt x="934" y="1541"/>
                    </a:lnTo>
                    <a:lnTo>
                      <a:pt x="917" y="1490"/>
                    </a:lnTo>
                    <a:lnTo>
                      <a:pt x="901" y="1437"/>
                    </a:lnTo>
                    <a:lnTo>
                      <a:pt x="884" y="1382"/>
                    </a:lnTo>
                    <a:lnTo>
                      <a:pt x="869" y="1327"/>
                    </a:lnTo>
                    <a:lnTo>
                      <a:pt x="853" y="1270"/>
                    </a:lnTo>
                    <a:lnTo>
                      <a:pt x="838" y="1214"/>
                    </a:lnTo>
                    <a:lnTo>
                      <a:pt x="823" y="1160"/>
                    </a:lnTo>
                    <a:lnTo>
                      <a:pt x="808" y="1109"/>
                    </a:lnTo>
                    <a:lnTo>
                      <a:pt x="795" y="1059"/>
                    </a:lnTo>
                    <a:lnTo>
                      <a:pt x="780" y="1015"/>
                    </a:lnTo>
                    <a:lnTo>
                      <a:pt x="767" y="975"/>
                    </a:lnTo>
                    <a:lnTo>
                      <a:pt x="754" y="941"/>
                    </a:lnTo>
                    <a:lnTo>
                      <a:pt x="740" y="913"/>
                    </a:lnTo>
                    <a:lnTo>
                      <a:pt x="727" y="893"/>
                    </a:lnTo>
                    <a:lnTo>
                      <a:pt x="714" y="880"/>
                    </a:lnTo>
                    <a:lnTo>
                      <a:pt x="691" y="868"/>
                    </a:lnTo>
                    <a:lnTo>
                      <a:pt x="662" y="856"/>
                    </a:lnTo>
                    <a:lnTo>
                      <a:pt x="627" y="845"/>
                    </a:lnTo>
                    <a:lnTo>
                      <a:pt x="588" y="833"/>
                    </a:lnTo>
                    <a:lnTo>
                      <a:pt x="546" y="822"/>
                    </a:lnTo>
                    <a:lnTo>
                      <a:pt x="501" y="813"/>
                    </a:lnTo>
                    <a:lnTo>
                      <a:pt x="456" y="804"/>
                    </a:lnTo>
                    <a:lnTo>
                      <a:pt x="412" y="796"/>
                    </a:lnTo>
                    <a:lnTo>
                      <a:pt x="369" y="790"/>
                    </a:lnTo>
                    <a:lnTo>
                      <a:pt x="328" y="785"/>
                    </a:lnTo>
                    <a:lnTo>
                      <a:pt x="293" y="781"/>
                    </a:lnTo>
                    <a:lnTo>
                      <a:pt x="262" y="780"/>
                    </a:lnTo>
                    <a:lnTo>
                      <a:pt x="260" y="727"/>
                    </a:lnTo>
                    <a:lnTo>
                      <a:pt x="258" y="670"/>
                    </a:lnTo>
                    <a:lnTo>
                      <a:pt x="257" y="611"/>
                    </a:lnTo>
                    <a:lnTo>
                      <a:pt x="259" y="583"/>
                    </a:lnTo>
                    <a:lnTo>
                      <a:pt x="268" y="559"/>
                    </a:lnTo>
                    <a:lnTo>
                      <a:pt x="280" y="538"/>
                    </a:lnTo>
                    <a:lnTo>
                      <a:pt x="297" y="521"/>
                    </a:lnTo>
                    <a:lnTo>
                      <a:pt x="316" y="510"/>
                    </a:lnTo>
                    <a:lnTo>
                      <a:pt x="339" y="504"/>
                    </a:lnTo>
                    <a:close/>
                    <a:moveTo>
                      <a:pt x="676" y="0"/>
                    </a:moveTo>
                    <a:lnTo>
                      <a:pt x="717" y="4"/>
                    </a:lnTo>
                    <a:lnTo>
                      <a:pt x="756" y="15"/>
                    </a:lnTo>
                    <a:lnTo>
                      <a:pt x="791" y="32"/>
                    </a:lnTo>
                    <a:lnTo>
                      <a:pt x="824" y="53"/>
                    </a:lnTo>
                    <a:lnTo>
                      <a:pt x="852" y="81"/>
                    </a:lnTo>
                    <a:lnTo>
                      <a:pt x="873" y="114"/>
                    </a:lnTo>
                    <a:lnTo>
                      <a:pt x="890" y="149"/>
                    </a:lnTo>
                    <a:lnTo>
                      <a:pt x="901" y="188"/>
                    </a:lnTo>
                    <a:lnTo>
                      <a:pt x="905" y="229"/>
                    </a:lnTo>
                    <a:lnTo>
                      <a:pt x="901" y="270"/>
                    </a:lnTo>
                    <a:lnTo>
                      <a:pt x="890" y="309"/>
                    </a:lnTo>
                    <a:lnTo>
                      <a:pt x="873" y="344"/>
                    </a:lnTo>
                    <a:lnTo>
                      <a:pt x="852" y="376"/>
                    </a:lnTo>
                    <a:lnTo>
                      <a:pt x="824" y="403"/>
                    </a:lnTo>
                    <a:lnTo>
                      <a:pt x="791" y="426"/>
                    </a:lnTo>
                    <a:lnTo>
                      <a:pt x="756" y="443"/>
                    </a:lnTo>
                    <a:lnTo>
                      <a:pt x="717" y="454"/>
                    </a:lnTo>
                    <a:lnTo>
                      <a:pt x="676" y="457"/>
                    </a:lnTo>
                    <a:lnTo>
                      <a:pt x="635" y="454"/>
                    </a:lnTo>
                    <a:lnTo>
                      <a:pt x="597" y="443"/>
                    </a:lnTo>
                    <a:lnTo>
                      <a:pt x="562" y="426"/>
                    </a:lnTo>
                    <a:lnTo>
                      <a:pt x="529" y="403"/>
                    </a:lnTo>
                    <a:lnTo>
                      <a:pt x="502" y="376"/>
                    </a:lnTo>
                    <a:lnTo>
                      <a:pt x="479" y="344"/>
                    </a:lnTo>
                    <a:lnTo>
                      <a:pt x="462" y="309"/>
                    </a:lnTo>
                    <a:lnTo>
                      <a:pt x="451" y="270"/>
                    </a:lnTo>
                    <a:lnTo>
                      <a:pt x="448" y="229"/>
                    </a:lnTo>
                    <a:lnTo>
                      <a:pt x="451" y="188"/>
                    </a:lnTo>
                    <a:lnTo>
                      <a:pt x="462" y="149"/>
                    </a:lnTo>
                    <a:lnTo>
                      <a:pt x="479" y="114"/>
                    </a:lnTo>
                    <a:lnTo>
                      <a:pt x="502" y="81"/>
                    </a:lnTo>
                    <a:lnTo>
                      <a:pt x="529" y="53"/>
                    </a:lnTo>
                    <a:lnTo>
                      <a:pt x="562" y="32"/>
                    </a:lnTo>
                    <a:lnTo>
                      <a:pt x="597" y="15"/>
                    </a:lnTo>
                    <a:lnTo>
                      <a:pt x="635" y="4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329225" y="1907151"/>
              <a:ext cx="581755" cy="610187"/>
            </a:xfrm>
            <a:custGeom>
              <a:avLst/>
              <a:gdLst>
                <a:gd name="T0" fmla="*/ 2588 w 2662"/>
                <a:gd name="T1" fmla="*/ 188 h 2786"/>
                <a:gd name="T2" fmla="*/ 2654 w 2662"/>
                <a:gd name="T3" fmla="*/ 253 h 2786"/>
                <a:gd name="T4" fmla="*/ 2521 w 2662"/>
                <a:gd name="T5" fmla="*/ 1018 h 2786"/>
                <a:gd name="T6" fmla="*/ 2501 w 2662"/>
                <a:gd name="T7" fmla="*/ 1098 h 2786"/>
                <a:gd name="T8" fmla="*/ 2494 w 2662"/>
                <a:gd name="T9" fmla="*/ 1212 h 2786"/>
                <a:gd name="T10" fmla="*/ 2425 w 2662"/>
                <a:gd name="T11" fmla="*/ 1287 h 2786"/>
                <a:gd name="T12" fmla="*/ 1925 w 2662"/>
                <a:gd name="T13" fmla="*/ 1502 h 2786"/>
                <a:gd name="T14" fmla="*/ 1320 w 2662"/>
                <a:gd name="T15" fmla="*/ 1484 h 2786"/>
                <a:gd name="T16" fmla="*/ 1435 w 2662"/>
                <a:gd name="T17" fmla="*/ 1603 h 2786"/>
                <a:gd name="T18" fmla="*/ 1603 w 2662"/>
                <a:gd name="T19" fmla="*/ 1543 h 2786"/>
                <a:gd name="T20" fmla="*/ 1703 w 2662"/>
                <a:gd name="T21" fmla="*/ 1520 h 2786"/>
                <a:gd name="T22" fmla="*/ 1832 w 2662"/>
                <a:gd name="T23" fmla="*/ 1547 h 2786"/>
                <a:gd name="T24" fmla="*/ 1938 w 2662"/>
                <a:gd name="T25" fmla="*/ 1657 h 2786"/>
                <a:gd name="T26" fmla="*/ 1978 w 2662"/>
                <a:gd name="T27" fmla="*/ 1823 h 2786"/>
                <a:gd name="T28" fmla="*/ 1955 w 2662"/>
                <a:gd name="T29" fmla="*/ 2611 h 2786"/>
                <a:gd name="T30" fmla="*/ 1863 w 2662"/>
                <a:gd name="T31" fmla="*/ 2738 h 2786"/>
                <a:gd name="T32" fmla="*/ 1723 w 2662"/>
                <a:gd name="T33" fmla="*/ 2786 h 2786"/>
                <a:gd name="T34" fmla="*/ 1582 w 2662"/>
                <a:gd name="T35" fmla="*/ 2738 h 2786"/>
                <a:gd name="T36" fmla="*/ 1491 w 2662"/>
                <a:gd name="T37" fmla="*/ 2611 h 2786"/>
                <a:gd name="T38" fmla="*/ 1466 w 2662"/>
                <a:gd name="T39" fmla="*/ 2314 h 2786"/>
                <a:gd name="T40" fmla="*/ 1127 w 2662"/>
                <a:gd name="T41" fmla="*/ 2494 h 2786"/>
                <a:gd name="T42" fmla="*/ 765 w 2662"/>
                <a:gd name="T43" fmla="*/ 2556 h 2786"/>
                <a:gd name="T44" fmla="*/ 486 w 2662"/>
                <a:gd name="T45" fmla="*/ 2516 h 2786"/>
                <a:gd name="T46" fmla="*/ 250 w 2662"/>
                <a:gd name="T47" fmla="*/ 2404 h 2786"/>
                <a:gd name="T48" fmla="*/ 77 w 2662"/>
                <a:gd name="T49" fmla="*/ 2225 h 2786"/>
                <a:gd name="T50" fmla="*/ 1 w 2662"/>
                <a:gd name="T51" fmla="*/ 2004 h 2786"/>
                <a:gd name="T52" fmla="*/ 9 w 2662"/>
                <a:gd name="T53" fmla="*/ 1666 h 2786"/>
                <a:gd name="T54" fmla="*/ 26 w 2662"/>
                <a:gd name="T55" fmla="*/ 1398 h 2786"/>
                <a:gd name="T56" fmla="*/ 49 w 2662"/>
                <a:gd name="T57" fmla="*/ 1227 h 2786"/>
                <a:gd name="T58" fmla="*/ 81 w 2662"/>
                <a:gd name="T59" fmla="*/ 1129 h 2786"/>
                <a:gd name="T60" fmla="*/ 123 w 2662"/>
                <a:gd name="T61" fmla="*/ 1082 h 2786"/>
                <a:gd name="T62" fmla="*/ 182 w 2662"/>
                <a:gd name="T63" fmla="*/ 1061 h 2786"/>
                <a:gd name="T64" fmla="*/ 259 w 2662"/>
                <a:gd name="T65" fmla="*/ 989 h 2786"/>
                <a:gd name="T66" fmla="*/ 279 w 2662"/>
                <a:gd name="T67" fmla="*/ 807 h 2786"/>
                <a:gd name="T68" fmla="*/ 373 w 2662"/>
                <a:gd name="T69" fmla="*/ 709 h 2786"/>
                <a:gd name="T70" fmla="*/ 485 w 2662"/>
                <a:gd name="T71" fmla="*/ 686 h 2786"/>
                <a:gd name="T72" fmla="*/ 447 w 2662"/>
                <a:gd name="T73" fmla="*/ 530 h 2786"/>
                <a:gd name="T74" fmla="*/ 504 w 2662"/>
                <a:gd name="T75" fmla="*/ 340 h 2786"/>
                <a:gd name="T76" fmla="*/ 649 w 2662"/>
                <a:gd name="T77" fmla="*/ 214 h 2786"/>
                <a:gd name="T78" fmla="*/ 847 w 2662"/>
                <a:gd name="T79" fmla="*/ 185 h 2786"/>
                <a:gd name="T80" fmla="*/ 1024 w 2662"/>
                <a:gd name="T81" fmla="*/ 267 h 2786"/>
                <a:gd name="T82" fmla="*/ 1129 w 2662"/>
                <a:gd name="T83" fmla="*/ 429 h 2786"/>
                <a:gd name="T84" fmla="*/ 1132 w 2662"/>
                <a:gd name="T85" fmla="*/ 623 h 2786"/>
                <a:gd name="T86" fmla="*/ 1041 w 2662"/>
                <a:gd name="T87" fmla="*/ 776 h 2786"/>
                <a:gd name="T88" fmla="*/ 1124 w 2662"/>
                <a:gd name="T89" fmla="*/ 855 h 2786"/>
                <a:gd name="T90" fmla="*/ 1213 w 2662"/>
                <a:gd name="T91" fmla="*/ 840 h 2786"/>
                <a:gd name="T92" fmla="*/ 1488 w 2662"/>
                <a:gd name="T93" fmla="*/ 68 h 2786"/>
                <a:gd name="T94" fmla="*/ 1569 w 2662"/>
                <a:gd name="T95" fmla="*/ 3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62" h="2786">
                  <a:moveTo>
                    <a:pt x="1597" y="0"/>
                  </a:moveTo>
                  <a:lnTo>
                    <a:pt x="1619" y="1"/>
                  </a:lnTo>
                  <a:lnTo>
                    <a:pt x="2565" y="181"/>
                  </a:lnTo>
                  <a:lnTo>
                    <a:pt x="2588" y="188"/>
                  </a:lnTo>
                  <a:lnTo>
                    <a:pt x="2609" y="198"/>
                  </a:lnTo>
                  <a:lnTo>
                    <a:pt x="2627" y="214"/>
                  </a:lnTo>
                  <a:lnTo>
                    <a:pt x="2643" y="232"/>
                  </a:lnTo>
                  <a:lnTo>
                    <a:pt x="2654" y="253"/>
                  </a:lnTo>
                  <a:lnTo>
                    <a:pt x="2661" y="276"/>
                  </a:lnTo>
                  <a:lnTo>
                    <a:pt x="2662" y="299"/>
                  </a:lnTo>
                  <a:lnTo>
                    <a:pt x="2661" y="323"/>
                  </a:lnTo>
                  <a:lnTo>
                    <a:pt x="2521" y="1018"/>
                  </a:lnTo>
                  <a:lnTo>
                    <a:pt x="2515" y="1038"/>
                  </a:lnTo>
                  <a:lnTo>
                    <a:pt x="2506" y="1057"/>
                  </a:lnTo>
                  <a:lnTo>
                    <a:pt x="2494" y="1074"/>
                  </a:lnTo>
                  <a:lnTo>
                    <a:pt x="2501" y="1098"/>
                  </a:lnTo>
                  <a:lnTo>
                    <a:pt x="2504" y="1125"/>
                  </a:lnTo>
                  <a:lnTo>
                    <a:pt x="2504" y="1160"/>
                  </a:lnTo>
                  <a:lnTo>
                    <a:pt x="2501" y="1186"/>
                  </a:lnTo>
                  <a:lnTo>
                    <a:pt x="2494" y="1212"/>
                  </a:lnTo>
                  <a:lnTo>
                    <a:pt x="2483" y="1235"/>
                  </a:lnTo>
                  <a:lnTo>
                    <a:pt x="2468" y="1255"/>
                  </a:lnTo>
                  <a:lnTo>
                    <a:pt x="2448" y="1273"/>
                  </a:lnTo>
                  <a:lnTo>
                    <a:pt x="2425" y="1287"/>
                  </a:lnTo>
                  <a:lnTo>
                    <a:pt x="2004" y="1490"/>
                  </a:lnTo>
                  <a:lnTo>
                    <a:pt x="1974" y="1499"/>
                  </a:lnTo>
                  <a:lnTo>
                    <a:pt x="1944" y="1503"/>
                  </a:lnTo>
                  <a:lnTo>
                    <a:pt x="1925" y="1502"/>
                  </a:lnTo>
                  <a:lnTo>
                    <a:pt x="1905" y="1498"/>
                  </a:lnTo>
                  <a:lnTo>
                    <a:pt x="1304" y="1325"/>
                  </a:lnTo>
                  <a:lnTo>
                    <a:pt x="1313" y="1405"/>
                  </a:lnTo>
                  <a:lnTo>
                    <a:pt x="1320" y="1484"/>
                  </a:lnTo>
                  <a:lnTo>
                    <a:pt x="1325" y="1562"/>
                  </a:lnTo>
                  <a:lnTo>
                    <a:pt x="1329" y="1643"/>
                  </a:lnTo>
                  <a:lnTo>
                    <a:pt x="1378" y="1624"/>
                  </a:lnTo>
                  <a:lnTo>
                    <a:pt x="1435" y="1603"/>
                  </a:lnTo>
                  <a:lnTo>
                    <a:pt x="1486" y="1584"/>
                  </a:lnTo>
                  <a:lnTo>
                    <a:pt x="1529" y="1568"/>
                  </a:lnTo>
                  <a:lnTo>
                    <a:pt x="1568" y="1555"/>
                  </a:lnTo>
                  <a:lnTo>
                    <a:pt x="1603" y="1543"/>
                  </a:lnTo>
                  <a:lnTo>
                    <a:pt x="1632" y="1534"/>
                  </a:lnTo>
                  <a:lnTo>
                    <a:pt x="1659" y="1527"/>
                  </a:lnTo>
                  <a:lnTo>
                    <a:pt x="1683" y="1522"/>
                  </a:lnTo>
                  <a:lnTo>
                    <a:pt x="1703" y="1520"/>
                  </a:lnTo>
                  <a:lnTo>
                    <a:pt x="1723" y="1519"/>
                  </a:lnTo>
                  <a:lnTo>
                    <a:pt x="1761" y="1521"/>
                  </a:lnTo>
                  <a:lnTo>
                    <a:pt x="1798" y="1531"/>
                  </a:lnTo>
                  <a:lnTo>
                    <a:pt x="1832" y="1547"/>
                  </a:lnTo>
                  <a:lnTo>
                    <a:pt x="1863" y="1567"/>
                  </a:lnTo>
                  <a:lnTo>
                    <a:pt x="1891" y="1593"/>
                  </a:lnTo>
                  <a:lnTo>
                    <a:pt x="1916" y="1623"/>
                  </a:lnTo>
                  <a:lnTo>
                    <a:pt x="1938" y="1657"/>
                  </a:lnTo>
                  <a:lnTo>
                    <a:pt x="1955" y="1694"/>
                  </a:lnTo>
                  <a:lnTo>
                    <a:pt x="1968" y="1735"/>
                  </a:lnTo>
                  <a:lnTo>
                    <a:pt x="1975" y="1779"/>
                  </a:lnTo>
                  <a:lnTo>
                    <a:pt x="1978" y="1823"/>
                  </a:lnTo>
                  <a:lnTo>
                    <a:pt x="1978" y="2481"/>
                  </a:lnTo>
                  <a:lnTo>
                    <a:pt x="1975" y="2527"/>
                  </a:lnTo>
                  <a:lnTo>
                    <a:pt x="1968" y="2571"/>
                  </a:lnTo>
                  <a:lnTo>
                    <a:pt x="1955" y="2611"/>
                  </a:lnTo>
                  <a:lnTo>
                    <a:pt x="1938" y="2648"/>
                  </a:lnTo>
                  <a:lnTo>
                    <a:pt x="1916" y="2682"/>
                  </a:lnTo>
                  <a:lnTo>
                    <a:pt x="1891" y="2712"/>
                  </a:lnTo>
                  <a:lnTo>
                    <a:pt x="1863" y="2738"/>
                  </a:lnTo>
                  <a:lnTo>
                    <a:pt x="1832" y="2758"/>
                  </a:lnTo>
                  <a:lnTo>
                    <a:pt x="1798" y="2774"/>
                  </a:lnTo>
                  <a:lnTo>
                    <a:pt x="1761" y="2783"/>
                  </a:lnTo>
                  <a:lnTo>
                    <a:pt x="1723" y="2786"/>
                  </a:lnTo>
                  <a:lnTo>
                    <a:pt x="1684" y="2783"/>
                  </a:lnTo>
                  <a:lnTo>
                    <a:pt x="1648" y="2774"/>
                  </a:lnTo>
                  <a:lnTo>
                    <a:pt x="1614" y="2758"/>
                  </a:lnTo>
                  <a:lnTo>
                    <a:pt x="1582" y="2738"/>
                  </a:lnTo>
                  <a:lnTo>
                    <a:pt x="1553" y="2712"/>
                  </a:lnTo>
                  <a:lnTo>
                    <a:pt x="1529" y="2682"/>
                  </a:lnTo>
                  <a:lnTo>
                    <a:pt x="1508" y="2648"/>
                  </a:lnTo>
                  <a:lnTo>
                    <a:pt x="1491" y="2611"/>
                  </a:lnTo>
                  <a:lnTo>
                    <a:pt x="1477" y="2571"/>
                  </a:lnTo>
                  <a:lnTo>
                    <a:pt x="1470" y="2527"/>
                  </a:lnTo>
                  <a:lnTo>
                    <a:pt x="1466" y="2481"/>
                  </a:lnTo>
                  <a:lnTo>
                    <a:pt x="1466" y="2314"/>
                  </a:lnTo>
                  <a:lnTo>
                    <a:pt x="1385" y="2370"/>
                  </a:lnTo>
                  <a:lnTo>
                    <a:pt x="1301" y="2418"/>
                  </a:lnTo>
                  <a:lnTo>
                    <a:pt x="1215" y="2461"/>
                  </a:lnTo>
                  <a:lnTo>
                    <a:pt x="1127" y="2494"/>
                  </a:lnTo>
                  <a:lnTo>
                    <a:pt x="1038" y="2521"/>
                  </a:lnTo>
                  <a:lnTo>
                    <a:pt x="948" y="2540"/>
                  </a:lnTo>
                  <a:lnTo>
                    <a:pt x="857" y="2553"/>
                  </a:lnTo>
                  <a:lnTo>
                    <a:pt x="765" y="2556"/>
                  </a:lnTo>
                  <a:lnTo>
                    <a:pt x="693" y="2554"/>
                  </a:lnTo>
                  <a:lnTo>
                    <a:pt x="621" y="2546"/>
                  </a:lnTo>
                  <a:lnTo>
                    <a:pt x="552" y="2534"/>
                  </a:lnTo>
                  <a:lnTo>
                    <a:pt x="486" y="2516"/>
                  </a:lnTo>
                  <a:lnTo>
                    <a:pt x="422" y="2496"/>
                  </a:lnTo>
                  <a:lnTo>
                    <a:pt x="361" y="2469"/>
                  </a:lnTo>
                  <a:lnTo>
                    <a:pt x="303" y="2439"/>
                  </a:lnTo>
                  <a:lnTo>
                    <a:pt x="250" y="2404"/>
                  </a:lnTo>
                  <a:lnTo>
                    <a:pt x="199" y="2365"/>
                  </a:lnTo>
                  <a:lnTo>
                    <a:pt x="155" y="2323"/>
                  </a:lnTo>
                  <a:lnTo>
                    <a:pt x="112" y="2276"/>
                  </a:lnTo>
                  <a:lnTo>
                    <a:pt x="77" y="2225"/>
                  </a:lnTo>
                  <a:lnTo>
                    <a:pt x="48" y="2173"/>
                  </a:lnTo>
                  <a:lnTo>
                    <a:pt x="25" y="2118"/>
                  </a:lnTo>
                  <a:lnTo>
                    <a:pt x="9" y="2062"/>
                  </a:lnTo>
                  <a:lnTo>
                    <a:pt x="1" y="2004"/>
                  </a:lnTo>
                  <a:lnTo>
                    <a:pt x="0" y="1944"/>
                  </a:lnTo>
                  <a:lnTo>
                    <a:pt x="2" y="1843"/>
                  </a:lnTo>
                  <a:lnTo>
                    <a:pt x="6" y="1751"/>
                  </a:lnTo>
                  <a:lnTo>
                    <a:pt x="9" y="1666"/>
                  </a:lnTo>
                  <a:lnTo>
                    <a:pt x="13" y="1589"/>
                  </a:lnTo>
                  <a:lnTo>
                    <a:pt x="17" y="1519"/>
                  </a:lnTo>
                  <a:lnTo>
                    <a:pt x="22" y="1455"/>
                  </a:lnTo>
                  <a:lnTo>
                    <a:pt x="26" y="1398"/>
                  </a:lnTo>
                  <a:lnTo>
                    <a:pt x="31" y="1347"/>
                  </a:lnTo>
                  <a:lnTo>
                    <a:pt x="36" y="1302"/>
                  </a:lnTo>
                  <a:lnTo>
                    <a:pt x="42" y="1262"/>
                  </a:lnTo>
                  <a:lnTo>
                    <a:pt x="49" y="1227"/>
                  </a:lnTo>
                  <a:lnTo>
                    <a:pt x="57" y="1197"/>
                  </a:lnTo>
                  <a:lnTo>
                    <a:pt x="64" y="1171"/>
                  </a:lnTo>
                  <a:lnTo>
                    <a:pt x="72" y="1149"/>
                  </a:lnTo>
                  <a:lnTo>
                    <a:pt x="81" y="1129"/>
                  </a:lnTo>
                  <a:lnTo>
                    <a:pt x="90" y="1114"/>
                  </a:lnTo>
                  <a:lnTo>
                    <a:pt x="101" y="1102"/>
                  </a:lnTo>
                  <a:lnTo>
                    <a:pt x="112" y="1091"/>
                  </a:lnTo>
                  <a:lnTo>
                    <a:pt x="123" y="1082"/>
                  </a:lnTo>
                  <a:lnTo>
                    <a:pt x="136" y="1075"/>
                  </a:lnTo>
                  <a:lnTo>
                    <a:pt x="150" y="1069"/>
                  </a:lnTo>
                  <a:lnTo>
                    <a:pt x="163" y="1065"/>
                  </a:lnTo>
                  <a:lnTo>
                    <a:pt x="182" y="1061"/>
                  </a:lnTo>
                  <a:lnTo>
                    <a:pt x="205" y="1058"/>
                  </a:lnTo>
                  <a:lnTo>
                    <a:pt x="230" y="1057"/>
                  </a:lnTo>
                  <a:lnTo>
                    <a:pt x="260" y="1058"/>
                  </a:lnTo>
                  <a:lnTo>
                    <a:pt x="259" y="989"/>
                  </a:lnTo>
                  <a:lnTo>
                    <a:pt x="256" y="914"/>
                  </a:lnTo>
                  <a:lnTo>
                    <a:pt x="259" y="876"/>
                  </a:lnTo>
                  <a:lnTo>
                    <a:pt x="266" y="840"/>
                  </a:lnTo>
                  <a:lnTo>
                    <a:pt x="279" y="807"/>
                  </a:lnTo>
                  <a:lnTo>
                    <a:pt x="297" y="775"/>
                  </a:lnTo>
                  <a:lnTo>
                    <a:pt x="320" y="747"/>
                  </a:lnTo>
                  <a:lnTo>
                    <a:pt x="346" y="726"/>
                  </a:lnTo>
                  <a:lnTo>
                    <a:pt x="373" y="709"/>
                  </a:lnTo>
                  <a:lnTo>
                    <a:pt x="402" y="695"/>
                  </a:lnTo>
                  <a:lnTo>
                    <a:pt x="435" y="688"/>
                  </a:lnTo>
                  <a:lnTo>
                    <a:pt x="468" y="686"/>
                  </a:lnTo>
                  <a:lnTo>
                    <a:pt x="485" y="686"/>
                  </a:lnTo>
                  <a:lnTo>
                    <a:pt x="469" y="649"/>
                  </a:lnTo>
                  <a:lnTo>
                    <a:pt x="457" y="611"/>
                  </a:lnTo>
                  <a:lnTo>
                    <a:pt x="450" y="571"/>
                  </a:lnTo>
                  <a:lnTo>
                    <a:pt x="447" y="530"/>
                  </a:lnTo>
                  <a:lnTo>
                    <a:pt x="451" y="478"/>
                  </a:lnTo>
                  <a:lnTo>
                    <a:pt x="462" y="429"/>
                  </a:lnTo>
                  <a:lnTo>
                    <a:pt x="480" y="383"/>
                  </a:lnTo>
                  <a:lnTo>
                    <a:pt x="504" y="340"/>
                  </a:lnTo>
                  <a:lnTo>
                    <a:pt x="533" y="301"/>
                  </a:lnTo>
                  <a:lnTo>
                    <a:pt x="567" y="267"/>
                  </a:lnTo>
                  <a:lnTo>
                    <a:pt x="607" y="237"/>
                  </a:lnTo>
                  <a:lnTo>
                    <a:pt x="649" y="214"/>
                  </a:lnTo>
                  <a:lnTo>
                    <a:pt x="695" y="196"/>
                  </a:lnTo>
                  <a:lnTo>
                    <a:pt x="745" y="185"/>
                  </a:lnTo>
                  <a:lnTo>
                    <a:pt x="795" y="181"/>
                  </a:lnTo>
                  <a:lnTo>
                    <a:pt x="847" y="185"/>
                  </a:lnTo>
                  <a:lnTo>
                    <a:pt x="896" y="196"/>
                  </a:lnTo>
                  <a:lnTo>
                    <a:pt x="942" y="214"/>
                  </a:lnTo>
                  <a:lnTo>
                    <a:pt x="985" y="237"/>
                  </a:lnTo>
                  <a:lnTo>
                    <a:pt x="1024" y="267"/>
                  </a:lnTo>
                  <a:lnTo>
                    <a:pt x="1058" y="301"/>
                  </a:lnTo>
                  <a:lnTo>
                    <a:pt x="1088" y="340"/>
                  </a:lnTo>
                  <a:lnTo>
                    <a:pt x="1111" y="383"/>
                  </a:lnTo>
                  <a:lnTo>
                    <a:pt x="1129" y="429"/>
                  </a:lnTo>
                  <a:lnTo>
                    <a:pt x="1140" y="478"/>
                  </a:lnTo>
                  <a:lnTo>
                    <a:pt x="1144" y="530"/>
                  </a:lnTo>
                  <a:lnTo>
                    <a:pt x="1140" y="577"/>
                  </a:lnTo>
                  <a:lnTo>
                    <a:pt x="1132" y="623"/>
                  </a:lnTo>
                  <a:lnTo>
                    <a:pt x="1116" y="665"/>
                  </a:lnTo>
                  <a:lnTo>
                    <a:pt x="1095" y="705"/>
                  </a:lnTo>
                  <a:lnTo>
                    <a:pt x="1071" y="743"/>
                  </a:lnTo>
                  <a:lnTo>
                    <a:pt x="1041" y="776"/>
                  </a:lnTo>
                  <a:lnTo>
                    <a:pt x="1007" y="805"/>
                  </a:lnTo>
                  <a:lnTo>
                    <a:pt x="1059" y="822"/>
                  </a:lnTo>
                  <a:lnTo>
                    <a:pt x="1093" y="836"/>
                  </a:lnTo>
                  <a:lnTo>
                    <a:pt x="1124" y="855"/>
                  </a:lnTo>
                  <a:lnTo>
                    <a:pt x="1154" y="878"/>
                  </a:lnTo>
                  <a:lnTo>
                    <a:pt x="1171" y="862"/>
                  </a:lnTo>
                  <a:lnTo>
                    <a:pt x="1191" y="850"/>
                  </a:lnTo>
                  <a:lnTo>
                    <a:pt x="1213" y="840"/>
                  </a:lnTo>
                  <a:lnTo>
                    <a:pt x="1337" y="801"/>
                  </a:lnTo>
                  <a:lnTo>
                    <a:pt x="1339" y="772"/>
                  </a:lnTo>
                  <a:lnTo>
                    <a:pt x="1480" y="94"/>
                  </a:lnTo>
                  <a:lnTo>
                    <a:pt x="1488" y="68"/>
                  </a:lnTo>
                  <a:lnTo>
                    <a:pt x="1503" y="45"/>
                  </a:lnTo>
                  <a:lnTo>
                    <a:pt x="1522" y="26"/>
                  </a:lnTo>
                  <a:lnTo>
                    <a:pt x="1544" y="12"/>
                  </a:lnTo>
                  <a:lnTo>
                    <a:pt x="1569" y="3"/>
                  </a:lnTo>
                  <a:lnTo>
                    <a:pt x="159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5599325" y="1933396"/>
              <a:ext cx="285410" cy="276662"/>
            </a:xfrm>
            <a:custGeom>
              <a:avLst/>
              <a:gdLst>
                <a:gd name="T0" fmla="*/ 179 w 1308"/>
                <a:gd name="T1" fmla="*/ 782 h 1263"/>
                <a:gd name="T2" fmla="*/ 184 w 1308"/>
                <a:gd name="T3" fmla="*/ 782 h 1263"/>
                <a:gd name="T4" fmla="*/ 1133 w 1308"/>
                <a:gd name="T5" fmla="*/ 986 h 1263"/>
                <a:gd name="T6" fmla="*/ 1138 w 1308"/>
                <a:gd name="T7" fmla="*/ 988 h 1263"/>
                <a:gd name="T8" fmla="*/ 1143 w 1308"/>
                <a:gd name="T9" fmla="*/ 991 h 1263"/>
                <a:gd name="T10" fmla="*/ 1145 w 1308"/>
                <a:gd name="T11" fmla="*/ 995 h 1263"/>
                <a:gd name="T12" fmla="*/ 1148 w 1308"/>
                <a:gd name="T13" fmla="*/ 1000 h 1263"/>
                <a:gd name="T14" fmla="*/ 1149 w 1308"/>
                <a:gd name="T15" fmla="*/ 1005 h 1263"/>
                <a:gd name="T16" fmla="*/ 1149 w 1308"/>
                <a:gd name="T17" fmla="*/ 1041 h 1263"/>
                <a:gd name="T18" fmla="*/ 1148 w 1308"/>
                <a:gd name="T19" fmla="*/ 1047 h 1263"/>
                <a:gd name="T20" fmla="*/ 1147 w 1308"/>
                <a:gd name="T21" fmla="*/ 1052 h 1263"/>
                <a:gd name="T22" fmla="*/ 1143 w 1308"/>
                <a:gd name="T23" fmla="*/ 1057 h 1263"/>
                <a:gd name="T24" fmla="*/ 1138 w 1308"/>
                <a:gd name="T25" fmla="*/ 1059 h 1263"/>
                <a:gd name="T26" fmla="*/ 717 w 1308"/>
                <a:gd name="T27" fmla="*/ 1261 h 1263"/>
                <a:gd name="T28" fmla="*/ 714 w 1308"/>
                <a:gd name="T29" fmla="*/ 1263 h 1263"/>
                <a:gd name="T30" fmla="*/ 709 w 1308"/>
                <a:gd name="T31" fmla="*/ 1263 h 1263"/>
                <a:gd name="T32" fmla="*/ 703 w 1308"/>
                <a:gd name="T33" fmla="*/ 1262 h 1263"/>
                <a:gd name="T34" fmla="*/ 66 w 1308"/>
                <a:gd name="T35" fmla="*/ 1078 h 1263"/>
                <a:gd name="T36" fmla="*/ 60 w 1308"/>
                <a:gd name="T37" fmla="*/ 1076 h 1263"/>
                <a:gd name="T38" fmla="*/ 56 w 1308"/>
                <a:gd name="T39" fmla="*/ 1072 h 1263"/>
                <a:gd name="T40" fmla="*/ 52 w 1308"/>
                <a:gd name="T41" fmla="*/ 1067 h 1263"/>
                <a:gd name="T42" fmla="*/ 51 w 1308"/>
                <a:gd name="T43" fmla="*/ 1063 h 1263"/>
                <a:gd name="T44" fmla="*/ 44 w 1308"/>
                <a:gd name="T45" fmla="*/ 1013 h 1263"/>
                <a:gd name="T46" fmla="*/ 36 w 1308"/>
                <a:gd name="T47" fmla="*/ 960 h 1263"/>
                <a:gd name="T48" fmla="*/ 30 w 1308"/>
                <a:gd name="T49" fmla="*/ 928 h 1263"/>
                <a:gd name="T50" fmla="*/ 17 w 1308"/>
                <a:gd name="T51" fmla="*/ 895 h 1263"/>
                <a:gd name="T52" fmla="*/ 3 w 1308"/>
                <a:gd name="T53" fmla="*/ 863 h 1263"/>
                <a:gd name="T54" fmla="*/ 0 w 1308"/>
                <a:gd name="T55" fmla="*/ 857 h 1263"/>
                <a:gd name="T56" fmla="*/ 0 w 1308"/>
                <a:gd name="T57" fmla="*/ 851 h 1263"/>
                <a:gd name="T58" fmla="*/ 2 w 1308"/>
                <a:gd name="T59" fmla="*/ 846 h 1263"/>
                <a:gd name="T60" fmla="*/ 5 w 1308"/>
                <a:gd name="T61" fmla="*/ 841 h 1263"/>
                <a:gd name="T62" fmla="*/ 9 w 1308"/>
                <a:gd name="T63" fmla="*/ 837 h 1263"/>
                <a:gd name="T64" fmla="*/ 14 w 1308"/>
                <a:gd name="T65" fmla="*/ 834 h 1263"/>
                <a:gd name="T66" fmla="*/ 173 w 1308"/>
                <a:gd name="T67" fmla="*/ 782 h 1263"/>
                <a:gd name="T68" fmla="*/ 179 w 1308"/>
                <a:gd name="T69" fmla="*/ 782 h 1263"/>
                <a:gd name="T70" fmla="*/ 435 w 1308"/>
                <a:gd name="T71" fmla="*/ 116 h 1263"/>
                <a:gd name="T72" fmla="*/ 337 w 1308"/>
                <a:gd name="T73" fmla="*/ 591 h 1263"/>
                <a:gd name="T74" fmla="*/ 1079 w 1308"/>
                <a:gd name="T75" fmla="*/ 747 h 1263"/>
                <a:gd name="T76" fmla="*/ 1178 w 1308"/>
                <a:gd name="T77" fmla="*/ 257 h 1263"/>
                <a:gd name="T78" fmla="*/ 435 w 1308"/>
                <a:gd name="T79" fmla="*/ 116 h 1263"/>
                <a:gd name="T80" fmla="*/ 362 w 1308"/>
                <a:gd name="T81" fmla="*/ 0 h 1263"/>
                <a:gd name="T82" fmla="*/ 1308 w 1308"/>
                <a:gd name="T83" fmla="*/ 179 h 1263"/>
                <a:gd name="T84" fmla="*/ 1168 w 1308"/>
                <a:gd name="T85" fmla="*/ 874 h 1263"/>
                <a:gd name="T86" fmla="*/ 222 w 1308"/>
                <a:gd name="T87" fmla="*/ 676 h 1263"/>
                <a:gd name="T88" fmla="*/ 362 w 1308"/>
                <a:gd name="T89" fmla="*/ 0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8" h="1263">
                  <a:moveTo>
                    <a:pt x="179" y="782"/>
                  </a:moveTo>
                  <a:lnTo>
                    <a:pt x="184" y="782"/>
                  </a:lnTo>
                  <a:lnTo>
                    <a:pt x="1133" y="986"/>
                  </a:lnTo>
                  <a:lnTo>
                    <a:pt x="1138" y="988"/>
                  </a:lnTo>
                  <a:lnTo>
                    <a:pt x="1143" y="991"/>
                  </a:lnTo>
                  <a:lnTo>
                    <a:pt x="1145" y="995"/>
                  </a:lnTo>
                  <a:lnTo>
                    <a:pt x="1148" y="1000"/>
                  </a:lnTo>
                  <a:lnTo>
                    <a:pt x="1149" y="1005"/>
                  </a:lnTo>
                  <a:lnTo>
                    <a:pt x="1149" y="1041"/>
                  </a:lnTo>
                  <a:lnTo>
                    <a:pt x="1148" y="1047"/>
                  </a:lnTo>
                  <a:lnTo>
                    <a:pt x="1147" y="1052"/>
                  </a:lnTo>
                  <a:lnTo>
                    <a:pt x="1143" y="1057"/>
                  </a:lnTo>
                  <a:lnTo>
                    <a:pt x="1138" y="1059"/>
                  </a:lnTo>
                  <a:lnTo>
                    <a:pt x="717" y="1261"/>
                  </a:lnTo>
                  <a:lnTo>
                    <a:pt x="714" y="1263"/>
                  </a:lnTo>
                  <a:lnTo>
                    <a:pt x="709" y="1263"/>
                  </a:lnTo>
                  <a:lnTo>
                    <a:pt x="703" y="1262"/>
                  </a:lnTo>
                  <a:lnTo>
                    <a:pt x="66" y="1078"/>
                  </a:lnTo>
                  <a:lnTo>
                    <a:pt x="60" y="1076"/>
                  </a:lnTo>
                  <a:lnTo>
                    <a:pt x="56" y="1072"/>
                  </a:lnTo>
                  <a:lnTo>
                    <a:pt x="52" y="1067"/>
                  </a:lnTo>
                  <a:lnTo>
                    <a:pt x="51" y="1063"/>
                  </a:lnTo>
                  <a:lnTo>
                    <a:pt x="44" y="1013"/>
                  </a:lnTo>
                  <a:lnTo>
                    <a:pt x="36" y="960"/>
                  </a:lnTo>
                  <a:lnTo>
                    <a:pt x="30" y="928"/>
                  </a:lnTo>
                  <a:lnTo>
                    <a:pt x="17" y="895"/>
                  </a:lnTo>
                  <a:lnTo>
                    <a:pt x="3" y="863"/>
                  </a:lnTo>
                  <a:lnTo>
                    <a:pt x="0" y="857"/>
                  </a:lnTo>
                  <a:lnTo>
                    <a:pt x="0" y="851"/>
                  </a:lnTo>
                  <a:lnTo>
                    <a:pt x="2" y="846"/>
                  </a:lnTo>
                  <a:lnTo>
                    <a:pt x="5" y="841"/>
                  </a:lnTo>
                  <a:lnTo>
                    <a:pt x="9" y="837"/>
                  </a:lnTo>
                  <a:lnTo>
                    <a:pt x="14" y="834"/>
                  </a:lnTo>
                  <a:lnTo>
                    <a:pt x="173" y="782"/>
                  </a:lnTo>
                  <a:lnTo>
                    <a:pt x="179" y="782"/>
                  </a:lnTo>
                  <a:close/>
                  <a:moveTo>
                    <a:pt x="435" y="116"/>
                  </a:moveTo>
                  <a:lnTo>
                    <a:pt x="337" y="591"/>
                  </a:lnTo>
                  <a:lnTo>
                    <a:pt x="1079" y="747"/>
                  </a:lnTo>
                  <a:lnTo>
                    <a:pt x="1178" y="257"/>
                  </a:lnTo>
                  <a:lnTo>
                    <a:pt x="435" y="116"/>
                  </a:lnTo>
                  <a:close/>
                  <a:moveTo>
                    <a:pt x="362" y="0"/>
                  </a:moveTo>
                  <a:lnTo>
                    <a:pt x="1308" y="179"/>
                  </a:lnTo>
                  <a:lnTo>
                    <a:pt x="1168" y="874"/>
                  </a:lnTo>
                  <a:lnTo>
                    <a:pt x="222" y="676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2148837" y="2666874"/>
            <a:ext cx="3363844" cy="3364719"/>
          </a:xfrm>
          <a:prstGeom prst="ellipse">
            <a:avLst/>
          </a:prstGeom>
          <a:solidFill>
            <a:schemeClr val="bg1">
              <a:lumMod val="75000"/>
              <a:alpha val="28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2">
                  <a:lumMod val="75000"/>
                </a:schemeClr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00512" y="3661697"/>
            <a:ext cx="1406764" cy="1403198"/>
            <a:chOff x="4507922" y="3610749"/>
            <a:chExt cx="1141926" cy="1195738"/>
          </a:xfrm>
        </p:grpSpPr>
        <p:sp>
          <p:nvSpPr>
            <p:cNvPr id="33" name="Freeform 112"/>
            <p:cNvSpPr>
              <a:spLocks/>
            </p:cNvSpPr>
            <p:nvPr/>
          </p:nvSpPr>
          <p:spPr bwMode="auto">
            <a:xfrm>
              <a:off x="4507922" y="3610749"/>
              <a:ext cx="1141926" cy="1195738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DBDE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3"/>
            <p:cNvSpPr>
              <a:spLocks noEditPoints="1"/>
            </p:cNvSpPr>
            <p:nvPr/>
          </p:nvSpPr>
          <p:spPr bwMode="auto">
            <a:xfrm>
              <a:off x="4579666" y="3682494"/>
              <a:ext cx="998437" cy="1052249"/>
            </a:xfrm>
            <a:custGeom>
              <a:avLst/>
              <a:gdLst>
                <a:gd name="T0" fmla="*/ 1639 w 1668"/>
                <a:gd name="T1" fmla="*/ 1560 h 1758"/>
                <a:gd name="T2" fmla="*/ 1521 w 1668"/>
                <a:gd name="T3" fmla="*/ 1642 h 1758"/>
                <a:gd name="T4" fmla="*/ 1370 w 1668"/>
                <a:gd name="T5" fmla="*/ 1698 h 1758"/>
                <a:gd name="T6" fmla="*/ 1200 w 1668"/>
                <a:gd name="T7" fmla="*/ 1733 h 1758"/>
                <a:gd name="T8" fmla="*/ 1032 w 1668"/>
                <a:gd name="T9" fmla="*/ 1751 h 1758"/>
                <a:gd name="T10" fmla="*/ 879 w 1668"/>
                <a:gd name="T11" fmla="*/ 1758 h 1758"/>
                <a:gd name="T12" fmla="*/ 747 w 1668"/>
                <a:gd name="T13" fmla="*/ 1757 h 1758"/>
                <a:gd name="T14" fmla="*/ 597 w 1668"/>
                <a:gd name="T15" fmla="*/ 1748 h 1758"/>
                <a:gd name="T16" fmla="*/ 436 w 1668"/>
                <a:gd name="T17" fmla="*/ 1728 h 1758"/>
                <a:gd name="T18" fmla="*/ 279 w 1668"/>
                <a:gd name="T19" fmla="*/ 1692 h 1758"/>
                <a:gd name="T20" fmla="*/ 138 w 1668"/>
                <a:gd name="T21" fmla="*/ 1637 h 1758"/>
                <a:gd name="T22" fmla="*/ 28 w 1668"/>
                <a:gd name="T23" fmla="*/ 1559 h 1758"/>
                <a:gd name="T24" fmla="*/ 46 w 1668"/>
                <a:gd name="T25" fmla="*/ 1011 h 1758"/>
                <a:gd name="T26" fmla="*/ 214 w 1668"/>
                <a:gd name="T27" fmla="*/ 1079 h 1758"/>
                <a:gd name="T28" fmla="*/ 413 w 1668"/>
                <a:gd name="T29" fmla="*/ 1123 h 1758"/>
                <a:gd name="T30" fmla="*/ 625 w 1668"/>
                <a:gd name="T31" fmla="*/ 1149 h 1758"/>
                <a:gd name="T32" fmla="*/ 833 w 1668"/>
                <a:gd name="T33" fmla="*/ 1156 h 1758"/>
                <a:gd name="T34" fmla="*/ 1042 w 1668"/>
                <a:gd name="T35" fmla="*/ 1149 h 1758"/>
                <a:gd name="T36" fmla="*/ 1255 w 1668"/>
                <a:gd name="T37" fmla="*/ 1123 h 1758"/>
                <a:gd name="T38" fmla="*/ 1454 w 1668"/>
                <a:gd name="T39" fmla="*/ 1079 h 1758"/>
                <a:gd name="T40" fmla="*/ 1622 w 1668"/>
                <a:gd name="T41" fmla="*/ 1011 h 1758"/>
                <a:gd name="T42" fmla="*/ 919 w 1668"/>
                <a:gd name="T43" fmla="*/ 1 h 1758"/>
                <a:gd name="T44" fmla="*/ 1159 w 1668"/>
                <a:gd name="T45" fmla="*/ 21 h 1758"/>
                <a:gd name="T46" fmla="*/ 1365 w 1668"/>
                <a:gd name="T47" fmla="*/ 59 h 1758"/>
                <a:gd name="T48" fmla="*/ 1526 w 1668"/>
                <a:gd name="T49" fmla="*/ 114 h 1758"/>
                <a:gd name="T50" fmla="*/ 1631 w 1668"/>
                <a:gd name="T51" fmla="*/ 180 h 1758"/>
                <a:gd name="T52" fmla="*/ 1668 w 1668"/>
                <a:gd name="T53" fmla="*/ 258 h 1758"/>
                <a:gd name="T54" fmla="*/ 1631 w 1668"/>
                <a:gd name="T55" fmla="*/ 334 h 1758"/>
                <a:gd name="T56" fmla="*/ 1526 w 1668"/>
                <a:gd name="T57" fmla="*/ 400 h 1758"/>
                <a:gd name="T58" fmla="*/ 1365 w 1668"/>
                <a:gd name="T59" fmla="*/ 455 h 1758"/>
                <a:gd name="T60" fmla="*/ 1159 w 1668"/>
                <a:gd name="T61" fmla="*/ 493 h 1758"/>
                <a:gd name="T62" fmla="*/ 919 w 1668"/>
                <a:gd name="T63" fmla="*/ 513 h 1758"/>
                <a:gd name="T64" fmla="*/ 666 w 1668"/>
                <a:gd name="T65" fmla="*/ 509 h 1758"/>
                <a:gd name="T66" fmla="*/ 436 w 1668"/>
                <a:gd name="T67" fmla="*/ 482 h 1758"/>
                <a:gd name="T68" fmla="*/ 244 w 1668"/>
                <a:gd name="T69" fmla="*/ 439 h 1758"/>
                <a:gd name="T70" fmla="*/ 100 w 1668"/>
                <a:gd name="T71" fmla="*/ 380 h 1758"/>
                <a:gd name="T72" fmla="*/ 17 w 1668"/>
                <a:gd name="T73" fmla="*/ 308 h 1758"/>
                <a:gd name="T74" fmla="*/ 3 w 1668"/>
                <a:gd name="T75" fmla="*/ 231 h 1758"/>
                <a:gd name="T76" fmla="*/ 65 w 1668"/>
                <a:gd name="T77" fmla="*/ 157 h 1758"/>
                <a:gd name="T78" fmla="*/ 190 w 1668"/>
                <a:gd name="T79" fmla="*/ 93 h 1758"/>
                <a:gd name="T80" fmla="*/ 367 w 1668"/>
                <a:gd name="T81" fmla="*/ 44 h 1758"/>
                <a:gd name="T82" fmla="*/ 586 w 1668"/>
                <a:gd name="T83" fmla="*/ 12 h 1758"/>
                <a:gd name="T84" fmla="*/ 833 w 1668"/>
                <a:gd name="T8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8" h="1758">
                  <a:moveTo>
                    <a:pt x="1668" y="983"/>
                  </a:moveTo>
                  <a:lnTo>
                    <a:pt x="1668" y="1526"/>
                  </a:lnTo>
                  <a:lnTo>
                    <a:pt x="1639" y="1560"/>
                  </a:lnTo>
                  <a:lnTo>
                    <a:pt x="1604" y="1590"/>
                  </a:lnTo>
                  <a:lnTo>
                    <a:pt x="1564" y="1618"/>
                  </a:lnTo>
                  <a:lnTo>
                    <a:pt x="1521" y="1642"/>
                  </a:lnTo>
                  <a:lnTo>
                    <a:pt x="1472" y="1662"/>
                  </a:lnTo>
                  <a:lnTo>
                    <a:pt x="1423" y="1682"/>
                  </a:lnTo>
                  <a:lnTo>
                    <a:pt x="1370" y="1698"/>
                  </a:lnTo>
                  <a:lnTo>
                    <a:pt x="1314" y="1711"/>
                  </a:lnTo>
                  <a:lnTo>
                    <a:pt x="1258" y="1723"/>
                  </a:lnTo>
                  <a:lnTo>
                    <a:pt x="1200" y="1733"/>
                  </a:lnTo>
                  <a:lnTo>
                    <a:pt x="1144" y="1740"/>
                  </a:lnTo>
                  <a:lnTo>
                    <a:pt x="1088" y="1746"/>
                  </a:lnTo>
                  <a:lnTo>
                    <a:pt x="1032" y="1751"/>
                  </a:lnTo>
                  <a:lnTo>
                    <a:pt x="978" y="1754"/>
                  </a:lnTo>
                  <a:lnTo>
                    <a:pt x="927" y="1757"/>
                  </a:lnTo>
                  <a:lnTo>
                    <a:pt x="879" y="1758"/>
                  </a:lnTo>
                  <a:lnTo>
                    <a:pt x="833" y="1758"/>
                  </a:lnTo>
                  <a:lnTo>
                    <a:pt x="792" y="1758"/>
                  </a:lnTo>
                  <a:lnTo>
                    <a:pt x="747" y="1757"/>
                  </a:lnTo>
                  <a:lnTo>
                    <a:pt x="699" y="1754"/>
                  </a:lnTo>
                  <a:lnTo>
                    <a:pt x="649" y="1752"/>
                  </a:lnTo>
                  <a:lnTo>
                    <a:pt x="597" y="1748"/>
                  </a:lnTo>
                  <a:lnTo>
                    <a:pt x="544" y="1742"/>
                  </a:lnTo>
                  <a:lnTo>
                    <a:pt x="491" y="1736"/>
                  </a:lnTo>
                  <a:lnTo>
                    <a:pt x="436" y="1728"/>
                  </a:lnTo>
                  <a:lnTo>
                    <a:pt x="383" y="1718"/>
                  </a:lnTo>
                  <a:lnTo>
                    <a:pt x="330" y="1706"/>
                  </a:lnTo>
                  <a:lnTo>
                    <a:pt x="279" y="1692"/>
                  </a:lnTo>
                  <a:lnTo>
                    <a:pt x="229" y="1676"/>
                  </a:lnTo>
                  <a:lnTo>
                    <a:pt x="182" y="1658"/>
                  </a:lnTo>
                  <a:lnTo>
                    <a:pt x="138" y="1637"/>
                  </a:lnTo>
                  <a:lnTo>
                    <a:pt x="96" y="1613"/>
                  </a:lnTo>
                  <a:lnTo>
                    <a:pt x="60" y="1588"/>
                  </a:lnTo>
                  <a:lnTo>
                    <a:pt x="28" y="1559"/>
                  </a:lnTo>
                  <a:lnTo>
                    <a:pt x="0" y="1526"/>
                  </a:lnTo>
                  <a:lnTo>
                    <a:pt x="0" y="983"/>
                  </a:lnTo>
                  <a:lnTo>
                    <a:pt x="46" y="1011"/>
                  </a:lnTo>
                  <a:lnTo>
                    <a:pt x="98" y="1036"/>
                  </a:lnTo>
                  <a:lnTo>
                    <a:pt x="154" y="1058"/>
                  </a:lnTo>
                  <a:lnTo>
                    <a:pt x="214" y="1079"/>
                  </a:lnTo>
                  <a:lnTo>
                    <a:pt x="278" y="1095"/>
                  </a:lnTo>
                  <a:lnTo>
                    <a:pt x="344" y="1111"/>
                  </a:lnTo>
                  <a:lnTo>
                    <a:pt x="413" y="1123"/>
                  </a:lnTo>
                  <a:lnTo>
                    <a:pt x="483" y="1134"/>
                  </a:lnTo>
                  <a:lnTo>
                    <a:pt x="555" y="1143"/>
                  </a:lnTo>
                  <a:lnTo>
                    <a:pt x="625" y="1149"/>
                  </a:lnTo>
                  <a:lnTo>
                    <a:pt x="696" y="1153"/>
                  </a:lnTo>
                  <a:lnTo>
                    <a:pt x="766" y="1156"/>
                  </a:lnTo>
                  <a:lnTo>
                    <a:pt x="833" y="1156"/>
                  </a:lnTo>
                  <a:lnTo>
                    <a:pt x="902" y="1156"/>
                  </a:lnTo>
                  <a:lnTo>
                    <a:pt x="972" y="1153"/>
                  </a:lnTo>
                  <a:lnTo>
                    <a:pt x="1042" y="1149"/>
                  </a:lnTo>
                  <a:lnTo>
                    <a:pt x="1113" y="1143"/>
                  </a:lnTo>
                  <a:lnTo>
                    <a:pt x="1185" y="1134"/>
                  </a:lnTo>
                  <a:lnTo>
                    <a:pt x="1255" y="1123"/>
                  </a:lnTo>
                  <a:lnTo>
                    <a:pt x="1324" y="1110"/>
                  </a:lnTo>
                  <a:lnTo>
                    <a:pt x="1390" y="1095"/>
                  </a:lnTo>
                  <a:lnTo>
                    <a:pt x="1454" y="1079"/>
                  </a:lnTo>
                  <a:lnTo>
                    <a:pt x="1514" y="1058"/>
                  </a:lnTo>
                  <a:lnTo>
                    <a:pt x="1570" y="1036"/>
                  </a:lnTo>
                  <a:lnTo>
                    <a:pt x="1622" y="1011"/>
                  </a:lnTo>
                  <a:lnTo>
                    <a:pt x="1668" y="983"/>
                  </a:lnTo>
                  <a:close/>
                  <a:moveTo>
                    <a:pt x="833" y="0"/>
                  </a:moveTo>
                  <a:lnTo>
                    <a:pt x="919" y="1"/>
                  </a:lnTo>
                  <a:lnTo>
                    <a:pt x="1002" y="5"/>
                  </a:lnTo>
                  <a:lnTo>
                    <a:pt x="1082" y="12"/>
                  </a:lnTo>
                  <a:lnTo>
                    <a:pt x="1159" y="21"/>
                  </a:lnTo>
                  <a:lnTo>
                    <a:pt x="1232" y="31"/>
                  </a:lnTo>
                  <a:lnTo>
                    <a:pt x="1301" y="44"/>
                  </a:lnTo>
                  <a:lnTo>
                    <a:pt x="1365" y="59"/>
                  </a:lnTo>
                  <a:lnTo>
                    <a:pt x="1424" y="75"/>
                  </a:lnTo>
                  <a:lnTo>
                    <a:pt x="1477" y="93"/>
                  </a:lnTo>
                  <a:lnTo>
                    <a:pt x="1526" y="114"/>
                  </a:lnTo>
                  <a:lnTo>
                    <a:pt x="1568" y="134"/>
                  </a:lnTo>
                  <a:lnTo>
                    <a:pt x="1603" y="157"/>
                  </a:lnTo>
                  <a:lnTo>
                    <a:pt x="1631" y="180"/>
                  </a:lnTo>
                  <a:lnTo>
                    <a:pt x="1651" y="206"/>
                  </a:lnTo>
                  <a:lnTo>
                    <a:pt x="1665" y="231"/>
                  </a:lnTo>
                  <a:lnTo>
                    <a:pt x="1668" y="258"/>
                  </a:lnTo>
                  <a:lnTo>
                    <a:pt x="1665" y="283"/>
                  </a:lnTo>
                  <a:lnTo>
                    <a:pt x="1651" y="308"/>
                  </a:lnTo>
                  <a:lnTo>
                    <a:pt x="1631" y="334"/>
                  </a:lnTo>
                  <a:lnTo>
                    <a:pt x="1603" y="357"/>
                  </a:lnTo>
                  <a:lnTo>
                    <a:pt x="1568" y="380"/>
                  </a:lnTo>
                  <a:lnTo>
                    <a:pt x="1526" y="400"/>
                  </a:lnTo>
                  <a:lnTo>
                    <a:pt x="1477" y="421"/>
                  </a:lnTo>
                  <a:lnTo>
                    <a:pt x="1424" y="439"/>
                  </a:lnTo>
                  <a:lnTo>
                    <a:pt x="1365" y="455"/>
                  </a:lnTo>
                  <a:lnTo>
                    <a:pt x="1301" y="470"/>
                  </a:lnTo>
                  <a:lnTo>
                    <a:pt x="1232" y="482"/>
                  </a:lnTo>
                  <a:lnTo>
                    <a:pt x="1159" y="493"/>
                  </a:lnTo>
                  <a:lnTo>
                    <a:pt x="1082" y="502"/>
                  </a:lnTo>
                  <a:lnTo>
                    <a:pt x="1002" y="509"/>
                  </a:lnTo>
                  <a:lnTo>
                    <a:pt x="919" y="513"/>
                  </a:lnTo>
                  <a:lnTo>
                    <a:pt x="833" y="514"/>
                  </a:lnTo>
                  <a:lnTo>
                    <a:pt x="748" y="513"/>
                  </a:lnTo>
                  <a:lnTo>
                    <a:pt x="666" y="509"/>
                  </a:lnTo>
                  <a:lnTo>
                    <a:pt x="586" y="502"/>
                  </a:lnTo>
                  <a:lnTo>
                    <a:pt x="509" y="493"/>
                  </a:lnTo>
                  <a:lnTo>
                    <a:pt x="436" y="482"/>
                  </a:lnTo>
                  <a:lnTo>
                    <a:pt x="367" y="470"/>
                  </a:lnTo>
                  <a:lnTo>
                    <a:pt x="303" y="455"/>
                  </a:lnTo>
                  <a:lnTo>
                    <a:pt x="244" y="439"/>
                  </a:lnTo>
                  <a:lnTo>
                    <a:pt x="190" y="421"/>
                  </a:lnTo>
                  <a:lnTo>
                    <a:pt x="142" y="400"/>
                  </a:lnTo>
                  <a:lnTo>
                    <a:pt x="100" y="380"/>
                  </a:lnTo>
                  <a:lnTo>
                    <a:pt x="65" y="357"/>
                  </a:lnTo>
                  <a:lnTo>
                    <a:pt x="37" y="334"/>
                  </a:lnTo>
                  <a:lnTo>
                    <a:pt x="17" y="308"/>
                  </a:lnTo>
                  <a:lnTo>
                    <a:pt x="3" y="283"/>
                  </a:lnTo>
                  <a:lnTo>
                    <a:pt x="0" y="258"/>
                  </a:lnTo>
                  <a:lnTo>
                    <a:pt x="3" y="231"/>
                  </a:lnTo>
                  <a:lnTo>
                    <a:pt x="17" y="206"/>
                  </a:lnTo>
                  <a:lnTo>
                    <a:pt x="37" y="180"/>
                  </a:lnTo>
                  <a:lnTo>
                    <a:pt x="65" y="157"/>
                  </a:lnTo>
                  <a:lnTo>
                    <a:pt x="100" y="134"/>
                  </a:lnTo>
                  <a:lnTo>
                    <a:pt x="142" y="114"/>
                  </a:lnTo>
                  <a:lnTo>
                    <a:pt x="190" y="93"/>
                  </a:lnTo>
                  <a:lnTo>
                    <a:pt x="244" y="75"/>
                  </a:lnTo>
                  <a:lnTo>
                    <a:pt x="303" y="59"/>
                  </a:lnTo>
                  <a:lnTo>
                    <a:pt x="367" y="44"/>
                  </a:lnTo>
                  <a:lnTo>
                    <a:pt x="436" y="31"/>
                  </a:lnTo>
                  <a:lnTo>
                    <a:pt x="509" y="21"/>
                  </a:lnTo>
                  <a:lnTo>
                    <a:pt x="586" y="12"/>
                  </a:lnTo>
                  <a:lnTo>
                    <a:pt x="666" y="5"/>
                  </a:lnTo>
                  <a:lnTo>
                    <a:pt x="748" y="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"/>
            <p:cNvSpPr>
              <a:spLocks/>
            </p:cNvSpPr>
            <p:nvPr/>
          </p:nvSpPr>
          <p:spPr bwMode="auto">
            <a:xfrm>
              <a:off x="4579666" y="3972459"/>
              <a:ext cx="998437" cy="313881"/>
            </a:xfrm>
            <a:custGeom>
              <a:avLst/>
              <a:gdLst>
                <a:gd name="T0" fmla="*/ 0 w 1668"/>
                <a:gd name="T1" fmla="*/ 0 h 524"/>
                <a:gd name="T2" fmla="*/ 36 w 1668"/>
                <a:gd name="T3" fmla="*/ 23 h 524"/>
                <a:gd name="T4" fmla="*/ 80 w 1668"/>
                <a:gd name="T5" fmla="*/ 47 h 524"/>
                <a:gd name="T6" fmla="*/ 132 w 1668"/>
                <a:gd name="T7" fmla="*/ 69 h 524"/>
                <a:gd name="T8" fmla="*/ 188 w 1668"/>
                <a:gd name="T9" fmla="*/ 89 h 524"/>
                <a:gd name="T10" fmla="*/ 252 w 1668"/>
                <a:gd name="T11" fmla="*/ 108 h 524"/>
                <a:gd name="T12" fmla="*/ 323 w 1668"/>
                <a:gd name="T13" fmla="*/ 127 h 524"/>
                <a:gd name="T14" fmla="*/ 398 w 1668"/>
                <a:gd name="T15" fmla="*/ 142 h 524"/>
                <a:gd name="T16" fmla="*/ 477 w 1668"/>
                <a:gd name="T17" fmla="*/ 156 h 524"/>
                <a:gd name="T18" fmla="*/ 561 w 1668"/>
                <a:gd name="T19" fmla="*/ 168 h 524"/>
                <a:gd name="T20" fmla="*/ 649 w 1668"/>
                <a:gd name="T21" fmla="*/ 175 h 524"/>
                <a:gd name="T22" fmla="*/ 740 w 1668"/>
                <a:gd name="T23" fmla="*/ 181 h 524"/>
                <a:gd name="T24" fmla="*/ 833 w 1668"/>
                <a:gd name="T25" fmla="*/ 182 h 524"/>
                <a:gd name="T26" fmla="*/ 928 w 1668"/>
                <a:gd name="T27" fmla="*/ 181 h 524"/>
                <a:gd name="T28" fmla="*/ 1019 w 1668"/>
                <a:gd name="T29" fmla="*/ 175 h 524"/>
                <a:gd name="T30" fmla="*/ 1106 w 1668"/>
                <a:gd name="T31" fmla="*/ 168 h 524"/>
                <a:gd name="T32" fmla="*/ 1191 w 1668"/>
                <a:gd name="T33" fmla="*/ 156 h 524"/>
                <a:gd name="T34" fmla="*/ 1270 w 1668"/>
                <a:gd name="T35" fmla="*/ 142 h 524"/>
                <a:gd name="T36" fmla="*/ 1345 w 1668"/>
                <a:gd name="T37" fmla="*/ 127 h 524"/>
                <a:gd name="T38" fmla="*/ 1416 w 1668"/>
                <a:gd name="T39" fmla="*/ 108 h 524"/>
                <a:gd name="T40" fmla="*/ 1480 w 1668"/>
                <a:gd name="T41" fmla="*/ 89 h 524"/>
                <a:gd name="T42" fmla="*/ 1536 w 1668"/>
                <a:gd name="T43" fmla="*/ 69 h 524"/>
                <a:gd name="T44" fmla="*/ 1588 w 1668"/>
                <a:gd name="T45" fmla="*/ 47 h 524"/>
                <a:gd name="T46" fmla="*/ 1632 w 1668"/>
                <a:gd name="T47" fmla="*/ 23 h 524"/>
                <a:gd name="T48" fmla="*/ 1668 w 1668"/>
                <a:gd name="T49" fmla="*/ 0 h 524"/>
                <a:gd name="T50" fmla="*/ 1668 w 1668"/>
                <a:gd name="T51" fmla="*/ 342 h 524"/>
                <a:gd name="T52" fmla="*/ 1632 w 1668"/>
                <a:gd name="T53" fmla="*/ 366 h 524"/>
                <a:gd name="T54" fmla="*/ 1588 w 1668"/>
                <a:gd name="T55" fmla="*/ 389 h 524"/>
                <a:gd name="T56" fmla="*/ 1536 w 1668"/>
                <a:gd name="T57" fmla="*/ 411 h 524"/>
                <a:gd name="T58" fmla="*/ 1480 w 1668"/>
                <a:gd name="T59" fmla="*/ 432 h 524"/>
                <a:gd name="T60" fmla="*/ 1416 w 1668"/>
                <a:gd name="T61" fmla="*/ 452 h 524"/>
                <a:gd name="T62" fmla="*/ 1345 w 1668"/>
                <a:gd name="T63" fmla="*/ 469 h 524"/>
                <a:gd name="T64" fmla="*/ 1270 w 1668"/>
                <a:gd name="T65" fmla="*/ 486 h 524"/>
                <a:gd name="T66" fmla="*/ 1191 w 1668"/>
                <a:gd name="T67" fmla="*/ 499 h 524"/>
                <a:gd name="T68" fmla="*/ 1106 w 1668"/>
                <a:gd name="T69" fmla="*/ 510 h 524"/>
                <a:gd name="T70" fmla="*/ 1019 w 1668"/>
                <a:gd name="T71" fmla="*/ 518 h 524"/>
                <a:gd name="T72" fmla="*/ 928 w 1668"/>
                <a:gd name="T73" fmla="*/ 523 h 524"/>
                <a:gd name="T74" fmla="*/ 833 w 1668"/>
                <a:gd name="T75" fmla="*/ 524 h 524"/>
                <a:gd name="T76" fmla="*/ 740 w 1668"/>
                <a:gd name="T77" fmla="*/ 523 h 524"/>
                <a:gd name="T78" fmla="*/ 649 w 1668"/>
                <a:gd name="T79" fmla="*/ 518 h 524"/>
                <a:gd name="T80" fmla="*/ 561 w 1668"/>
                <a:gd name="T81" fmla="*/ 510 h 524"/>
                <a:gd name="T82" fmla="*/ 477 w 1668"/>
                <a:gd name="T83" fmla="*/ 499 h 524"/>
                <a:gd name="T84" fmla="*/ 398 w 1668"/>
                <a:gd name="T85" fmla="*/ 486 h 524"/>
                <a:gd name="T86" fmla="*/ 323 w 1668"/>
                <a:gd name="T87" fmla="*/ 469 h 524"/>
                <a:gd name="T88" fmla="*/ 252 w 1668"/>
                <a:gd name="T89" fmla="*/ 452 h 524"/>
                <a:gd name="T90" fmla="*/ 188 w 1668"/>
                <a:gd name="T91" fmla="*/ 432 h 524"/>
                <a:gd name="T92" fmla="*/ 132 w 1668"/>
                <a:gd name="T93" fmla="*/ 411 h 524"/>
                <a:gd name="T94" fmla="*/ 80 w 1668"/>
                <a:gd name="T95" fmla="*/ 389 h 524"/>
                <a:gd name="T96" fmla="*/ 36 w 1668"/>
                <a:gd name="T97" fmla="*/ 366 h 524"/>
                <a:gd name="T98" fmla="*/ 0 w 1668"/>
                <a:gd name="T99" fmla="*/ 342 h 524"/>
                <a:gd name="T100" fmla="*/ 0 w 1668"/>
                <a:gd name="T10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8" h="524">
                  <a:moveTo>
                    <a:pt x="0" y="0"/>
                  </a:moveTo>
                  <a:lnTo>
                    <a:pt x="36" y="23"/>
                  </a:lnTo>
                  <a:lnTo>
                    <a:pt x="80" y="47"/>
                  </a:lnTo>
                  <a:lnTo>
                    <a:pt x="132" y="69"/>
                  </a:lnTo>
                  <a:lnTo>
                    <a:pt x="188" y="89"/>
                  </a:lnTo>
                  <a:lnTo>
                    <a:pt x="252" y="108"/>
                  </a:lnTo>
                  <a:lnTo>
                    <a:pt x="323" y="127"/>
                  </a:lnTo>
                  <a:lnTo>
                    <a:pt x="398" y="142"/>
                  </a:lnTo>
                  <a:lnTo>
                    <a:pt x="477" y="156"/>
                  </a:lnTo>
                  <a:lnTo>
                    <a:pt x="561" y="168"/>
                  </a:lnTo>
                  <a:lnTo>
                    <a:pt x="649" y="175"/>
                  </a:lnTo>
                  <a:lnTo>
                    <a:pt x="740" y="181"/>
                  </a:lnTo>
                  <a:lnTo>
                    <a:pt x="833" y="182"/>
                  </a:lnTo>
                  <a:lnTo>
                    <a:pt x="928" y="181"/>
                  </a:lnTo>
                  <a:lnTo>
                    <a:pt x="1019" y="175"/>
                  </a:lnTo>
                  <a:lnTo>
                    <a:pt x="1106" y="168"/>
                  </a:lnTo>
                  <a:lnTo>
                    <a:pt x="1191" y="156"/>
                  </a:lnTo>
                  <a:lnTo>
                    <a:pt x="1270" y="142"/>
                  </a:lnTo>
                  <a:lnTo>
                    <a:pt x="1345" y="127"/>
                  </a:lnTo>
                  <a:lnTo>
                    <a:pt x="1416" y="108"/>
                  </a:lnTo>
                  <a:lnTo>
                    <a:pt x="1480" y="89"/>
                  </a:lnTo>
                  <a:lnTo>
                    <a:pt x="1536" y="69"/>
                  </a:lnTo>
                  <a:lnTo>
                    <a:pt x="1588" y="47"/>
                  </a:lnTo>
                  <a:lnTo>
                    <a:pt x="1632" y="23"/>
                  </a:lnTo>
                  <a:lnTo>
                    <a:pt x="1668" y="0"/>
                  </a:lnTo>
                  <a:lnTo>
                    <a:pt x="1668" y="342"/>
                  </a:lnTo>
                  <a:lnTo>
                    <a:pt x="1632" y="366"/>
                  </a:lnTo>
                  <a:lnTo>
                    <a:pt x="1588" y="389"/>
                  </a:lnTo>
                  <a:lnTo>
                    <a:pt x="1536" y="411"/>
                  </a:lnTo>
                  <a:lnTo>
                    <a:pt x="1480" y="432"/>
                  </a:lnTo>
                  <a:lnTo>
                    <a:pt x="1416" y="452"/>
                  </a:lnTo>
                  <a:lnTo>
                    <a:pt x="1345" y="469"/>
                  </a:lnTo>
                  <a:lnTo>
                    <a:pt x="1270" y="486"/>
                  </a:lnTo>
                  <a:lnTo>
                    <a:pt x="1191" y="499"/>
                  </a:lnTo>
                  <a:lnTo>
                    <a:pt x="1106" y="510"/>
                  </a:lnTo>
                  <a:lnTo>
                    <a:pt x="1019" y="518"/>
                  </a:lnTo>
                  <a:lnTo>
                    <a:pt x="928" y="523"/>
                  </a:lnTo>
                  <a:lnTo>
                    <a:pt x="833" y="524"/>
                  </a:lnTo>
                  <a:lnTo>
                    <a:pt x="740" y="523"/>
                  </a:lnTo>
                  <a:lnTo>
                    <a:pt x="649" y="518"/>
                  </a:lnTo>
                  <a:lnTo>
                    <a:pt x="561" y="510"/>
                  </a:lnTo>
                  <a:lnTo>
                    <a:pt x="477" y="499"/>
                  </a:lnTo>
                  <a:lnTo>
                    <a:pt x="398" y="486"/>
                  </a:lnTo>
                  <a:lnTo>
                    <a:pt x="323" y="469"/>
                  </a:lnTo>
                  <a:lnTo>
                    <a:pt x="252" y="452"/>
                  </a:lnTo>
                  <a:lnTo>
                    <a:pt x="188" y="432"/>
                  </a:lnTo>
                  <a:lnTo>
                    <a:pt x="132" y="411"/>
                  </a:lnTo>
                  <a:lnTo>
                    <a:pt x="80" y="389"/>
                  </a:lnTo>
                  <a:lnTo>
                    <a:pt x="36" y="366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61"/>
          <p:cNvSpPr/>
          <p:nvPr/>
        </p:nvSpPr>
        <p:spPr bwMode="auto">
          <a:xfrm rot="9337483" flipH="1">
            <a:off x="4743968" y="3787164"/>
            <a:ext cx="2377440" cy="84215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100000">
                <a:srgbClr val="E36800">
                  <a:alpha val="0"/>
                </a:srgbClr>
              </a:gs>
              <a:gs pos="0">
                <a:srgbClr val="E36800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57958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15" y="411949"/>
            <a:ext cx="10826496" cy="492443"/>
          </a:xfrm>
        </p:spPr>
        <p:txBody>
          <a:bodyPr/>
          <a:lstStyle/>
          <a:p>
            <a:r>
              <a:rPr lang="en-US" sz="3200" dirty="0" smtClean="0"/>
              <a:t>Geodatabase Creation with Python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0053" y="1192416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5096" y="1123837"/>
            <a:ext cx="5342020" cy="5397402"/>
            <a:chOff x="4266394" y="1979337"/>
            <a:chExt cx="4540721" cy="454190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4266394" y="1979337"/>
              <a:ext cx="4540721" cy="4541902"/>
            </a:xfrm>
            <a:prstGeom prst="ellipse">
              <a:avLst/>
            </a:prstGeom>
            <a:solidFill>
              <a:schemeClr val="bg1">
                <a:lumMod val="75000"/>
                <a:alpha val="28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ＭＳ Ｐゴシック" pitchFamily="16" charset="-128"/>
                <a:cs typeface="ＭＳ Ｐゴシック" pitchFamily="-97" charset="-128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606826" y="3407293"/>
              <a:ext cx="1898936" cy="1593017"/>
              <a:chOff x="4507922" y="3610749"/>
              <a:chExt cx="1141926" cy="1195738"/>
            </a:xfrm>
          </p:grpSpPr>
          <p:sp>
            <p:nvSpPr>
              <p:cNvPr id="15" name="Freeform 112"/>
              <p:cNvSpPr>
                <a:spLocks/>
              </p:cNvSpPr>
              <p:nvPr/>
            </p:nvSpPr>
            <p:spPr bwMode="auto">
              <a:xfrm>
                <a:off x="4507922" y="3610749"/>
                <a:ext cx="1141926" cy="1195738"/>
              </a:xfrm>
              <a:custGeom>
                <a:avLst/>
                <a:gdLst>
                  <a:gd name="T0" fmla="*/ 1001 w 1908"/>
                  <a:gd name="T1" fmla="*/ 0 h 1998"/>
                  <a:gd name="T2" fmla="*/ 1103 w 1908"/>
                  <a:gd name="T3" fmla="*/ 5 h 1998"/>
                  <a:gd name="T4" fmla="*/ 1212 w 1908"/>
                  <a:gd name="T5" fmla="*/ 14 h 1998"/>
                  <a:gd name="T6" fmla="*/ 1322 w 1908"/>
                  <a:gd name="T7" fmla="*/ 27 h 1998"/>
                  <a:gd name="T8" fmla="*/ 1432 w 1908"/>
                  <a:gd name="T9" fmla="*/ 45 h 1998"/>
                  <a:gd name="T10" fmla="*/ 1538 w 1908"/>
                  <a:gd name="T11" fmla="*/ 70 h 1998"/>
                  <a:gd name="T12" fmla="*/ 1637 w 1908"/>
                  <a:gd name="T13" fmla="*/ 102 h 1998"/>
                  <a:gd name="T14" fmla="*/ 1725 w 1908"/>
                  <a:gd name="T15" fmla="*/ 141 h 1998"/>
                  <a:gd name="T16" fmla="*/ 1800 w 1908"/>
                  <a:gd name="T17" fmla="*/ 186 h 1998"/>
                  <a:gd name="T18" fmla="*/ 1858 w 1908"/>
                  <a:gd name="T19" fmla="*/ 241 h 1998"/>
                  <a:gd name="T20" fmla="*/ 1895 w 1908"/>
                  <a:gd name="T21" fmla="*/ 304 h 1998"/>
                  <a:gd name="T22" fmla="*/ 1908 w 1908"/>
                  <a:gd name="T23" fmla="*/ 378 h 1998"/>
                  <a:gd name="T24" fmla="*/ 1908 w 1908"/>
                  <a:gd name="T25" fmla="*/ 404 h 1998"/>
                  <a:gd name="T26" fmla="*/ 1908 w 1908"/>
                  <a:gd name="T27" fmla="*/ 651 h 1998"/>
                  <a:gd name="T28" fmla="*/ 1908 w 1908"/>
                  <a:gd name="T29" fmla="*/ 832 h 1998"/>
                  <a:gd name="T30" fmla="*/ 1908 w 1908"/>
                  <a:gd name="T31" fmla="*/ 964 h 1998"/>
                  <a:gd name="T32" fmla="*/ 1908 w 1908"/>
                  <a:gd name="T33" fmla="*/ 1097 h 1998"/>
                  <a:gd name="T34" fmla="*/ 1908 w 1908"/>
                  <a:gd name="T35" fmla="*/ 1288 h 1998"/>
                  <a:gd name="T36" fmla="*/ 1908 w 1908"/>
                  <a:gd name="T37" fmla="*/ 1403 h 1998"/>
                  <a:gd name="T38" fmla="*/ 1908 w 1908"/>
                  <a:gd name="T39" fmla="*/ 1502 h 1998"/>
                  <a:gd name="T40" fmla="*/ 1908 w 1908"/>
                  <a:gd name="T41" fmla="*/ 1629 h 1998"/>
                  <a:gd name="T42" fmla="*/ 1908 w 1908"/>
                  <a:gd name="T43" fmla="*/ 1646 h 1998"/>
                  <a:gd name="T44" fmla="*/ 1897 w 1908"/>
                  <a:gd name="T45" fmla="*/ 1695 h 1998"/>
                  <a:gd name="T46" fmla="*/ 1851 w 1908"/>
                  <a:gd name="T47" fmla="*/ 1757 h 1998"/>
                  <a:gd name="T48" fmla="*/ 1771 w 1908"/>
                  <a:gd name="T49" fmla="*/ 1824 h 1998"/>
                  <a:gd name="T50" fmla="*/ 1675 w 1908"/>
                  <a:gd name="T51" fmla="*/ 1878 h 1998"/>
                  <a:gd name="T52" fmla="*/ 1566 w 1908"/>
                  <a:gd name="T53" fmla="*/ 1920 h 1998"/>
                  <a:gd name="T54" fmla="*/ 1449 w 1908"/>
                  <a:gd name="T55" fmla="*/ 1952 h 1998"/>
                  <a:gd name="T56" fmla="*/ 1324 w 1908"/>
                  <a:gd name="T57" fmla="*/ 1974 h 1998"/>
                  <a:gd name="T58" fmla="*/ 1198 w 1908"/>
                  <a:gd name="T59" fmla="*/ 1988 h 1998"/>
                  <a:gd name="T60" fmla="*/ 1074 w 1908"/>
                  <a:gd name="T61" fmla="*/ 1995 h 1998"/>
                  <a:gd name="T62" fmla="*/ 953 w 1908"/>
                  <a:gd name="T63" fmla="*/ 1998 h 1998"/>
                  <a:gd name="T64" fmla="*/ 834 w 1908"/>
                  <a:gd name="T65" fmla="*/ 1995 h 1998"/>
                  <a:gd name="T66" fmla="*/ 710 w 1908"/>
                  <a:gd name="T67" fmla="*/ 1988 h 1998"/>
                  <a:gd name="T68" fmla="*/ 584 w 1908"/>
                  <a:gd name="T69" fmla="*/ 1974 h 1998"/>
                  <a:gd name="T70" fmla="*/ 459 w 1908"/>
                  <a:gd name="T71" fmla="*/ 1952 h 1998"/>
                  <a:gd name="T72" fmla="*/ 342 w 1908"/>
                  <a:gd name="T73" fmla="*/ 1920 h 1998"/>
                  <a:gd name="T74" fmla="*/ 233 w 1908"/>
                  <a:gd name="T75" fmla="*/ 1878 h 1998"/>
                  <a:gd name="T76" fmla="*/ 137 w 1908"/>
                  <a:gd name="T77" fmla="*/ 1824 h 1998"/>
                  <a:gd name="T78" fmla="*/ 57 w 1908"/>
                  <a:gd name="T79" fmla="*/ 1757 h 1998"/>
                  <a:gd name="T80" fmla="*/ 11 w 1908"/>
                  <a:gd name="T81" fmla="*/ 1695 h 1998"/>
                  <a:gd name="T82" fmla="*/ 0 w 1908"/>
                  <a:gd name="T83" fmla="*/ 1646 h 1998"/>
                  <a:gd name="T84" fmla="*/ 0 w 1908"/>
                  <a:gd name="T85" fmla="*/ 1629 h 1998"/>
                  <a:gd name="T86" fmla="*/ 0 w 1908"/>
                  <a:gd name="T87" fmla="*/ 1403 h 1998"/>
                  <a:gd name="T88" fmla="*/ 0 w 1908"/>
                  <a:gd name="T89" fmla="*/ 1226 h 1998"/>
                  <a:gd name="T90" fmla="*/ 0 w 1908"/>
                  <a:gd name="T91" fmla="*/ 1097 h 1998"/>
                  <a:gd name="T92" fmla="*/ 0 w 1908"/>
                  <a:gd name="T93" fmla="*/ 964 h 1998"/>
                  <a:gd name="T94" fmla="*/ 0 w 1908"/>
                  <a:gd name="T95" fmla="*/ 769 h 1998"/>
                  <a:gd name="T96" fmla="*/ 0 w 1908"/>
                  <a:gd name="T97" fmla="*/ 651 h 1998"/>
                  <a:gd name="T98" fmla="*/ 0 w 1908"/>
                  <a:gd name="T99" fmla="*/ 547 h 1998"/>
                  <a:gd name="T100" fmla="*/ 0 w 1908"/>
                  <a:gd name="T101" fmla="*/ 404 h 1998"/>
                  <a:gd name="T102" fmla="*/ 0 w 1908"/>
                  <a:gd name="T103" fmla="*/ 378 h 1998"/>
                  <a:gd name="T104" fmla="*/ 13 w 1908"/>
                  <a:gd name="T105" fmla="*/ 304 h 1998"/>
                  <a:gd name="T106" fmla="*/ 50 w 1908"/>
                  <a:gd name="T107" fmla="*/ 241 h 1998"/>
                  <a:gd name="T108" fmla="*/ 108 w 1908"/>
                  <a:gd name="T109" fmla="*/ 186 h 1998"/>
                  <a:gd name="T110" fmla="*/ 183 w 1908"/>
                  <a:gd name="T111" fmla="*/ 141 h 1998"/>
                  <a:gd name="T112" fmla="*/ 271 w 1908"/>
                  <a:gd name="T113" fmla="*/ 102 h 1998"/>
                  <a:gd name="T114" fmla="*/ 370 w 1908"/>
                  <a:gd name="T115" fmla="*/ 70 h 1998"/>
                  <a:gd name="T116" fmla="*/ 476 w 1908"/>
                  <a:gd name="T117" fmla="*/ 45 h 1998"/>
                  <a:gd name="T118" fmla="*/ 586 w 1908"/>
                  <a:gd name="T119" fmla="*/ 27 h 1998"/>
                  <a:gd name="T120" fmla="*/ 696 w 1908"/>
                  <a:gd name="T121" fmla="*/ 14 h 1998"/>
                  <a:gd name="T122" fmla="*/ 804 w 1908"/>
                  <a:gd name="T123" fmla="*/ 5 h 1998"/>
                  <a:gd name="T124" fmla="*/ 907 w 1908"/>
                  <a:gd name="T125" fmla="*/ 0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8" h="1998">
                    <a:moveTo>
                      <a:pt x="953" y="0"/>
                    </a:moveTo>
                    <a:lnTo>
                      <a:pt x="1001" y="0"/>
                    </a:lnTo>
                    <a:lnTo>
                      <a:pt x="1052" y="3"/>
                    </a:lnTo>
                    <a:lnTo>
                      <a:pt x="1103" y="5"/>
                    </a:lnTo>
                    <a:lnTo>
                      <a:pt x="1157" y="9"/>
                    </a:lnTo>
                    <a:lnTo>
                      <a:pt x="1212" y="14"/>
                    </a:lnTo>
                    <a:lnTo>
                      <a:pt x="1266" y="20"/>
                    </a:lnTo>
                    <a:lnTo>
                      <a:pt x="1322" y="27"/>
                    </a:lnTo>
                    <a:lnTo>
                      <a:pt x="1377" y="35"/>
                    </a:lnTo>
                    <a:lnTo>
                      <a:pt x="1432" y="45"/>
                    </a:lnTo>
                    <a:lnTo>
                      <a:pt x="1486" y="57"/>
                    </a:lnTo>
                    <a:lnTo>
                      <a:pt x="1538" y="70"/>
                    </a:lnTo>
                    <a:lnTo>
                      <a:pt x="1589" y="85"/>
                    </a:lnTo>
                    <a:lnTo>
                      <a:pt x="1637" y="102"/>
                    </a:lnTo>
                    <a:lnTo>
                      <a:pt x="1683" y="120"/>
                    </a:lnTo>
                    <a:lnTo>
                      <a:pt x="1725" y="141"/>
                    </a:lnTo>
                    <a:lnTo>
                      <a:pt x="1765" y="162"/>
                    </a:lnTo>
                    <a:lnTo>
                      <a:pt x="1800" y="186"/>
                    </a:lnTo>
                    <a:lnTo>
                      <a:pt x="1832" y="213"/>
                    </a:lnTo>
                    <a:lnTo>
                      <a:pt x="1858" y="241"/>
                    </a:lnTo>
                    <a:lnTo>
                      <a:pt x="1879" y="271"/>
                    </a:lnTo>
                    <a:lnTo>
                      <a:pt x="1895" y="304"/>
                    </a:lnTo>
                    <a:lnTo>
                      <a:pt x="1904" y="339"/>
                    </a:lnTo>
                    <a:lnTo>
                      <a:pt x="1908" y="378"/>
                    </a:lnTo>
                    <a:lnTo>
                      <a:pt x="1908" y="387"/>
                    </a:lnTo>
                    <a:lnTo>
                      <a:pt x="1908" y="404"/>
                    </a:lnTo>
                    <a:lnTo>
                      <a:pt x="1908" y="596"/>
                    </a:lnTo>
                    <a:lnTo>
                      <a:pt x="1908" y="651"/>
                    </a:lnTo>
                    <a:lnTo>
                      <a:pt x="1908" y="708"/>
                    </a:lnTo>
                    <a:lnTo>
                      <a:pt x="1908" y="832"/>
                    </a:lnTo>
                    <a:lnTo>
                      <a:pt x="1908" y="897"/>
                    </a:lnTo>
                    <a:lnTo>
                      <a:pt x="1908" y="964"/>
                    </a:lnTo>
                    <a:lnTo>
                      <a:pt x="1908" y="1030"/>
                    </a:lnTo>
                    <a:lnTo>
                      <a:pt x="1908" y="1097"/>
                    </a:lnTo>
                    <a:lnTo>
                      <a:pt x="1908" y="1162"/>
                    </a:lnTo>
                    <a:lnTo>
                      <a:pt x="1908" y="1288"/>
                    </a:lnTo>
                    <a:lnTo>
                      <a:pt x="1908" y="1347"/>
                    </a:lnTo>
                    <a:lnTo>
                      <a:pt x="1908" y="1403"/>
                    </a:lnTo>
                    <a:lnTo>
                      <a:pt x="1908" y="1455"/>
                    </a:lnTo>
                    <a:lnTo>
                      <a:pt x="1908" y="1502"/>
                    </a:lnTo>
                    <a:lnTo>
                      <a:pt x="1908" y="1543"/>
                    </a:lnTo>
                    <a:lnTo>
                      <a:pt x="1908" y="1629"/>
                    </a:lnTo>
                    <a:lnTo>
                      <a:pt x="1908" y="1642"/>
                    </a:lnTo>
                    <a:lnTo>
                      <a:pt x="1908" y="1646"/>
                    </a:lnTo>
                    <a:lnTo>
                      <a:pt x="1906" y="1671"/>
                    </a:lnTo>
                    <a:lnTo>
                      <a:pt x="1897" y="1695"/>
                    </a:lnTo>
                    <a:lnTo>
                      <a:pt x="1885" y="1717"/>
                    </a:lnTo>
                    <a:lnTo>
                      <a:pt x="1851" y="1757"/>
                    </a:lnTo>
                    <a:lnTo>
                      <a:pt x="1814" y="1792"/>
                    </a:lnTo>
                    <a:lnTo>
                      <a:pt x="1771" y="1824"/>
                    </a:lnTo>
                    <a:lnTo>
                      <a:pt x="1725" y="1853"/>
                    </a:lnTo>
                    <a:lnTo>
                      <a:pt x="1675" y="1878"/>
                    </a:lnTo>
                    <a:lnTo>
                      <a:pt x="1621" y="1900"/>
                    </a:lnTo>
                    <a:lnTo>
                      <a:pt x="1566" y="1920"/>
                    </a:lnTo>
                    <a:lnTo>
                      <a:pt x="1508" y="1937"/>
                    </a:lnTo>
                    <a:lnTo>
                      <a:pt x="1449" y="1952"/>
                    </a:lnTo>
                    <a:lnTo>
                      <a:pt x="1387" y="1964"/>
                    </a:lnTo>
                    <a:lnTo>
                      <a:pt x="1324" y="1974"/>
                    </a:lnTo>
                    <a:lnTo>
                      <a:pt x="1261" y="1982"/>
                    </a:lnTo>
                    <a:lnTo>
                      <a:pt x="1198" y="1988"/>
                    </a:lnTo>
                    <a:lnTo>
                      <a:pt x="1135" y="1993"/>
                    </a:lnTo>
                    <a:lnTo>
                      <a:pt x="1074" y="1995"/>
                    </a:lnTo>
                    <a:lnTo>
                      <a:pt x="1013" y="1997"/>
                    </a:lnTo>
                    <a:lnTo>
                      <a:pt x="953" y="1998"/>
                    </a:lnTo>
                    <a:lnTo>
                      <a:pt x="895" y="1997"/>
                    </a:lnTo>
                    <a:lnTo>
                      <a:pt x="834" y="1995"/>
                    </a:lnTo>
                    <a:lnTo>
                      <a:pt x="773" y="1993"/>
                    </a:lnTo>
                    <a:lnTo>
                      <a:pt x="710" y="1988"/>
                    </a:lnTo>
                    <a:lnTo>
                      <a:pt x="647" y="1982"/>
                    </a:lnTo>
                    <a:lnTo>
                      <a:pt x="584" y="1974"/>
                    </a:lnTo>
                    <a:lnTo>
                      <a:pt x="521" y="1964"/>
                    </a:lnTo>
                    <a:lnTo>
                      <a:pt x="459" y="1952"/>
                    </a:lnTo>
                    <a:lnTo>
                      <a:pt x="400" y="1937"/>
                    </a:lnTo>
                    <a:lnTo>
                      <a:pt x="342" y="1920"/>
                    </a:lnTo>
                    <a:lnTo>
                      <a:pt x="285" y="1900"/>
                    </a:lnTo>
                    <a:lnTo>
                      <a:pt x="233" y="1878"/>
                    </a:lnTo>
                    <a:lnTo>
                      <a:pt x="183" y="1853"/>
                    </a:lnTo>
                    <a:lnTo>
                      <a:pt x="137" y="1824"/>
                    </a:lnTo>
                    <a:lnTo>
                      <a:pt x="94" y="1792"/>
                    </a:lnTo>
                    <a:lnTo>
                      <a:pt x="57" y="1757"/>
                    </a:lnTo>
                    <a:lnTo>
                      <a:pt x="23" y="1717"/>
                    </a:lnTo>
                    <a:lnTo>
                      <a:pt x="11" y="1695"/>
                    </a:lnTo>
                    <a:lnTo>
                      <a:pt x="2" y="1671"/>
                    </a:lnTo>
                    <a:lnTo>
                      <a:pt x="0" y="1646"/>
                    </a:lnTo>
                    <a:lnTo>
                      <a:pt x="0" y="1642"/>
                    </a:lnTo>
                    <a:lnTo>
                      <a:pt x="0" y="1629"/>
                    </a:lnTo>
                    <a:lnTo>
                      <a:pt x="0" y="1455"/>
                    </a:lnTo>
                    <a:lnTo>
                      <a:pt x="0" y="1403"/>
                    </a:lnTo>
                    <a:lnTo>
                      <a:pt x="0" y="1347"/>
                    </a:lnTo>
                    <a:lnTo>
                      <a:pt x="0" y="1226"/>
                    </a:lnTo>
                    <a:lnTo>
                      <a:pt x="0" y="1162"/>
                    </a:lnTo>
                    <a:lnTo>
                      <a:pt x="0" y="1097"/>
                    </a:lnTo>
                    <a:lnTo>
                      <a:pt x="0" y="1030"/>
                    </a:lnTo>
                    <a:lnTo>
                      <a:pt x="0" y="964"/>
                    </a:lnTo>
                    <a:lnTo>
                      <a:pt x="0" y="897"/>
                    </a:lnTo>
                    <a:lnTo>
                      <a:pt x="0" y="769"/>
                    </a:lnTo>
                    <a:lnTo>
                      <a:pt x="0" y="708"/>
                    </a:lnTo>
                    <a:lnTo>
                      <a:pt x="0" y="651"/>
                    </a:lnTo>
                    <a:lnTo>
                      <a:pt x="0" y="596"/>
                    </a:lnTo>
                    <a:lnTo>
                      <a:pt x="0" y="547"/>
                    </a:lnTo>
                    <a:lnTo>
                      <a:pt x="0" y="502"/>
                    </a:lnTo>
                    <a:lnTo>
                      <a:pt x="0" y="404"/>
                    </a:lnTo>
                    <a:lnTo>
                      <a:pt x="0" y="387"/>
                    </a:lnTo>
                    <a:lnTo>
                      <a:pt x="0" y="378"/>
                    </a:lnTo>
                    <a:lnTo>
                      <a:pt x="4" y="339"/>
                    </a:lnTo>
                    <a:lnTo>
                      <a:pt x="13" y="304"/>
                    </a:lnTo>
                    <a:lnTo>
                      <a:pt x="29" y="271"/>
                    </a:lnTo>
                    <a:lnTo>
                      <a:pt x="50" y="241"/>
                    </a:lnTo>
                    <a:lnTo>
                      <a:pt x="76" y="213"/>
                    </a:lnTo>
                    <a:lnTo>
                      <a:pt x="108" y="186"/>
                    </a:lnTo>
                    <a:lnTo>
                      <a:pt x="143" y="162"/>
                    </a:lnTo>
                    <a:lnTo>
                      <a:pt x="183" y="141"/>
                    </a:lnTo>
                    <a:lnTo>
                      <a:pt x="225" y="120"/>
                    </a:lnTo>
                    <a:lnTo>
                      <a:pt x="271" y="102"/>
                    </a:lnTo>
                    <a:lnTo>
                      <a:pt x="319" y="85"/>
                    </a:lnTo>
                    <a:lnTo>
                      <a:pt x="370" y="70"/>
                    </a:lnTo>
                    <a:lnTo>
                      <a:pt x="422" y="57"/>
                    </a:lnTo>
                    <a:lnTo>
                      <a:pt x="476" y="45"/>
                    </a:lnTo>
                    <a:lnTo>
                      <a:pt x="531" y="35"/>
                    </a:lnTo>
                    <a:lnTo>
                      <a:pt x="586" y="27"/>
                    </a:lnTo>
                    <a:lnTo>
                      <a:pt x="642" y="20"/>
                    </a:lnTo>
                    <a:lnTo>
                      <a:pt x="696" y="14"/>
                    </a:lnTo>
                    <a:lnTo>
                      <a:pt x="751" y="9"/>
                    </a:lnTo>
                    <a:lnTo>
                      <a:pt x="804" y="5"/>
                    </a:lnTo>
                    <a:lnTo>
                      <a:pt x="856" y="3"/>
                    </a:lnTo>
                    <a:lnTo>
                      <a:pt x="907" y="0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DE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3"/>
              <p:cNvSpPr>
                <a:spLocks noEditPoints="1"/>
              </p:cNvSpPr>
              <p:nvPr/>
            </p:nvSpPr>
            <p:spPr bwMode="auto">
              <a:xfrm>
                <a:off x="4579666" y="3682494"/>
                <a:ext cx="998437" cy="1052249"/>
              </a:xfrm>
              <a:custGeom>
                <a:avLst/>
                <a:gdLst>
                  <a:gd name="T0" fmla="*/ 1639 w 1668"/>
                  <a:gd name="T1" fmla="*/ 1560 h 1758"/>
                  <a:gd name="T2" fmla="*/ 1521 w 1668"/>
                  <a:gd name="T3" fmla="*/ 1642 h 1758"/>
                  <a:gd name="T4" fmla="*/ 1370 w 1668"/>
                  <a:gd name="T5" fmla="*/ 1698 h 1758"/>
                  <a:gd name="T6" fmla="*/ 1200 w 1668"/>
                  <a:gd name="T7" fmla="*/ 1733 h 1758"/>
                  <a:gd name="T8" fmla="*/ 1032 w 1668"/>
                  <a:gd name="T9" fmla="*/ 1751 h 1758"/>
                  <a:gd name="T10" fmla="*/ 879 w 1668"/>
                  <a:gd name="T11" fmla="*/ 1758 h 1758"/>
                  <a:gd name="T12" fmla="*/ 747 w 1668"/>
                  <a:gd name="T13" fmla="*/ 1757 h 1758"/>
                  <a:gd name="T14" fmla="*/ 597 w 1668"/>
                  <a:gd name="T15" fmla="*/ 1748 h 1758"/>
                  <a:gd name="T16" fmla="*/ 436 w 1668"/>
                  <a:gd name="T17" fmla="*/ 1728 h 1758"/>
                  <a:gd name="T18" fmla="*/ 279 w 1668"/>
                  <a:gd name="T19" fmla="*/ 1692 h 1758"/>
                  <a:gd name="T20" fmla="*/ 138 w 1668"/>
                  <a:gd name="T21" fmla="*/ 1637 h 1758"/>
                  <a:gd name="T22" fmla="*/ 28 w 1668"/>
                  <a:gd name="T23" fmla="*/ 1559 h 1758"/>
                  <a:gd name="T24" fmla="*/ 46 w 1668"/>
                  <a:gd name="T25" fmla="*/ 1011 h 1758"/>
                  <a:gd name="T26" fmla="*/ 214 w 1668"/>
                  <a:gd name="T27" fmla="*/ 1079 h 1758"/>
                  <a:gd name="T28" fmla="*/ 413 w 1668"/>
                  <a:gd name="T29" fmla="*/ 1123 h 1758"/>
                  <a:gd name="T30" fmla="*/ 625 w 1668"/>
                  <a:gd name="T31" fmla="*/ 1149 h 1758"/>
                  <a:gd name="T32" fmla="*/ 833 w 1668"/>
                  <a:gd name="T33" fmla="*/ 1156 h 1758"/>
                  <a:gd name="T34" fmla="*/ 1042 w 1668"/>
                  <a:gd name="T35" fmla="*/ 1149 h 1758"/>
                  <a:gd name="T36" fmla="*/ 1255 w 1668"/>
                  <a:gd name="T37" fmla="*/ 1123 h 1758"/>
                  <a:gd name="T38" fmla="*/ 1454 w 1668"/>
                  <a:gd name="T39" fmla="*/ 1079 h 1758"/>
                  <a:gd name="T40" fmla="*/ 1622 w 1668"/>
                  <a:gd name="T41" fmla="*/ 1011 h 1758"/>
                  <a:gd name="T42" fmla="*/ 919 w 1668"/>
                  <a:gd name="T43" fmla="*/ 1 h 1758"/>
                  <a:gd name="T44" fmla="*/ 1159 w 1668"/>
                  <a:gd name="T45" fmla="*/ 21 h 1758"/>
                  <a:gd name="T46" fmla="*/ 1365 w 1668"/>
                  <a:gd name="T47" fmla="*/ 59 h 1758"/>
                  <a:gd name="T48" fmla="*/ 1526 w 1668"/>
                  <a:gd name="T49" fmla="*/ 114 h 1758"/>
                  <a:gd name="T50" fmla="*/ 1631 w 1668"/>
                  <a:gd name="T51" fmla="*/ 180 h 1758"/>
                  <a:gd name="T52" fmla="*/ 1668 w 1668"/>
                  <a:gd name="T53" fmla="*/ 258 h 1758"/>
                  <a:gd name="T54" fmla="*/ 1631 w 1668"/>
                  <a:gd name="T55" fmla="*/ 334 h 1758"/>
                  <a:gd name="T56" fmla="*/ 1526 w 1668"/>
                  <a:gd name="T57" fmla="*/ 400 h 1758"/>
                  <a:gd name="T58" fmla="*/ 1365 w 1668"/>
                  <a:gd name="T59" fmla="*/ 455 h 1758"/>
                  <a:gd name="T60" fmla="*/ 1159 w 1668"/>
                  <a:gd name="T61" fmla="*/ 493 h 1758"/>
                  <a:gd name="T62" fmla="*/ 919 w 1668"/>
                  <a:gd name="T63" fmla="*/ 513 h 1758"/>
                  <a:gd name="T64" fmla="*/ 666 w 1668"/>
                  <a:gd name="T65" fmla="*/ 509 h 1758"/>
                  <a:gd name="T66" fmla="*/ 436 w 1668"/>
                  <a:gd name="T67" fmla="*/ 482 h 1758"/>
                  <a:gd name="T68" fmla="*/ 244 w 1668"/>
                  <a:gd name="T69" fmla="*/ 439 h 1758"/>
                  <a:gd name="T70" fmla="*/ 100 w 1668"/>
                  <a:gd name="T71" fmla="*/ 380 h 1758"/>
                  <a:gd name="T72" fmla="*/ 17 w 1668"/>
                  <a:gd name="T73" fmla="*/ 308 h 1758"/>
                  <a:gd name="T74" fmla="*/ 3 w 1668"/>
                  <a:gd name="T75" fmla="*/ 231 h 1758"/>
                  <a:gd name="T76" fmla="*/ 65 w 1668"/>
                  <a:gd name="T77" fmla="*/ 157 h 1758"/>
                  <a:gd name="T78" fmla="*/ 190 w 1668"/>
                  <a:gd name="T79" fmla="*/ 93 h 1758"/>
                  <a:gd name="T80" fmla="*/ 367 w 1668"/>
                  <a:gd name="T81" fmla="*/ 44 h 1758"/>
                  <a:gd name="T82" fmla="*/ 586 w 1668"/>
                  <a:gd name="T83" fmla="*/ 12 h 1758"/>
                  <a:gd name="T84" fmla="*/ 833 w 1668"/>
                  <a:gd name="T8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8" h="1758">
                    <a:moveTo>
                      <a:pt x="1668" y="983"/>
                    </a:moveTo>
                    <a:lnTo>
                      <a:pt x="1668" y="1526"/>
                    </a:lnTo>
                    <a:lnTo>
                      <a:pt x="1639" y="1560"/>
                    </a:lnTo>
                    <a:lnTo>
                      <a:pt x="1604" y="1590"/>
                    </a:lnTo>
                    <a:lnTo>
                      <a:pt x="1564" y="1618"/>
                    </a:lnTo>
                    <a:lnTo>
                      <a:pt x="1521" y="1642"/>
                    </a:lnTo>
                    <a:lnTo>
                      <a:pt x="1472" y="1662"/>
                    </a:lnTo>
                    <a:lnTo>
                      <a:pt x="1423" y="1682"/>
                    </a:lnTo>
                    <a:lnTo>
                      <a:pt x="1370" y="1698"/>
                    </a:lnTo>
                    <a:lnTo>
                      <a:pt x="1314" y="1711"/>
                    </a:lnTo>
                    <a:lnTo>
                      <a:pt x="1258" y="1723"/>
                    </a:lnTo>
                    <a:lnTo>
                      <a:pt x="1200" y="1733"/>
                    </a:lnTo>
                    <a:lnTo>
                      <a:pt x="1144" y="1740"/>
                    </a:lnTo>
                    <a:lnTo>
                      <a:pt x="1088" y="1746"/>
                    </a:lnTo>
                    <a:lnTo>
                      <a:pt x="1032" y="1751"/>
                    </a:lnTo>
                    <a:lnTo>
                      <a:pt x="978" y="1754"/>
                    </a:lnTo>
                    <a:lnTo>
                      <a:pt x="927" y="1757"/>
                    </a:lnTo>
                    <a:lnTo>
                      <a:pt x="879" y="1758"/>
                    </a:lnTo>
                    <a:lnTo>
                      <a:pt x="833" y="1758"/>
                    </a:lnTo>
                    <a:lnTo>
                      <a:pt x="792" y="1758"/>
                    </a:lnTo>
                    <a:lnTo>
                      <a:pt x="747" y="1757"/>
                    </a:lnTo>
                    <a:lnTo>
                      <a:pt x="699" y="1754"/>
                    </a:lnTo>
                    <a:lnTo>
                      <a:pt x="649" y="1752"/>
                    </a:lnTo>
                    <a:lnTo>
                      <a:pt x="597" y="1748"/>
                    </a:lnTo>
                    <a:lnTo>
                      <a:pt x="544" y="1742"/>
                    </a:lnTo>
                    <a:lnTo>
                      <a:pt x="491" y="1736"/>
                    </a:lnTo>
                    <a:lnTo>
                      <a:pt x="436" y="1728"/>
                    </a:lnTo>
                    <a:lnTo>
                      <a:pt x="383" y="1718"/>
                    </a:lnTo>
                    <a:lnTo>
                      <a:pt x="330" y="1706"/>
                    </a:lnTo>
                    <a:lnTo>
                      <a:pt x="279" y="1692"/>
                    </a:lnTo>
                    <a:lnTo>
                      <a:pt x="229" y="1676"/>
                    </a:lnTo>
                    <a:lnTo>
                      <a:pt x="182" y="1658"/>
                    </a:lnTo>
                    <a:lnTo>
                      <a:pt x="138" y="1637"/>
                    </a:lnTo>
                    <a:lnTo>
                      <a:pt x="96" y="1613"/>
                    </a:lnTo>
                    <a:lnTo>
                      <a:pt x="60" y="1588"/>
                    </a:lnTo>
                    <a:lnTo>
                      <a:pt x="28" y="1559"/>
                    </a:lnTo>
                    <a:lnTo>
                      <a:pt x="0" y="1526"/>
                    </a:lnTo>
                    <a:lnTo>
                      <a:pt x="0" y="983"/>
                    </a:lnTo>
                    <a:lnTo>
                      <a:pt x="46" y="1011"/>
                    </a:lnTo>
                    <a:lnTo>
                      <a:pt x="98" y="1036"/>
                    </a:lnTo>
                    <a:lnTo>
                      <a:pt x="154" y="1058"/>
                    </a:lnTo>
                    <a:lnTo>
                      <a:pt x="214" y="1079"/>
                    </a:lnTo>
                    <a:lnTo>
                      <a:pt x="278" y="1095"/>
                    </a:lnTo>
                    <a:lnTo>
                      <a:pt x="344" y="1111"/>
                    </a:lnTo>
                    <a:lnTo>
                      <a:pt x="413" y="1123"/>
                    </a:lnTo>
                    <a:lnTo>
                      <a:pt x="483" y="1134"/>
                    </a:lnTo>
                    <a:lnTo>
                      <a:pt x="555" y="1143"/>
                    </a:lnTo>
                    <a:lnTo>
                      <a:pt x="625" y="1149"/>
                    </a:lnTo>
                    <a:lnTo>
                      <a:pt x="696" y="1153"/>
                    </a:lnTo>
                    <a:lnTo>
                      <a:pt x="766" y="1156"/>
                    </a:lnTo>
                    <a:lnTo>
                      <a:pt x="833" y="1156"/>
                    </a:lnTo>
                    <a:lnTo>
                      <a:pt x="902" y="1156"/>
                    </a:lnTo>
                    <a:lnTo>
                      <a:pt x="972" y="1153"/>
                    </a:lnTo>
                    <a:lnTo>
                      <a:pt x="1042" y="1149"/>
                    </a:lnTo>
                    <a:lnTo>
                      <a:pt x="1113" y="1143"/>
                    </a:lnTo>
                    <a:lnTo>
                      <a:pt x="1185" y="1134"/>
                    </a:lnTo>
                    <a:lnTo>
                      <a:pt x="1255" y="1123"/>
                    </a:lnTo>
                    <a:lnTo>
                      <a:pt x="1324" y="1110"/>
                    </a:lnTo>
                    <a:lnTo>
                      <a:pt x="1390" y="1095"/>
                    </a:lnTo>
                    <a:lnTo>
                      <a:pt x="1454" y="1079"/>
                    </a:lnTo>
                    <a:lnTo>
                      <a:pt x="1514" y="1058"/>
                    </a:lnTo>
                    <a:lnTo>
                      <a:pt x="1570" y="1036"/>
                    </a:lnTo>
                    <a:lnTo>
                      <a:pt x="1622" y="1011"/>
                    </a:lnTo>
                    <a:lnTo>
                      <a:pt x="1668" y="983"/>
                    </a:lnTo>
                    <a:close/>
                    <a:moveTo>
                      <a:pt x="833" y="0"/>
                    </a:moveTo>
                    <a:lnTo>
                      <a:pt x="919" y="1"/>
                    </a:lnTo>
                    <a:lnTo>
                      <a:pt x="1002" y="5"/>
                    </a:lnTo>
                    <a:lnTo>
                      <a:pt x="1082" y="12"/>
                    </a:lnTo>
                    <a:lnTo>
                      <a:pt x="1159" y="21"/>
                    </a:lnTo>
                    <a:lnTo>
                      <a:pt x="1232" y="31"/>
                    </a:lnTo>
                    <a:lnTo>
                      <a:pt x="1301" y="44"/>
                    </a:lnTo>
                    <a:lnTo>
                      <a:pt x="1365" y="59"/>
                    </a:lnTo>
                    <a:lnTo>
                      <a:pt x="1424" y="75"/>
                    </a:lnTo>
                    <a:lnTo>
                      <a:pt x="1477" y="93"/>
                    </a:lnTo>
                    <a:lnTo>
                      <a:pt x="1526" y="114"/>
                    </a:lnTo>
                    <a:lnTo>
                      <a:pt x="1568" y="134"/>
                    </a:lnTo>
                    <a:lnTo>
                      <a:pt x="1603" y="157"/>
                    </a:lnTo>
                    <a:lnTo>
                      <a:pt x="1631" y="180"/>
                    </a:lnTo>
                    <a:lnTo>
                      <a:pt x="1651" y="206"/>
                    </a:lnTo>
                    <a:lnTo>
                      <a:pt x="1665" y="231"/>
                    </a:lnTo>
                    <a:lnTo>
                      <a:pt x="1668" y="258"/>
                    </a:lnTo>
                    <a:lnTo>
                      <a:pt x="1665" y="283"/>
                    </a:lnTo>
                    <a:lnTo>
                      <a:pt x="1651" y="308"/>
                    </a:lnTo>
                    <a:lnTo>
                      <a:pt x="1631" y="334"/>
                    </a:lnTo>
                    <a:lnTo>
                      <a:pt x="1603" y="357"/>
                    </a:lnTo>
                    <a:lnTo>
                      <a:pt x="1568" y="380"/>
                    </a:lnTo>
                    <a:lnTo>
                      <a:pt x="1526" y="400"/>
                    </a:lnTo>
                    <a:lnTo>
                      <a:pt x="1477" y="421"/>
                    </a:lnTo>
                    <a:lnTo>
                      <a:pt x="1424" y="439"/>
                    </a:lnTo>
                    <a:lnTo>
                      <a:pt x="1365" y="455"/>
                    </a:lnTo>
                    <a:lnTo>
                      <a:pt x="1301" y="470"/>
                    </a:lnTo>
                    <a:lnTo>
                      <a:pt x="1232" y="482"/>
                    </a:lnTo>
                    <a:lnTo>
                      <a:pt x="1159" y="493"/>
                    </a:lnTo>
                    <a:lnTo>
                      <a:pt x="1082" y="502"/>
                    </a:lnTo>
                    <a:lnTo>
                      <a:pt x="1002" y="509"/>
                    </a:lnTo>
                    <a:lnTo>
                      <a:pt x="919" y="513"/>
                    </a:lnTo>
                    <a:lnTo>
                      <a:pt x="833" y="514"/>
                    </a:lnTo>
                    <a:lnTo>
                      <a:pt x="748" y="513"/>
                    </a:lnTo>
                    <a:lnTo>
                      <a:pt x="666" y="509"/>
                    </a:lnTo>
                    <a:lnTo>
                      <a:pt x="586" y="502"/>
                    </a:lnTo>
                    <a:lnTo>
                      <a:pt x="509" y="493"/>
                    </a:lnTo>
                    <a:lnTo>
                      <a:pt x="436" y="482"/>
                    </a:lnTo>
                    <a:lnTo>
                      <a:pt x="367" y="470"/>
                    </a:lnTo>
                    <a:lnTo>
                      <a:pt x="303" y="455"/>
                    </a:lnTo>
                    <a:lnTo>
                      <a:pt x="244" y="439"/>
                    </a:lnTo>
                    <a:lnTo>
                      <a:pt x="190" y="421"/>
                    </a:lnTo>
                    <a:lnTo>
                      <a:pt x="142" y="400"/>
                    </a:lnTo>
                    <a:lnTo>
                      <a:pt x="100" y="380"/>
                    </a:lnTo>
                    <a:lnTo>
                      <a:pt x="65" y="357"/>
                    </a:lnTo>
                    <a:lnTo>
                      <a:pt x="37" y="334"/>
                    </a:lnTo>
                    <a:lnTo>
                      <a:pt x="17" y="308"/>
                    </a:lnTo>
                    <a:lnTo>
                      <a:pt x="3" y="283"/>
                    </a:lnTo>
                    <a:lnTo>
                      <a:pt x="0" y="258"/>
                    </a:lnTo>
                    <a:lnTo>
                      <a:pt x="3" y="231"/>
                    </a:lnTo>
                    <a:lnTo>
                      <a:pt x="17" y="206"/>
                    </a:lnTo>
                    <a:lnTo>
                      <a:pt x="37" y="180"/>
                    </a:lnTo>
                    <a:lnTo>
                      <a:pt x="65" y="157"/>
                    </a:lnTo>
                    <a:lnTo>
                      <a:pt x="100" y="134"/>
                    </a:lnTo>
                    <a:lnTo>
                      <a:pt x="142" y="114"/>
                    </a:lnTo>
                    <a:lnTo>
                      <a:pt x="190" y="93"/>
                    </a:lnTo>
                    <a:lnTo>
                      <a:pt x="244" y="75"/>
                    </a:lnTo>
                    <a:lnTo>
                      <a:pt x="303" y="59"/>
                    </a:lnTo>
                    <a:lnTo>
                      <a:pt x="367" y="44"/>
                    </a:lnTo>
                    <a:lnTo>
                      <a:pt x="436" y="31"/>
                    </a:lnTo>
                    <a:lnTo>
                      <a:pt x="509" y="21"/>
                    </a:lnTo>
                    <a:lnTo>
                      <a:pt x="586" y="12"/>
                    </a:lnTo>
                    <a:lnTo>
                      <a:pt x="666" y="5"/>
                    </a:lnTo>
                    <a:lnTo>
                      <a:pt x="748" y="1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14"/>
              <p:cNvSpPr>
                <a:spLocks/>
              </p:cNvSpPr>
              <p:nvPr/>
            </p:nvSpPr>
            <p:spPr bwMode="auto">
              <a:xfrm>
                <a:off x="4579666" y="3972459"/>
                <a:ext cx="998437" cy="313881"/>
              </a:xfrm>
              <a:custGeom>
                <a:avLst/>
                <a:gdLst>
                  <a:gd name="T0" fmla="*/ 0 w 1668"/>
                  <a:gd name="T1" fmla="*/ 0 h 524"/>
                  <a:gd name="T2" fmla="*/ 36 w 1668"/>
                  <a:gd name="T3" fmla="*/ 23 h 524"/>
                  <a:gd name="T4" fmla="*/ 80 w 1668"/>
                  <a:gd name="T5" fmla="*/ 47 h 524"/>
                  <a:gd name="T6" fmla="*/ 132 w 1668"/>
                  <a:gd name="T7" fmla="*/ 69 h 524"/>
                  <a:gd name="T8" fmla="*/ 188 w 1668"/>
                  <a:gd name="T9" fmla="*/ 89 h 524"/>
                  <a:gd name="T10" fmla="*/ 252 w 1668"/>
                  <a:gd name="T11" fmla="*/ 108 h 524"/>
                  <a:gd name="T12" fmla="*/ 323 w 1668"/>
                  <a:gd name="T13" fmla="*/ 127 h 524"/>
                  <a:gd name="T14" fmla="*/ 398 w 1668"/>
                  <a:gd name="T15" fmla="*/ 142 h 524"/>
                  <a:gd name="T16" fmla="*/ 477 w 1668"/>
                  <a:gd name="T17" fmla="*/ 156 h 524"/>
                  <a:gd name="T18" fmla="*/ 561 w 1668"/>
                  <a:gd name="T19" fmla="*/ 168 h 524"/>
                  <a:gd name="T20" fmla="*/ 649 w 1668"/>
                  <a:gd name="T21" fmla="*/ 175 h 524"/>
                  <a:gd name="T22" fmla="*/ 740 w 1668"/>
                  <a:gd name="T23" fmla="*/ 181 h 524"/>
                  <a:gd name="T24" fmla="*/ 833 w 1668"/>
                  <a:gd name="T25" fmla="*/ 182 h 524"/>
                  <a:gd name="T26" fmla="*/ 928 w 1668"/>
                  <a:gd name="T27" fmla="*/ 181 h 524"/>
                  <a:gd name="T28" fmla="*/ 1019 w 1668"/>
                  <a:gd name="T29" fmla="*/ 175 h 524"/>
                  <a:gd name="T30" fmla="*/ 1106 w 1668"/>
                  <a:gd name="T31" fmla="*/ 168 h 524"/>
                  <a:gd name="T32" fmla="*/ 1191 w 1668"/>
                  <a:gd name="T33" fmla="*/ 156 h 524"/>
                  <a:gd name="T34" fmla="*/ 1270 w 1668"/>
                  <a:gd name="T35" fmla="*/ 142 h 524"/>
                  <a:gd name="T36" fmla="*/ 1345 w 1668"/>
                  <a:gd name="T37" fmla="*/ 127 h 524"/>
                  <a:gd name="T38" fmla="*/ 1416 w 1668"/>
                  <a:gd name="T39" fmla="*/ 108 h 524"/>
                  <a:gd name="T40" fmla="*/ 1480 w 1668"/>
                  <a:gd name="T41" fmla="*/ 89 h 524"/>
                  <a:gd name="T42" fmla="*/ 1536 w 1668"/>
                  <a:gd name="T43" fmla="*/ 69 h 524"/>
                  <a:gd name="T44" fmla="*/ 1588 w 1668"/>
                  <a:gd name="T45" fmla="*/ 47 h 524"/>
                  <a:gd name="T46" fmla="*/ 1632 w 1668"/>
                  <a:gd name="T47" fmla="*/ 23 h 524"/>
                  <a:gd name="T48" fmla="*/ 1668 w 1668"/>
                  <a:gd name="T49" fmla="*/ 0 h 524"/>
                  <a:gd name="T50" fmla="*/ 1668 w 1668"/>
                  <a:gd name="T51" fmla="*/ 342 h 524"/>
                  <a:gd name="T52" fmla="*/ 1632 w 1668"/>
                  <a:gd name="T53" fmla="*/ 366 h 524"/>
                  <a:gd name="T54" fmla="*/ 1588 w 1668"/>
                  <a:gd name="T55" fmla="*/ 389 h 524"/>
                  <a:gd name="T56" fmla="*/ 1536 w 1668"/>
                  <a:gd name="T57" fmla="*/ 411 h 524"/>
                  <a:gd name="T58" fmla="*/ 1480 w 1668"/>
                  <a:gd name="T59" fmla="*/ 432 h 524"/>
                  <a:gd name="T60" fmla="*/ 1416 w 1668"/>
                  <a:gd name="T61" fmla="*/ 452 h 524"/>
                  <a:gd name="T62" fmla="*/ 1345 w 1668"/>
                  <a:gd name="T63" fmla="*/ 469 h 524"/>
                  <a:gd name="T64" fmla="*/ 1270 w 1668"/>
                  <a:gd name="T65" fmla="*/ 486 h 524"/>
                  <a:gd name="T66" fmla="*/ 1191 w 1668"/>
                  <a:gd name="T67" fmla="*/ 499 h 524"/>
                  <a:gd name="T68" fmla="*/ 1106 w 1668"/>
                  <a:gd name="T69" fmla="*/ 510 h 524"/>
                  <a:gd name="T70" fmla="*/ 1019 w 1668"/>
                  <a:gd name="T71" fmla="*/ 518 h 524"/>
                  <a:gd name="T72" fmla="*/ 928 w 1668"/>
                  <a:gd name="T73" fmla="*/ 523 h 524"/>
                  <a:gd name="T74" fmla="*/ 833 w 1668"/>
                  <a:gd name="T75" fmla="*/ 524 h 524"/>
                  <a:gd name="T76" fmla="*/ 740 w 1668"/>
                  <a:gd name="T77" fmla="*/ 523 h 524"/>
                  <a:gd name="T78" fmla="*/ 649 w 1668"/>
                  <a:gd name="T79" fmla="*/ 518 h 524"/>
                  <a:gd name="T80" fmla="*/ 561 w 1668"/>
                  <a:gd name="T81" fmla="*/ 510 h 524"/>
                  <a:gd name="T82" fmla="*/ 477 w 1668"/>
                  <a:gd name="T83" fmla="*/ 499 h 524"/>
                  <a:gd name="T84" fmla="*/ 398 w 1668"/>
                  <a:gd name="T85" fmla="*/ 486 h 524"/>
                  <a:gd name="T86" fmla="*/ 323 w 1668"/>
                  <a:gd name="T87" fmla="*/ 469 h 524"/>
                  <a:gd name="T88" fmla="*/ 252 w 1668"/>
                  <a:gd name="T89" fmla="*/ 452 h 524"/>
                  <a:gd name="T90" fmla="*/ 188 w 1668"/>
                  <a:gd name="T91" fmla="*/ 432 h 524"/>
                  <a:gd name="T92" fmla="*/ 132 w 1668"/>
                  <a:gd name="T93" fmla="*/ 411 h 524"/>
                  <a:gd name="T94" fmla="*/ 80 w 1668"/>
                  <a:gd name="T95" fmla="*/ 389 h 524"/>
                  <a:gd name="T96" fmla="*/ 36 w 1668"/>
                  <a:gd name="T97" fmla="*/ 366 h 524"/>
                  <a:gd name="T98" fmla="*/ 0 w 1668"/>
                  <a:gd name="T99" fmla="*/ 342 h 524"/>
                  <a:gd name="T100" fmla="*/ 0 w 1668"/>
                  <a:gd name="T10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8" h="524">
                    <a:moveTo>
                      <a:pt x="0" y="0"/>
                    </a:moveTo>
                    <a:lnTo>
                      <a:pt x="36" y="23"/>
                    </a:lnTo>
                    <a:lnTo>
                      <a:pt x="80" y="47"/>
                    </a:lnTo>
                    <a:lnTo>
                      <a:pt x="132" y="69"/>
                    </a:lnTo>
                    <a:lnTo>
                      <a:pt x="188" y="89"/>
                    </a:lnTo>
                    <a:lnTo>
                      <a:pt x="252" y="108"/>
                    </a:lnTo>
                    <a:lnTo>
                      <a:pt x="323" y="127"/>
                    </a:lnTo>
                    <a:lnTo>
                      <a:pt x="398" y="142"/>
                    </a:lnTo>
                    <a:lnTo>
                      <a:pt x="477" y="156"/>
                    </a:lnTo>
                    <a:lnTo>
                      <a:pt x="561" y="168"/>
                    </a:lnTo>
                    <a:lnTo>
                      <a:pt x="649" y="175"/>
                    </a:lnTo>
                    <a:lnTo>
                      <a:pt x="740" y="181"/>
                    </a:lnTo>
                    <a:lnTo>
                      <a:pt x="833" y="182"/>
                    </a:lnTo>
                    <a:lnTo>
                      <a:pt x="928" y="181"/>
                    </a:lnTo>
                    <a:lnTo>
                      <a:pt x="1019" y="175"/>
                    </a:lnTo>
                    <a:lnTo>
                      <a:pt x="1106" y="168"/>
                    </a:lnTo>
                    <a:lnTo>
                      <a:pt x="1191" y="156"/>
                    </a:lnTo>
                    <a:lnTo>
                      <a:pt x="1270" y="142"/>
                    </a:lnTo>
                    <a:lnTo>
                      <a:pt x="1345" y="127"/>
                    </a:lnTo>
                    <a:lnTo>
                      <a:pt x="1416" y="108"/>
                    </a:lnTo>
                    <a:lnTo>
                      <a:pt x="1480" y="89"/>
                    </a:lnTo>
                    <a:lnTo>
                      <a:pt x="1536" y="69"/>
                    </a:lnTo>
                    <a:lnTo>
                      <a:pt x="1588" y="47"/>
                    </a:lnTo>
                    <a:lnTo>
                      <a:pt x="1632" y="23"/>
                    </a:lnTo>
                    <a:lnTo>
                      <a:pt x="1668" y="0"/>
                    </a:lnTo>
                    <a:lnTo>
                      <a:pt x="1668" y="342"/>
                    </a:lnTo>
                    <a:lnTo>
                      <a:pt x="1632" y="366"/>
                    </a:lnTo>
                    <a:lnTo>
                      <a:pt x="1588" y="389"/>
                    </a:lnTo>
                    <a:lnTo>
                      <a:pt x="1536" y="411"/>
                    </a:lnTo>
                    <a:lnTo>
                      <a:pt x="1480" y="432"/>
                    </a:lnTo>
                    <a:lnTo>
                      <a:pt x="1416" y="452"/>
                    </a:lnTo>
                    <a:lnTo>
                      <a:pt x="1345" y="469"/>
                    </a:lnTo>
                    <a:lnTo>
                      <a:pt x="1270" y="486"/>
                    </a:lnTo>
                    <a:lnTo>
                      <a:pt x="1191" y="499"/>
                    </a:lnTo>
                    <a:lnTo>
                      <a:pt x="1106" y="510"/>
                    </a:lnTo>
                    <a:lnTo>
                      <a:pt x="1019" y="518"/>
                    </a:lnTo>
                    <a:lnTo>
                      <a:pt x="928" y="523"/>
                    </a:lnTo>
                    <a:lnTo>
                      <a:pt x="833" y="524"/>
                    </a:lnTo>
                    <a:lnTo>
                      <a:pt x="740" y="523"/>
                    </a:lnTo>
                    <a:lnTo>
                      <a:pt x="649" y="518"/>
                    </a:lnTo>
                    <a:lnTo>
                      <a:pt x="561" y="510"/>
                    </a:lnTo>
                    <a:lnTo>
                      <a:pt x="477" y="499"/>
                    </a:lnTo>
                    <a:lnTo>
                      <a:pt x="398" y="486"/>
                    </a:lnTo>
                    <a:lnTo>
                      <a:pt x="323" y="469"/>
                    </a:lnTo>
                    <a:lnTo>
                      <a:pt x="252" y="452"/>
                    </a:lnTo>
                    <a:lnTo>
                      <a:pt x="188" y="432"/>
                    </a:lnTo>
                    <a:lnTo>
                      <a:pt x="132" y="411"/>
                    </a:lnTo>
                    <a:lnTo>
                      <a:pt x="80" y="389"/>
                    </a:lnTo>
                    <a:lnTo>
                      <a:pt x="36" y="366"/>
                    </a:lnTo>
                    <a:lnTo>
                      <a:pt x="0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9571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Two Tools for Geodatabases: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0053" y="1192416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Enabling A Geodatabase: 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arcpy.EnableEnterpriseGeodatabase_management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000" dirty="0" smtClean="0"/>
          </a:p>
          <a:p>
            <a:r>
              <a:rPr lang="en-US" sz="3000" dirty="0" smtClean="0"/>
              <a:t>Creating A Geodatabase</a:t>
            </a:r>
            <a:endParaRPr lang="en-US" sz="2400" dirty="0" smtClean="0"/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arcpy.CreateEnterpriseGeodatabase_management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04470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Enabling A Geodatabase: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0053" y="1192416"/>
            <a:ext cx="10369296" cy="490358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lvl="1"/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arcpy.EnableEnterpriseGeodatabase_management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000" dirty="0" smtClean="0"/>
          </a:p>
          <a:p>
            <a:pPr lvl="3"/>
            <a:endParaRPr lang="en-US" sz="2800" dirty="0" smtClean="0"/>
          </a:p>
          <a:p>
            <a:pPr lvl="3"/>
            <a:r>
              <a:rPr lang="en-US" sz="2800" dirty="0" smtClean="0"/>
              <a:t>You already have an existing database</a:t>
            </a:r>
          </a:p>
          <a:p>
            <a:pPr lvl="3"/>
            <a:endParaRPr lang="en-US" sz="2800" dirty="0" smtClean="0"/>
          </a:p>
          <a:p>
            <a:pPr lvl="3"/>
            <a:endParaRPr lang="en-US" sz="2800" dirty="0" smtClean="0"/>
          </a:p>
          <a:p>
            <a:pPr lvl="3"/>
            <a:r>
              <a:rPr lang="en-US" sz="2800" dirty="0" smtClean="0"/>
              <a:t>Lays down Geodatabase Repository</a:t>
            </a:r>
          </a:p>
          <a:p>
            <a:pPr lvl="4"/>
            <a:endParaRPr lang="en-US" sz="2400" dirty="0" smtClean="0"/>
          </a:p>
          <a:p>
            <a:pPr lvl="4"/>
            <a:r>
              <a:rPr lang="en-US" sz="2400" dirty="0" smtClean="0"/>
              <a:t>GDB Tables and Stored Procedures</a:t>
            </a:r>
          </a:p>
          <a:p>
            <a:pPr lvl="3"/>
            <a:endParaRPr lang="en-US" sz="2800" dirty="0" smtClean="0"/>
          </a:p>
          <a:p>
            <a:pPr lvl="3"/>
            <a:endParaRPr lang="en-US" sz="2800" dirty="0" smtClean="0"/>
          </a:p>
          <a:p>
            <a:pPr lvl="3"/>
            <a:r>
              <a:rPr lang="en-US" sz="2800" dirty="0" smtClean="0"/>
              <a:t>Must connect as appropriate user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268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Creating Enterprise Geodatabases: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84709" y="1192416"/>
            <a:ext cx="10369296" cy="4903583"/>
          </a:xfrm>
        </p:spPr>
        <p:txBody>
          <a:bodyPr/>
          <a:lstStyle/>
          <a:p>
            <a:pPr marL="0" indent="0">
              <a:buNone/>
            </a:pPr>
            <a:endParaRPr lang="en-US" sz="3000" dirty="0" smtClean="0"/>
          </a:p>
          <a:p>
            <a:pPr marL="283464" lvl="1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arcpy.CreateEnterpriseGeodatabase_management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dirty="0"/>
          </a:p>
          <a:p>
            <a:pPr lvl="2"/>
            <a:r>
              <a:rPr lang="en-US" sz="2600" dirty="0" smtClean="0"/>
              <a:t>Create Enterprise Geodatabase tool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When you have a need for:</a:t>
            </a:r>
          </a:p>
          <a:p>
            <a:pPr lvl="3"/>
            <a:r>
              <a:rPr lang="en-US" sz="2400" dirty="0" smtClean="0"/>
              <a:t>Creating testing or development environments</a:t>
            </a:r>
          </a:p>
          <a:p>
            <a:pPr lvl="3"/>
            <a:r>
              <a:rPr lang="en-US" sz="2400" dirty="0" smtClean="0"/>
              <a:t>Database does not already exist</a:t>
            </a: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Run as DBA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6725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Creating Users: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199653" y="1315504"/>
            <a:ext cx="12032974" cy="490358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arcpy.CreateDatabaseUser_management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/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 Creates a user in enterprise geodatabase or database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 Cannot create geodatabase administrative user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600" dirty="0" smtClean="0"/>
              <a:t> Run as DBA not GDB Administrator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300937" y="3767296"/>
            <a:ext cx="1890759" cy="2245277"/>
            <a:chOff x="6781070" y="2119893"/>
            <a:chExt cx="711200" cy="844550"/>
          </a:xfrm>
        </p:grpSpPr>
        <p:sp useBgFill="1">
          <p:nvSpPr>
            <p:cNvPr id="7" name="Freeform 19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0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60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553998"/>
          </a:xfrm>
        </p:spPr>
        <p:txBody>
          <a:bodyPr/>
          <a:lstStyle/>
          <a:p>
            <a:r>
              <a:rPr lang="en-US" sz="3600" dirty="0" smtClean="0"/>
              <a:t>Target Audience: Assumptions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 smtClean="0"/>
              <a:t>Basic knowledge of Python</a:t>
            </a:r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 smtClean="0"/>
              <a:t>Basic knowledge of Enterprise Geodatabase and workflows</a:t>
            </a:r>
          </a:p>
          <a:p>
            <a:pPr lvl="1">
              <a:buClr>
                <a:schemeClr val="tx1"/>
              </a:buClr>
              <a:buSzPct val="90000"/>
            </a:pPr>
            <a:r>
              <a:rPr lang="en-US" sz="2600" dirty="0" smtClean="0"/>
              <a:t>Demos of How more than the Why</a:t>
            </a:r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 smtClean="0"/>
              <a:t>Code</a:t>
            </a:r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2800" dirty="0" smtClean="0"/>
              <a:t>Please silence cell phones  </a:t>
            </a:r>
            <a:endParaRPr lang="en-US" sz="28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620229" y="4384188"/>
            <a:ext cx="628915" cy="1007087"/>
            <a:chOff x="1307548" y="5067851"/>
            <a:chExt cx="357084" cy="571802"/>
          </a:xfrm>
        </p:grpSpPr>
        <p:sp useBgFill="1">
          <p:nvSpPr>
            <p:cNvPr id="8" name="Freeform 214"/>
            <p:cNvSpPr>
              <a:spLocks/>
            </p:cNvSpPr>
            <p:nvPr/>
          </p:nvSpPr>
          <p:spPr bwMode="auto">
            <a:xfrm>
              <a:off x="1307548" y="5067851"/>
              <a:ext cx="357084" cy="571802"/>
            </a:xfrm>
            <a:custGeom>
              <a:avLst/>
              <a:gdLst>
                <a:gd name="T0" fmla="*/ 260 w 1526"/>
                <a:gd name="T1" fmla="*/ 0 h 2450"/>
                <a:gd name="T2" fmla="*/ 1266 w 1526"/>
                <a:gd name="T3" fmla="*/ 0 h 2450"/>
                <a:gd name="T4" fmla="*/ 1308 w 1526"/>
                <a:gd name="T5" fmla="*/ 4 h 2450"/>
                <a:gd name="T6" fmla="*/ 1348 w 1526"/>
                <a:gd name="T7" fmla="*/ 13 h 2450"/>
                <a:gd name="T8" fmla="*/ 1386 w 1526"/>
                <a:gd name="T9" fmla="*/ 30 h 2450"/>
                <a:gd name="T10" fmla="*/ 1420 w 1526"/>
                <a:gd name="T11" fmla="*/ 51 h 2450"/>
                <a:gd name="T12" fmla="*/ 1450 w 1526"/>
                <a:gd name="T13" fmla="*/ 78 h 2450"/>
                <a:gd name="T14" fmla="*/ 1476 w 1526"/>
                <a:gd name="T15" fmla="*/ 109 h 2450"/>
                <a:gd name="T16" fmla="*/ 1497 w 1526"/>
                <a:gd name="T17" fmla="*/ 144 h 2450"/>
                <a:gd name="T18" fmla="*/ 1513 w 1526"/>
                <a:gd name="T19" fmla="*/ 182 h 2450"/>
                <a:gd name="T20" fmla="*/ 1522 w 1526"/>
                <a:gd name="T21" fmla="*/ 223 h 2450"/>
                <a:gd name="T22" fmla="*/ 1526 w 1526"/>
                <a:gd name="T23" fmla="*/ 266 h 2450"/>
                <a:gd name="T24" fmla="*/ 1526 w 1526"/>
                <a:gd name="T25" fmla="*/ 2185 h 2450"/>
                <a:gd name="T26" fmla="*/ 1522 w 1526"/>
                <a:gd name="T27" fmla="*/ 2227 h 2450"/>
                <a:gd name="T28" fmla="*/ 1513 w 1526"/>
                <a:gd name="T29" fmla="*/ 2268 h 2450"/>
                <a:gd name="T30" fmla="*/ 1497 w 1526"/>
                <a:gd name="T31" fmla="*/ 2306 h 2450"/>
                <a:gd name="T32" fmla="*/ 1476 w 1526"/>
                <a:gd name="T33" fmla="*/ 2341 h 2450"/>
                <a:gd name="T34" fmla="*/ 1450 w 1526"/>
                <a:gd name="T35" fmla="*/ 2372 h 2450"/>
                <a:gd name="T36" fmla="*/ 1420 w 1526"/>
                <a:gd name="T37" fmla="*/ 2399 h 2450"/>
                <a:gd name="T38" fmla="*/ 1386 w 1526"/>
                <a:gd name="T39" fmla="*/ 2420 h 2450"/>
                <a:gd name="T40" fmla="*/ 1348 w 1526"/>
                <a:gd name="T41" fmla="*/ 2437 h 2450"/>
                <a:gd name="T42" fmla="*/ 1308 w 1526"/>
                <a:gd name="T43" fmla="*/ 2446 h 2450"/>
                <a:gd name="T44" fmla="*/ 1266 w 1526"/>
                <a:gd name="T45" fmla="*/ 2450 h 2450"/>
                <a:gd name="T46" fmla="*/ 260 w 1526"/>
                <a:gd name="T47" fmla="*/ 2450 h 2450"/>
                <a:gd name="T48" fmla="*/ 218 w 1526"/>
                <a:gd name="T49" fmla="*/ 2446 h 2450"/>
                <a:gd name="T50" fmla="*/ 178 w 1526"/>
                <a:gd name="T51" fmla="*/ 2437 h 2450"/>
                <a:gd name="T52" fmla="*/ 140 w 1526"/>
                <a:gd name="T53" fmla="*/ 2420 h 2450"/>
                <a:gd name="T54" fmla="*/ 106 w 1526"/>
                <a:gd name="T55" fmla="*/ 2399 h 2450"/>
                <a:gd name="T56" fmla="*/ 76 w 1526"/>
                <a:gd name="T57" fmla="*/ 2372 h 2450"/>
                <a:gd name="T58" fmla="*/ 50 w 1526"/>
                <a:gd name="T59" fmla="*/ 2341 h 2450"/>
                <a:gd name="T60" fmla="*/ 29 w 1526"/>
                <a:gd name="T61" fmla="*/ 2306 h 2450"/>
                <a:gd name="T62" fmla="*/ 13 w 1526"/>
                <a:gd name="T63" fmla="*/ 2268 h 2450"/>
                <a:gd name="T64" fmla="*/ 4 w 1526"/>
                <a:gd name="T65" fmla="*/ 2227 h 2450"/>
                <a:gd name="T66" fmla="*/ 0 w 1526"/>
                <a:gd name="T67" fmla="*/ 2185 h 2450"/>
                <a:gd name="T68" fmla="*/ 0 w 1526"/>
                <a:gd name="T69" fmla="*/ 266 h 2450"/>
                <a:gd name="T70" fmla="*/ 4 w 1526"/>
                <a:gd name="T71" fmla="*/ 223 h 2450"/>
                <a:gd name="T72" fmla="*/ 13 w 1526"/>
                <a:gd name="T73" fmla="*/ 182 h 2450"/>
                <a:gd name="T74" fmla="*/ 29 w 1526"/>
                <a:gd name="T75" fmla="*/ 144 h 2450"/>
                <a:gd name="T76" fmla="*/ 50 w 1526"/>
                <a:gd name="T77" fmla="*/ 109 h 2450"/>
                <a:gd name="T78" fmla="*/ 76 w 1526"/>
                <a:gd name="T79" fmla="*/ 78 h 2450"/>
                <a:gd name="T80" fmla="*/ 106 w 1526"/>
                <a:gd name="T81" fmla="*/ 51 h 2450"/>
                <a:gd name="T82" fmla="*/ 140 w 1526"/>
                <a:gd name="T83" fmla="*/ 30 h 2450"/>
                <a:gd name="T84" fmla="*/ 178 w 1526"/>
                <a:gd name="T85" fmla="*/ 13 h 2450"/>
                <a:gd name="T86" fmla="*/ 218 w 1526"/>
                <a:gd name="T87" fmla="*/ 4 h 2450"/>
                <a:gd name="T88" fmla="*/ 260 w 1526"/>
                <a:gd name="T89" fmla="*/ 0 h 2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6" h="2450">
                  <a:moveTo>
                    <a:pt x="260" y="0"/>
                  </a:moveTo>
                  <a:lnTo>
                    <a:pt x="1266" y="0"/>
                  </a:lnTo>
                  <a:lnTo>
                    <a:pt x="1308" y="4"/>
                  </a:lnTo>
                  <a:lnTo>
                    <a:pt x="1348" y="13"/>
                  </a:lnTo>
                  <a:lnTo>
                    <a:pt x="1386" y="30"/>
                  </a:lnTo>
                  <a:lnTo>
                    <a:pt x="1420" y="51"/>
                  </a:lnTo>
                  <a:lnTo>
                    <a:pt x="1450" y="78"/>
                  </a:lnTo>
                  <a:lnTo>
                    <a:pt x="1476" y="109"/>
                  </a:lnTo>
                  <a:lnTo>
                    <a:pt x="1497" y="144"/>
                  </a:lnTo>
                  <a:lnTo>
                    <a:pt x="1513" y="182"/>
                  </a:lnTo>
                  <a:lnTo>
                    <a:pt x="1522" y="223"/>
                  </a:lnTo>
                  <a:lnTo>
                    <a:pt x="1526" y="266"/>
                  </a:lnTo>
                  <a:lnTo>
                    <a:pt x="1526" y="2185"/>
                  </a:lnTo>
                  <a:lnTo>
                    <a:pt x="1522" y="2227"/>
                  </a:lnTo>
                  <a:lnTo>
                    <a:pt x="1513" y="2268"/>
                  </a:lnTo>
                  <a:lnTo>
                    <a:pt x="1497" y="2306"/>
                  </a:lnTo>
                  <a:lnTo>
                    <a:pt x="1476" y="2341"/>
                  </a:lnTo>
                  <a:lnTo>
                    <a:pt x="1450" y="2372"/>
                  </a:lnTo>
                  <a:lnTo>
                    <a:pt x="1420" y="2399"/>
                  </a:lnTo>
                  <a:lnTo>
                    <a:pt x="1386" y="2420"/>
                  </a:lnTo>
                  <a:lnTo>
                    <a:pt x="1348" y="2437"/>
                  </a:lnTo>
                  <a:lnTo>
                    <a:pt x="1308" y="2446"/>
                  </a:lnTo>
                  <a:lnTo>
                    <a:pt x="1266" y="2450"/>
                  </a:lnTo>
                  <a:lnTo>
                    <a:pt x="260" y="2450"/>
                  </a:lnTo>
                  <a:lnTo>
                    <a:pt x="218" y="2446"/>
                  </a:lnTo>
                  <a:lnTo>
                    <a:pt x="178" y="2437"/>
                  </a:lnTo>
                  <a:lnTo>
                    <a:pt x="140" y="2420"/>
                  </a:lnTo>
                  <a:lnTo>
                    <a:pt x="106" y="2399"/>
                  </a:lnTo>
                  <a:lnTo>
                    <a:pt x="76" y="2372"/>
                  </a:lnTo>
                  <a:lnTo>
                    <a:pt x="50" y="2341"/>
                  </a:lnTo>
                  <a:lnTo>
                    <a:pt x="29" y="2306"/>
                  </a:lnTo>
                  <a:lnTo>
                    <a:pt x="13" y="2268"/>
                  </a:lnTo>
                  <a:lnTo>
                    <a:pt x="4" y="2227"/>
                  </a:lnTo>
                  <a:lnTo>
                    <a:pt x="0" y="2185"/>
                  </a:lnTo>
                  <a:lnTo>
                    <a:pt x="0" y="266"/>
                  </a:lnTo>
                  <a:lnTo>
                    <a:pt x="4" y="223"/>
                  </a:lnTo>
                  <a:lnTo>
                    <a:pt x="13" y="182"/>
                  </a:lnTo>
                  <a:lnTo>
                    <a:pt x="29" y="144"/>
                  </a:lnTo>
                  <a:lnTo>
                    <a:pt x="50" y="109"/>
                  </a:lnTo>
                  <a:lnTo>
                    <a:pt x="76" y="78"/>
                  </a:lnTo>
                  <a:lnTo>
                    <a:pt x="106" y="51"/>
                  </a:lnTo>
                  <a:lnTo>
                    <a:pt x="140" y="30"/>
                  </a:lnTo>
                  <a:lnTo>
                    <a:pt x="178" y="13"/>
                  </a:lnTo>
                  <a:lnTo>
                    <a:pt x="218" y="4"/>
                  </a:lnTo>
                  <a:lnTo>
                    <a:pt x="26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5"/>
            <p:cNvSpPr>
              <a:spLocks noEditPoints="1"/>
            </p:cNvSpPr>
            <p:nvPr/>
          </p:nvSpPr>
          <p:spPr bwMode="auto">
            <a:xfrm>
              <a:off x="1335554" y="5095858"/>
              <a:ext cx="301071" cy="515789"/>
            </a:xfrm>
            <a:custGeom>
              <a:avLst/>
              <a:gdLst>
                <a:gd name="T0" fmla="*/ 621 w 1286"/>
                <a:gd name="T1" fmla="*/ 1902 h 2210"/>
                <a:gd name="T2" fmla="*/ 574 w 1286"/>
                <a:gd name="T3" fmla="*/ 1925 h 2210"/>
                <a:gd name="T4" fmla="*/ 543 w 1286"/>
                <a:gd name="T5" fmla="*/ 1963 h 2210"/>
                <a:gd name="T6" fmla="*/ 531 w 1286"/>
                <a:gd name="T7" fmla="*/ 2015 h 2210"/>
                <a:gd name="T8" fmla="*/ 543 w 1286"/>
                <a:gd name="T9" fmla="*/ 2067 h 2210"/>
                <a:gd name="T10" fmla="*/ 574 w 1286"/>
                <a:gd name="T11" fmla="*/ 2107 h 2210"/>
                <a:gd name="T12" fmla="*/ 621 w 1286"/>
                <a:gd name="T13" fmla="*/ 2129 h 2210"/>
                <a:gd name="T14" fmla="*/ 674 w 1286"/>
                <a:gd name="T15" fmla="*/ 2129 h 2210"/>
                <a:gd name="T16" fmla="*/ 720 w 1286"/>
                <a:gd name="T17" fmla="*/ 2107 h 2210"/>
                <a:gd name="T18" fmla="*/ 753 w 1286"/>
                <a:gd name="T19" fmla="*/ 2067 h 2210"/>
                <a:gd name="T20" fmla="*/ 765 w 1286"/>
                <a:gd name="T21" fmla="*/ 2015 h 2210"/>
                <a:gd name="T22" fmla="*/ 753 w 1286"/>
                <a:gd name="T23" fmla="*/ 1963 h 2210"/>
                <a:gd name="T24" fmla="*/ 720 w 1286"/>
                <a:gd name="T25" fmla="*/ 1925 h 2210"/>
                <a:gd name="T26" fmla="*/ 674 w 1286"/>
                <a:gd name="T27" fmla="*/ 1902 h 2210"/>
                <a:gd name="T28" fmla="*/ 119 w 1286"/>
                <a:gd name="T29" fmla="*/ 238 h 2210"/>
                <a:gd name="T30" fmla="*/ 1174 w 1286"/>
                <a:gd name="T31" fmla="*/ 1812 h 2210"/>
                <a:gd name="T32" fmla="*/ 119 w 1286"/>
                <a:gd name="T33" fmla="*/ 238 h 2210"/>
                <a:gd name="T34" fmla="*/ 1146 w 1286"/>
                <a:gd name="T35" fmla="*/ 0 h 2210"/>
                <a:gd name="T36" fmla="*/ 1200 w 1286"/>
                <a:gd name="T37" fmla="*/ 11 h 2210"/>
                <a:gd name="T38" fmla="*/ 1245 w 1286"/>
                <a:gd name="T39" fmla="*/ 42 h 2210"/>
                <a:gd name="T40" fmla="*/ 1275 w 1286"/>
                <a:gd name="T41" fmla="*/ 89 h 2210"/>
                <a:gd name="T42" fmla="*/ 1286 w 1286"/>
                <a:gd name="T43" fmla="*/ 146 h 2210"/>
                <a:gd name="T44" fmla="*/ 1284 w 1286"/>
                <a:gd name="T45" fmla="*/ 2094 h 2210"/>
                <a:gd name="T46" fmla="*/ 1262 w 1286"/>
                <a:gd name="T47" fmla="*/ 2146 h 2210"/>
                <a:gd name="T48" fmla="*/ 1225 w 1286"/>
                <a:gd name="T49" fmla="*/ 2185 h 2210"/>
                <a:gd name="T50" fmla="*/ 1175 w 1286"/>
                <a:gd name="T51" fmla="*/ 2208 h 2210"/>
                <a:gd name="T52" fmla="*/ 140 w 1286"/>
                <a:gd name="T53" fmla="*/ 2210 h 2210"/>
                <a:gd name="T54" fmla="*/ 86 w 1286"/>
                <a:gd name="T55" fmla="*/ 2199 h 2210"/>
                <a:gd name="T56" fmla="*/ 41 w 1286"/>
                <a:gd name="T57" fmla="*/ 2168 h 2210"/>
                <a:gd name="T58" fmla="*/ 11 w 1286"/>
                <a:gd name="T59" fmla="*/ 2121 h 2210"/>
                <a:gd name="T60" fmla="*/ 0 w 1286"/>
                <a:gd name="T61" fmla="*/ 2065 h 2210"/>
                <a:gd name="T62" fmla="*/ 2 w 1286"/>
                <a:gd name="T63" fmla="*/ 116 h 2210"/>
                <a:gd name="T64" fmla="*/ 24 w 1286"/>
                <a:gd name="T65" fmla="*/ 64 h 2210"/>
                <a:gd name="T66" fmla="*/ 61 w 1286"/>
                <a:gd name="T67" fmla="*/ 25 h 2210"/>
                <a:gd name="T68" fmla="*/ 111 w 1286"/>
                <a:gd name="T69" fmla="*/ 2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6" h="2210">
                  <a:moveTo>
                    <a:pt x="648" y="1898"/>
                  </a:moveTo>
                  <a:lnTo>
                    <a:pt x="621" y="1902"/>
                  </a:lnTo>
                  <a:lnTo>
                    <a:pt x="596" y="1910"/>
                  </a:lnTo>
                  <a:lnTo>
                    <a:pt x="574" y="1925"/>
                  </a:lnTo>
                  <a:lnTo>
                    <a:pt x="556" y="1943"/>
                  </a:lnTo>
                  <a:lnTo>
                    <a:pt x="543" y="1963"/>
                  </a:lnTo>
                  <a:lnTo>
                    <a:pt x="534" y="1989"/>
                  </a:lnTo>
                  <a:lnTo>
                    <a:pt x="531" y="2015"/>
                  </a:lnTo>
                  <a:lnTo>
                    <a:pt x="534" y="2042"/>
                  </a:lnTo>
                  <a:lnTo>
                    <a:pt x="543" y="2067"/>
                  </a:lnTo>
                  <a:lnTo>
                    <a:pt x="556" y="2089"/>
                  </a:lnTo>
                  <a:lnTo>
                    <a:pt x="574" y="2107"/>
                  </a:lnTo>
                  <a:lnTo>
                    <a:pt x="596" y="2121"/>
                  </a:lnTo>
                  <a:lnTo>
                    <a:pt x="621" y="2129"/>
                  </a:lnTo>
                  <a:lnTo>
                    <a:pt x="648" y="2133"/>
                  </a:lnTo>
                  <a:lnTo>
                    <a:pt x="674" y="2129"/>
                  </a:lnTo>
                  <a:lnTo>
                    <a:pt x="699" y="2121"/>
                  </a:lnTo>
                  <a:lnTo>
                    <a:pt x="720" y="2107"/>
                  </a:lnTo>
                  <a:lnTo>
                    <a:pt x="739" y="2089"/>
                  </a:lnTo>
                  <a:lnTo>
                    <a:pt x="753" y="2067"/>
                  </a:lnTo>
                  <a:lnTo>
                    <a:pt x="761" y="2042"/>
                  </a:lnTo>
                  <a:lnTo>
                    <a:pt x="765" y="2015"/>
                  </a:lnTo>
                  <a:lnTo>
                    <a:pt x="761" y="1989"/>
                  </a:lnTo>
                  <a:lnTo>
                    <a:pt x="753" y="1963"/>
                  </a:lnTo>
                  <a:lnTo>
                    <a:pt x="739" y="1943"/>
                  </a:lnTo>
                  <a:lnTo>
                    <a:pt x="720" y="1925"/>
                  </a:lnTo>
                  <a:lnTo>
                    <a:pt x="699" y="1910"/>
                  </a:lnTo>
                  <a:lnTo>
                    <a:pt x="674" y="1902"/>
                  </a:lnTo>
                  <a:lnTo>
                    <a:pt x="648" y="1898"/>
                  </a:lnTo>
                  <a:close/>
                  <a:moveTo>
                    <a:pt x="119" y="238"/>
                  </a:moveTo>
                  <a:lnTo>
                    <a:pt x="119" y="1812"/>
                  </a:lnTo>
                  <a:lnTo>
                    <a:pt x="1174" y="1812"/>
                  </a:lnTo>
                  <a:lnTo>
                    <a:pt x="1174" y="238"/>
                  </a:lnTo>
                  <a:lnTo>
                    <a:pt x="119" y="238"/>
                  </a:lnTo>
                  <a:close/>
                  <a:moveTo>
                    <a:pt x="140" y="0"/>
                  </a:moveTo>
                  <a:lnTo>
                    <a:pt x="1146" y="0"/>
                  </a:lnTo>
                  <a:lnTo>
                    <a:pt x="1175" y="2"/>
                  </a:lnTo>
                  <a:lnTo>
                    <a:pt x="1200" y="11"/>
                  </a:lnTo>
                  <a:lnTo>
                    <a:pt x="1225" y="25"/>
                  </a:lnTo>
                  <a:lnTo>
                    <a:pt x="1245" y="42"/>
                  </a:lnTo>
                  <a:lnTo>
                    <a:pt x="1262" y="64"/>
                  </a:lnTo>
                  <a:lnTo>
                    <a:pt x="1275" y="89"/>
                  </a:lnTo>
                  <a:lnTo>
                    <a:pt x="1284" y="116"/>
                  </a:lnTo>
                  <a:lnTo>
                    <a:pt x="1286" y="146"/>
                  </a:lnTo>
                  <a:lnTo>
                    <a:pt x="1286" y="2065"/>
                  </a:lnTo>
                  <a:lnTo>
                    <a:pt x="1284" y="2094"/>
                  </a:lnTo>
                  <a:lnTo>
                    <a:pt x="1275" y="2121"/>
                  </a:lnTo>
                  <a:lnTo>
                    <a:pt x="1262" y="2146"/>
                  </a:lnTo>
                  <a:lnTo>
                    <a:pt x="1245" y="2168"/>
                  </a:lnTo>
                  <a:lnTo>
                    <a:pt x="1225" y="2185"/>
                  </a:lnTo>
                  <a:lnTo>
                    <a:pt x="1200" y="2199"/>
                  </a:lnTo>
                  <a:lnTo>
                    <a:pt x="1175" y="2208"/>
                  </a:lnTo>
                  <a:lnTo>
                    <a:pt x="1146" y="2210"/>
                  </a:lnTo>
                  <a:lnTo>
                    <a:pt x="140" y="2210"/>
                  </a:lnTo>
                  <a:lnTo>
                    <a:pt x="111" y="2208"/>
                  </a:lnTo>
                  <a:lnTo>
                    <a:pt x="86" y="2199"/>
                  </a:lnTo>
                  <a:lnTo>
                    <a:pt x="61" y="2185"/>
                  </a:lnTo>
                  <a:lnTo>
                    <a:pt x="41" y="2168"/>
                  </a:lnTo>
                  <a:lnTo>
                    <a:pt x="24" y="2146"/>
                  </a:lnTo>
                  <a:lnTo>
                    <a:pt x="11" y="2121"/>
                  </a:lnTo>
                  <a:lnTo>
                    <a:pt x="2" y="2094"/>
                  </a:lnTo>
                  <a:lnTo>
                    <a:pt x="0" y="2065"/>
                  </a:lnTo>
                  <a:lnTo>
                    <a:pt x="0" y="146"/>
                  </a:lnTo>
                  <a:lnTo>
                    <a:pt x="2" y="116"/>
                  </a:lnTo>
                  <a:lnTo>
                    <a:pt x="11" y="89"/>
                  </a:lnTo>
                  <a:lnTo>
                    <a:pt x="24" y="64"/>
                  </a:lnTo>
                  <a:lnTo>
                    <a:pt x="41" y="42"/>
                  </a:lnTo>
                  <a:lnTo>
                    <a:pt x="61" y="25"/>
                  </a:lnTo>
                  <a:lnTo>
                    <a:pt x="86" y="11"/>
                  </a:lnTo>
                  <a:lnTo>
                    <a:pt x="111" y="2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38" y="3821467"/>
            <a:ext cx="799065" cy="11254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0399">
            <a:off x="6064464" y="3340310"/>
            <a:ext cx="2491349" cy="24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6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Creating Roles: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9513" y="591834"/>
            <a:ext cx="12032974" cy="4903583"/>
          </a:xfrm>
        </p:spPr>
        <p:txBody>
          <a:bodyPr/>
          <a:lstStyle/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arcpy.CreateRole_management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600" dirty="0" smtClean="0"/>
          </a:p>
          <a:p>
            <a:pPr lvl="2"/>
            <a:r>
              <a:rPr lang="en-US" sz="2600" dirty="0" smtClean="0"/>
              <a:t>   Makes it easier to assign/revoke privileges to multiple users</a:t>
            </a:r>
          </a:p>
          <a:p>
            <a:pPr lvl="2"/>
            <a:r>
              <a:rPr lang="en-US" sz="2600" dirty="0" smtClean="0"/>
              <a:t>   Prior to creating users in the geodatabase</a:t>
            </a:r>
          </a:p>
          <a:p>
            <a:pPr lvl="2"/>
            <a:r>
              <a:rPr lang="en-US" sz="2600" dirty="0" smtClean="0"/>
              <a:t>   Assign users to roles</a:t>
            </a:r>
          </a:p>
          <a:p>
            <a:pPr lvl="2"/>
            <a:r>
              <a:rPr lang="en-US" sz="2600" dirty="0" smtClean="0"/>
              <a:t>   DBA not the GDB administrator</a:t>
            </a:r>
          </a:p>
          <a:p>
            <a:pPr lvl="2"/>
            <a:endParaRPr lang="en-US" sz="26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255847" y="1329012"/>
            <a:ext cx="548640" cy="943981"/>
            <a:chOff x="3799840" y="1029568"/>
            <a:chExt cx="401955" cy="691599"/>
          </a:xfrm>
        </p:grpSpPr>
        <p:sp useBgFill="1">
          <p:nvSpPr>
            <p:cNvPr id="11" name="Freeform 6"/>
            <p:cNvSpPr>
              <a:spLocks/>
            </p:cNvSpPr>
            <p:nvPr/>
          </p:nvSpPr>
          <p:spPr bwMode="auto">
            <a:xfrm>
              <a:off x="3799840" y="1029568"/>
              <a:ext cx="401955" cy="691599"/>
            </a:xfrm>
            <a:custGeom>
              <a:avLst/>
              <a:gdLst>
                <a:gd name="T0" fmla="*/ 740 w 1358"/>
                <a:gd name="T1" fmla="*/ 4 h 2337"/>
                <a:gd name="T2" fmla="*/ 846 w 1358"/>
                <a:gd name="T3" fmla="*/ 33 h 2337"/>
                <a:gd name="T4" fmla="*/ 939 w 1358"/>
                <a:gd name="T5" fmla="*/ 87 h 2337"/>
                <a:gd name="T6" fmla="*/ 1015 w 1358"/>
                <a:gd name="T7" fmla="*/ 163 h 2337"/>
                <a:gd name="T8" fmla="*/ 1070 w 1358"/>
                <a:gd name="T9" fmla="*/ 256 h 2337"/>
                <a:gd name="T10" fmla="*/ 1099 w 1358"/>
                <a:gd name="T11" fmla="*/ 363 h 2337"/>
                <a:gd name="T12" fmla="*/ 1100 w 1358"/>
                <a:gd name="T13" fmla="*/ 475 h 2337"/>
                <a:gd name="T14" fmla="*/ 1072 w 1358"/>
                <a:gd name="T15" fmla="*/ 578 h 2337"/>
                <a:gd name="T16" fmla="*/ 1021 w 1358"/>
                <a:gd name="T17" fmla="*/ 669 h 2337"/>
                <a:gd name="T18" fmla="*/ 1024 w 1358"/>
                <a:gd name="T19" fmla="*/ 711 h 2337"/>
                <a:gd name="T20" fmla="*/ 1105 w 1358"/>
                <a:gd name="T21" fmla="*/ 719 h 2337"/>
                <a:gd name="T22" fmla="*/ 1182 w 1358"/>
                <a:gd name="T23" fmla="*/ 750 h 2337"/>
                <a:gd name="T24" fmla="*/ 1249 w 1358"/>
                <a:gd name="T25" fmla="*/ 800 h 2337"/>
                <a:gd name="T26" fmla="*/ 1300 w 1358"/>
                <a:gd name="T27" fmla="*/ 866 h 2337"/>
                <a:gd name="T28" fmla="*/ 1331 w 1358"/>
                <a:gd name="T29" fmla="*/ 944 h 2337"/>
                <a:gd name="T30" fmla="*/ 1344 w 1358"/>
                <a:gd name="T31" fmla="*/ 1074 h 2337"/>
                <a:gd name="T32" fmla="*/ 1353 w 1358"/>
                <a:gd name="T33" fmla="*/ 1233 h 2337"/>
                <a:gd name="T34" fmla="*/ 1358 w 1358"/>
                <a:gd name="T35" fmla="*/ 1377 h 2337"/>
                <a:gd name="T36" fmla="*/ 1356 w 1358"/>
                <a:gd name="T37" fmla="*/ 1516 h 2337"/>
                <a:gd name="T38" fmla="*/ 1350 w 1358"/>
                <a:gd name="T39" fmla="*/ 1661 h 2337"/>
                <a:gd name="T40" fmla="*/ 1338 w 1358"/>
                <a:gd name="T41" fmla="*/ 1820 h 2337"/>
                <a:gd name="T42" fmla="*/ 1324 w 1358"/>
                <a:gd name="T43" fmla="*/ 1945 h 2337"/>
                <a:gd name="T44" fmla="*/ 1291 w 1358"/>
                <a:gd name="T45" fmla="*/ 2011 h 2337"/>
                <a:gd name="T46" fmla="*/ 1238 w 1358"/>
                <a:gd name="T47" fmla="*/ 2061 h 2337"/>
                <a:gd name="T48" fmla="*/ 1206 w 1358"/>
                <a:gd name="T49" fmla="*/ 2142 h 2337"/>
                <a:gd name="T50" fmla="*/ 1194 w 1358"/>
                <a:gd name="T51" fmla="*/ 2210 h 2337"/>
                <a:gd name="T52" fmla="*/ 1161 w 1358"/>
                <a:gd name="T53" fmla="*/ 2268 h 2337"/>
                <a:gd name="T54" fmla="*/ 1110 w 1358"/>
                <a:gd name="T55" fmla="*/ 2310 h 2337"/>
                <a:gd name="T56" fmla="*/ 1047 w 1358"/>
                <a:gd name="T57" fmla="*/ 2335 h 2337"/>
                <a:gd name="T58" fmla="*/ 346 w 1358"/>
                <a:gd name="T59" fmla="*/ 2337 h 2337"/>
                <a:gd name="T60" fmla="*/ 278 w 1358"/>
                <a:gd name="T61" fmla="*/ 2325 h 2337"/>
                <a:gd name="T62" fmla="*/ 220 w 1358"/>
                <a:gd name="T63" fmla="*/ 2291 h 2337"/>
                <a:gd name="T64" fmla="*/ 178 w 1358"/>
                <a:gd name="T65" fmla="*/ 2242 h 2337"/>
                <a:gd name="T66" fmla="*/ 153 w 1358"/>
                <a:gd name="T67" fmla="*/ 2177 h 2337"/>
                <a:gd name="T68" fmla="*/ 151 w 1358"/>
                <a:gd name="T69" fmla="*/ 2080 h 2337"/>
                <a:gd name="T70" fmla="*/ 89 w 1358"/>
                <a:gd name="T71" fmla="*/ 2038 h 2337"/>
                <a:gd name="T72" fmla="*/ 47 w 1358"/>
                <a:gd name="T73" fmla="*/ 1979 h 2337"/>
                <a:gd name="T74" fmla="*/ 26 w 1358"/>
                <a:gd name="T75" fmla="*/ 1908 h 2337"/>
                <a:gd name="T76" fmla="*/ 12 w 1358"/>
                <a:gd name="T77" fmla="*/ 1737 h 2337"/>
                <a:gd name="T78" fmla="*/ 3 w 1358"/>
                <a:gd name="T79" fmla="*/ 1587 h 2337"/>
                <a:gd name="T80" fmla="*/ 0 w 1358"/>
                <a:gd name="T81" fmla="*/ 1447 h 2337"/>
                <a:gd name="T82" fmla="*/ 1 w 1358"/>
                <a:gd name="T83" fmla="*/ 1307 h 2337"/>
                <a:gd name="T84" fmla="*/ 8 w 1358"/>
                <a:gd name="T85" fmla="*/ 1156 h 2337"/>
                <a:gd name="T86" fmla="*/ 19 w 1358"/>
                <a:gd name="T87" fmla="*/ 987 h 2337"/>
                <a:gd name="T88" fmla="*/ 38 w 1358"/>
                <a:gd name="T89" fmla="*/ 904 h 2337"/>
                <a:gd name="T90" fmla="*/ 80 w 1358"/>
                <a:gd name="T91" fmla="*/ 832 h 2337"/>
                <a:gd name="T92" fmla="*/ 139 w 1358"/>
                <a:gd name="T93" fmla="*/ 773 h 2337"/>
                <a:gd name="T94" fmla="*/ 213 w 1358"/>
                <a:gd name="T95" fmla="*/ 733 h 2337"/>
                <a:gd name="T96" fmla="*/ 295 w 1358"/>
                <a:gd name="T97" fmla="*/ 713 h 2337"/>
                <a:gd name="T98" fmla="*/ 378 w 1358"/>
                <a:gd name="T99" fmla="*/ 707 h 2337"/>
                <a:gd name="T100" fmla="*/ 317 w 1358"/>
                <a:gd name="T101" fmla="*/ 624 h 2337"/>
                <a:gd name="T102" fmla="*/ 277 w 1358"/>
                <a:gd name="T103" fmla="*/ 527 h 2337"/>
                <a:gd name="T104" fmla="*/ 263 w 1358"/>
                <a:gd name="T105" fmla="*/ 419 h 2337"/>
                <a:gd name="T106" fmla="*/ 278 w 1358"/>
                <a:gd name="T107" fmla="*/ 308 h 2337"/>
                <a:gd name="T108" fmla="*/ 320 w 1358"/>
                <a:gd name="T109" fmla="*/ 208 h 2337"/>
                <a:gd name="T110" fmla="*/ 387 w 1358"/>
                <a:gd name="T111" fmla="*/ 123 h 2337"/>
                <a:gd name="T112" fmla="*/ 471 w 1358"/>
                <a:gd name="T113" fmla="*/ 57 h 2337"/>
                <a:gd name="T114" fmla="*/ 572 w 1358"/>
                <a:gd name="T115" fmla="*/ 14 h 2337"/>
                <a:gd name="T116" fmla="*/ 683 w 1358"/>
                <a:gd name="T117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8" h="2337">
                  <a:moveTo>
                    <a:pt x="683" y="0"/>
                  </a:moveTo>
                  <a:lnTo>
                    <a:pt x="740" y="4"/>
                  </a:lnTo>
                  <a:lnTo>
                    <a:pt x="795" y="14"/>
                  </a:lnTo>
                  <a:lnTo>
                    <a:pt x="846" y="33"/>
                  </a:lnTo>
                  <a:lnTo>
                    <a:pt x="896" y="57"/>
                  </a:lnTo>
                  <a:lnTo>
                    <a:pt x="939" y="87"/>
                  </a:lnTo>
                  <a:lnTo>
                    <a:pt x="980" y="123"/>
                  </a:lnTo>
                  <a:lnTo>
                    <a:pt x="1015" y="163"/>
                  </a:lnTo>
                  <a:lnTo>
                    <a:pt x="1046" y="208"/>
                  </a:lnTo>
                  <a:lnTo>
                    <a:pt x="1070" y="256"/>
                  </a:lnTo>
                  <a:lnTo>
                    <a:pt x="1088" y="308"/>
                  </a:lnTo>
                  <a:lnTo>
                    <a:pt x="1099" y="363"/>
                  </a:lnTo>
                  <a:lnTo>
                    <a:pt x="1104" y="419"/>
                  </a:lnTo>
                  <a:lnTo>
                    <a:pt x="1100" y="475"/>
                  </a:lnTo>
                  <a:lnTo>
                    <a:pt x="1089" y="527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1" y="669"/>
                  </a:lnTo>
                  <a:lnTo>
                    <a:pt x="988" y="708"/>
                  </a:lnTo>
                  <a:lnTo>
                    <a:pt x="1024" y="711"/>
                  </a:lnTo>
                  <a:lnTo>
                    <a:pt x="1063" y="713"/>
                  </a:lnTo>
                  <a:lnTo>
                    <a:pt x="1105" y="719"/>
                  </a:lnTo>
                  <a:lnTo>
                    <a:pt x="1145" y="733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2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4"/>
                  </a:lnTo>
                  <a:lnTo>
                    <a:pt x="1337" y="987"/>
                  </a:lnTo>
                  <a:lnTo>
                    <a:pt x="1344" y="1074"/>
                  </a:lnTo>
                  <a:lnTo>
                    <a:pt x="1349" y="1156"/>
                  </a:lnTo>
                  <a:lnTo>
                    <a:pt x="1353" y="1233"/>
                  </a:lnTo>
                  <a:lnTo>
                    <a:pt x="1355" y="1306"/>
                  </a:lnTo>
                  <a:lnTo>
                    <a:pt x="1358" y="1377"/>
                  </a:lnTo>
                  <a:lnTo>
                    <a:pt x="1358" y="1447"/>
                  </a:lnTo>
                  <a:lnTo>
                    <a:pt x="1356" y="1516"/>
                  </a:lnTo>
                  <a:lnTo>
                    <a:pt x="1354" y="1587"/>
                  </a:lnTo>
                  <a:lnTo>
                    <a:pt x="1350" y="1661"/>
                  </a:lnTo>
                  <a:lnTo>
                    <a:pt x="1346" y="1737"/>
                  </a:lnTo>
                  <a:lnTo>
                    <a:pt x="1338" y="1820"/>
                  </a:lnTo>
                  <a:lnTo>
                    <a:pt x="1331" y="1908"/>
                  </a:lnTo>
                  <a:lnTo>
                    <a:pt x="1324" y="1945"/>
                  </a:lnTo>
                  <a:lnTo>
                    <a:pt x="1310" y="1979"/>
                  </a:lnTo>
                  <a:lnTo>
                    <a:pt x="1291" y="2011"/>
                  </a:lnTo>
                  <a:lnTo>
                    <a:pt x="1267" y="2038"/>
                  </a:lnTo>
                  <a:lnTo>
                    <a:pt x="1238" y="2061"/>
                  </a:lnTo>
                  <a:lnTo>
                    <a:pt x="1206" y="2080"/>
                  </a:lnTo>
                  <a:lnTo>
                    <a:pt x="1206" y="2142"/>
                  </a:lnTo>
                  <a:lnTo>
                    <a:pt x="1203" y="2177"/>
                  </a:lnTo>
                  <a:lnTo>
                    <a:pt x="1194" y="2210"/>
                  </a:lnTo>
                  <a:lnTo>
                    <a:pt x="1180" y="2242"/>
                  </a:lnTo>
                  <a:lnTo>
                    <a:pt x="1161" y="2268"/>
                  </a:lnTo>
                  <a:lnTo>
                    <a:pt x="1138" y="2291"/>
                  </a:lnTo>
                  <a:lnTo>
                    <a:pt x="1110" y="2310"/>
                  </a:lnTo>
                  <a:lnTo>
                    <a:pt x="1080" y="2325"/>
                  </a:lnTo>
                  <a:lnTo>
                    <a:pt x="1047" y="2335"/>
                  </a:lnTo>
                  <a:lnTo>
                    <a:pt x="1012" y="2337"/>
                  </a:lnTo>
                  <a:lnTo>
                    <a:pt x="346" y="2337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6" y="2310"/>
                  </a:lnTo>
                  <a:lnTo>
                    <a:pt x="220" y="2291"/>
                  </a:lnTo>
                  <a:lnTo>
                    <a:pt x="197" y="2268"/>
                  </a:lnTo>
                  <a:lnTo>
                    <a:pt x="178" y="2242"/>
                  </a:lnTo>
                  <a:lnTo>
                    <a:pt x="163" y="2210"/>
                  </a:lnTo>
                  <a:lnTo>
                    <a:pt x="153" y="2177"/>
                  </a:lnTo>
                  <a:lnTo>
                    <a:pt x="151" y="2142"/>
                  </a:lnTo>
                  <a:lnTo>
                    <a:pt x="151" y="2080"/>
                  </a:lnTo>
                  <a:lnTo>
                    <a:pt x="118" y="2061"/>
                  </a:lnTo>
                  <a:lnTo>
                    <a:pt x="89" y="2038"/>
                  </a:lnTo>
                  <a:lnTo>
                    <a:pt x="65" y="2011"/>
                  </a:lnTo>
                  <a:lnTo>
                    <a:pt x="47" y="1979"/>
                  </a:lnTo>
                  <a:lnTo>
                    <a:pt x="34" y="1945"/>
                  </a:lnTo>
                  <a:lnTo>
                    <a:pt x="26" y="1908"/>
                  </a:lnTo>
                  <a:lnTo>
                    <a:pt x="18" y="1820"/>
                  </a:lnTo>
                  <a:lnTo>
                    <a:pt x="12" y="1737"/>
                  </a:lnTo>
                  <a:lnTo>
                    <a:pt x="7" y="1661"/>
                  </a:lnTo>
                  <a:lnTo>
                    <a:pt x="3" y="1587"/>
                  </a:lnTo>
                  <a:lnTo>
                    <a:pt x="1" y="1516"/>
                  </a:lnTo>
                  <a:lnTo>
                    <a:pt x="0" y="1447"/>
                  </a:lnTo>
                  <a:lnTo>
                    <a:pt x="0" y="1377"/>
                  </a:lnTo>
                  <a:lnTo>
                    <a:pt x="1" y="1307"/>
                  </a:lnTo>
                  <a:lnTo>
                    <a:pt x="3" y="1233"/>
                  </a:lnTo>
                  <a:lnTo>
                    <a:pt x="8" y="1156"/>
                  </a:lnTo>
                  <a:lnTo>
                    <a:pt x="13" y="1075"/>
                  </a:lnTo>
                  <a:lnTo>
                    <a:pt x="19" y="987"/>
                  </a:lnTo>
                  <a:lnTo>
                    <a:pt x="26" y="944"/>
                  </a:lnTo>
                  <a:lnTo>
                    <a:pt x="38" y="904"/>
                  </a:lnTo>
                  <a:lnTo>
                    <a:pt x="57" y="866"/>
                  </a:lnTo>
                  <a:lnTo>
                    <a:pt x="80" y="832"/>
                  </a:lnTo>
                  <a:lnTo>
                    <a:pt x="107" y="800"/>
                  </a:lnTo>
                  <a:lnTo>
                    <a:pt x="139" y="773"/>
                  </a:lnTo>
                  <a:lnTo>
                    <a:pt x="174" y="750"/>
                  </a:lnTo>
                  <a:lnTo>
                    <a:pt x="213" y="733"/>
                  </a:lnTo>
                  <a:lnTo>
                    <a:pt x="253" y="719"/>
                  </a:lnTo>
                  <a:lnTo>
                    <a:pt x="295" y="713"/>
                  </a:lnTo>
                  <a:lnTo>
                    <a:pt x="337" y="711"/>
                  </a:lnTo>
                  <a:lnTo>
                    <a:pt x="378" y="707"/>
                  </a:lnTo>
                  <a:lnTo>
                    <a:pt x="344" y="669"/>
                  </a:lnTo>
                  <a:lnTo>
                    <a:pt x="317" y="624"/>
                  </a:lnTo>
                  <a:lnTo>
                    <a:pt x="294" y="578"/>
                  </a:lnTo>
                  <a:lnTo>
                    <a:pt x="277" y="527"/>
                  </a:lnTo>
                  <a:lnTo>
                    <a:pt x="267" y="475"/>
                  </a:lnTo>
                  <a:lnTo>
                    <a:pt x="263" y="419"/>
                  </a:lnTo>
                  <a:lnTo>
                    <a:pt x="267" y="363"/>
                  </a:lnTo>
                  <a:lnTo>
                    <a:pt x="278" y="308"/>
                  </a:lnTo>
                  <a:lnTo>
                    <a:pt x="296" y="256"/>
                  </a:lnTo>
                  <a:lnTo>
                    <a:pt x="320" y="208"/>
                  </a:lnTo>
                  <a:lnTo>
                    <a:pt x="350" y="163"/>
                  </a:lnTo>
                  <a:lnTo>
                    <a:pt x="387" y="123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4"/>
                  </a:lnTo>
                  <a:lnTo>
                    <a:pt x="626" y="4"/>
                  </a:lnTo>
                  <a:lnTo>
                    <a:pt x="68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3835307" y="1065035"/>
              <a:ext cx="331022" cy="620666"/>
            </a:xfrm>
            <a:custGeom>
              <a:avLst/>
              <a:gdLst>
                <a:gd name="T0" fmla="*/ 617 w 1118"/>
                <a:gd name="T1" fmla="*/ 695 h 2097"/>
                <a:gd name="T2" fmla="*/ 752 w 1118"/>
                <a:gd name="T3" fmla="*/ 701 h 2097"/>
                <a:gd name="T4" fmla="*/ 934 w 1118"/>
                <a:gd name="T5" fmla="*/ 713 h 2097"/>
                <a:gd name="T6" fmla="*/ 1031 w 1118"/>
                <a:gd name="T7" fmla="*/ 753 h 2097"/>
                <a:gd name="T8" fmla="*/ 1091 w 1118"/>
                <a:gd name="T9" fmla="*/ 841 h 2097"/>
                <a:gd name="T10" fmla="*/ 1109 w 1118"/>
                <a:gd name="T11" fmla="*/ 1042 h 2097"/>
                <a:gd name="T12" fmla="*/ 1118 w 1118"/>
                <a:gd name="T13" fmla="*/ 1258 h 2097"/>
                <a:gd name="T14" fmla="*/ 1114 w 1118"/>
                <a:gd name="T15" fmla="*/ 1463 h 2097"/>
                <a:gd name="T16" fmla="*/ 1100 w 1118"/>
                <a:gd name="T17" fmla="*/ 1690 h 2097"/>
                <a:gd name="T18" fmla="*/ 1073 w 1118"/>
                <a:gd name="T19" fmla="*/ 1823 h 2097"/>
                <a:gd name="T20" fmla="*/ 1009 w 1118"/>
                <a:gd name="T21" fmla="*/ 1858 h 2097"/>
                <a:gd name="T22" fmla="*/ 984 w 1118"/>
                <a:gd name="T23" fmla="*/ 1862 h 2097"/>
                <a:gd name="T24" fmla="*/ 976 w 1118"/>
                <a:gd name="T25" fmla="*/ 1866 h 2097"/>
                <a:gd name="T26" fmla="*/ 964 w 1118"/>
                <a:gd name="T27" fmla="*/ 2043 h 2097"/>
                <a:gd name="T28" fmla="*/ 929 w 1118"/>
                <a:gd name="T29" fmla="*/ 2088 h 2097"/>
                <a:gd name="T30" fmla="*/ 226 w 1118"/>
                <a:gd name="T31" fmla="*/ 2097 h 2097"/>
                <a:gd name="T32" fmla="*/ 172 w 1118"/>
                <a:gd name="T33" fmla="*/ 2076 h 2097"/>
                <a:gd name="T34" fmla="*/ 151 w 1118"/>
                <a:gd name="T35" fmla="*/ 2022 h 2097"/>
                <a:gd name="T36" fmla="*/ 136 w 1118"/>
                <a:gd name="T37" fmla="*/ 1865 h 2097"/>
                <a:gd name="T38" fmla="*/ 129 w 1118"/>
                <a:gd name="T39" fmla="*/ 1860 h 2097"/>
                <a:gd name="T40" fmla="*/ 84 w 1118"/>
                <a:gd name="T41" fmla="*/ 1852 h 2097"/>
                <a:gd name="T42" fmla="*/ 31 w 1118"/>
                <a:gd name="T43" fmla="*/ 1801 h 2097"/>
                <a:gd name="T44" fmla="*/ 12 w 1118"/>
                <a:gd name="T45" fmla="*/ 1610 h 2097"/>
                <a:gd name="T46" fmla="*/ 1 w 1118"/>
                <a:gd name="T47" fmla="*/ 1394 h 2097"/>
                <a:gd name="T48" fmla="*/ 1 w 1118"/>
                <a:gd name="T49" fmla="*/ 1189 h 2097"/>
                <a:gd name="T50" fmla="*/ 13 w 1118"/>
                <a:gd name="T51" fmla="*/ 962 h 2097"/>
                <a:gd name="T52" fmla="*/ 39 w 1118"/>
                <a:gd name="T53" fmla="*/ 808 h 2097"/>
                <a:gd name="T54" fmla="*/ 116 w 1118"/>
                <a:gd name="T55" fmla="*/ 734 h 2097"/>
                <a:gd name="T56" fmla="*/ 251 w 1118"/>
                <a:gd name="T57" fmla="*/ 708 h 2097"/>
                <a:gd name="T58" fmla="*/ 413 w 1118"/>
                <a:gd name="T59" fmla="*/ 698 h 2097"/>
                <a:gd name="T60" fmla="*/ 539 w 1118"/>
                <a:gd name="T61" fmla="*/ 694 h 2097"/>
                <a:gd name="T62" fmla="*/ 650 w 1118"/>
                <a:gd name="T63" fmla="*/ 12 h 2097"/>
                <a:gd name="T64" fmla="*/ 760 w 1118"/>
                <a:gd name="T65" fmla="*/ 73 h 2097"/>
                <a:gd name="T66" fmla="*/ 836 w 1118"/>
                <a:gd name="T67" fmla="*/ 174 h 2097"/>
                <a:gd name="T68" fmla="*/ 864 w 1118"/>
                <a:gd name="T69" fmla="*/ 299 h 2097"/>
                <a:gd name="T70" fmla="*/ 836 w 1118"/>
                <a:gd name="T71" fmla="*/ 426 h 2097"/>
                <a:gd name="T72" fmla="*/ 760 w 1118"/>
                <a:gd name="T73" fmla="*/ 527 h 2097"/>
                <a:gd name="T74" fmla="*/ 650 w 1118"/>
                <a:gd name="T75" fmla="*/ 587 h 2097"/>
                <a:gd name="T76" fmla="*/ 519 w 1118"/>
                <a:gd name="T77" fmla="*/ 597 h 2097"/>
                <a:gd name="T78" fmla="*/ 400 w 1118"/>
                <a:gd name="T79" fmla="*/ 552 h 2097"/>
                <a:gd name="T80" fmla="*/ 311 w 1118"/>
                <a:gd name="T81" fmla="*/ 463 h 2097"/>
                <a:gd name="T82" fmla="*/ 267 w 1118"/>
                <a:gd name="T83" fmla="*/ 344 h 2097"/>
                <a:gd name="T84" fmla="*/ 275 w 1118"/>
                <a:gd name="T85" fmla="*/ 212 h 2097"/>
                <a:gd name="T86" fmla="*/ 337 w 1118"/>
                <a:gd name="T87" fmla="*/ 102 h 2097"/>
                <a:gd name="T88" fmla="*/ 437 w 1118"/>
                <a:gd name="T89" fmla="*/ 27 h 2097"/>
                <a:gd name="T90" fmla="*/ 563 w 1118"/>
                <a:gd name="T91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8" h="2097">
                  <a:moveTo>
                    <a:pt x="539" y="694"/>
                  </a:moveTo>
                  <a:lnTo>
                    <a:pt x="577" y="694"/>
                  </a:lnTo>
                  <a:lnTo>
                    <a:pt x="617" y="695"/>
                  </a:lnTo>
                  <a:lnTo>
                    <a:pt x="658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6" y="708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6" y="778"/>
                  </a:lnTo>
                  <a:lnTo>
                    <a:pt x="1077" y="808"/>
                  </a:lnTo>
                  <a:lnTo>
                    <a:pt x="1091" y="841"/>
                  </a:lnTo>
                  <a:lnTo>
                    <a:pt x="1097" y="875"/>
                  </a:lnTo>
                  <a:lnTo>
                    <a:pt x="1105" y="962"/>
                  </a:lnTo>
                  <a:lnTo>
                    <a:pt x="1109" y="1042"/>
                  </a:lnTo>
                  <a:lnTo>
                    <a:pt x="1113" y="1117"/>
                  </a:lnTo>
                  <a:lnTo>
                    <a:pt x="1117" y="1189"/>
                  </a:lnTo>
                  <a:lnTo>
                    <a:pt x="1118" y="1258"/>
                  </a:lnTo>
                  <a:lnTo>
                    <a:pt x="1118" y="1326"/>
                  </a:lnTo>
                  <a:lnTo>
                    <a:pt x="1117" y="1394"/>
                  </a:lnTo>
                  <a:lnTo>
                    <a:pt x="1114" y="1463"/>
                  </a:lnTo>
                  <a:lnTo>
                    <a:pt x="1111" y="1534"/>
                  </a:lnTo>
                  <a:lnTo>
                    <a:pt x="1106" y="1610"/>
                  </a:lnTo>
                  <a:lnTo>
                    <a:pt x="1100" y="1690"/>
                  </a:lnTo>
                  <a:lnTo>
                    <a:pt x="1091" y="1777"/>
                  </a:lnTo>
                  <a:lnTo>
                    <a:pt x="1085" y="1801"/>
                  </a:lnTo>
                  <a:lnTo>
                    <a:pt x="1073" y="1823"/>
                  </a:lnTo>
                  <a:lnTo>
                    <a:pt x="1055" y="1840"/>
                  </a:lnTo>
                  <a:lnTo>
                    <a:pt x="1033" y="1852"/>
                  </a:lnTo>
                  <a:lnTo>
                    <a:pt x="1009" y="1858"/>
                  </a:lnTo>
                  <a:lnTo>
                    <a:pt x="996" y="1859"/>
                  </a:lnTo>
                  <a:lnTo>
                    <a:pt x="987" y="1860"/>
                  </a:lnTo>
                  <a:lnTo>
                    <a:pt x="984" y="1862"/>
                  </a:lnTo>
                  <a:lnTo>
                    <a:pt x="982" y="1864"/>
                  </a:lnTo>
                  <a:lnTo>
                    <a:pt x="980" y="1865"/>
                  </a:lnTo>
                  <a:lnTo>
                    <a:pt x="976" y="1866"/>
                  </a:lnTo>
                  <a:lnTo>
                    <a:pt x="967" y="1868"/>
                  </a:lnTo>
                  <a:lnTo>
                    <a:pt x="967" y="2022"/>
                  </a:lnTo>
                  <a:lnTo>
                    <a:pt x="964" y="2043"/>
                  </a:lnTo>
                  <a:lnTo>
                    <a:pt x="956" y="2061"/>
                  </a:lnTo>
                  <a:lnTo>
                    <a:pt x="945" y="2076"/>
                  </a:lnTo>
                  <a:lnTo>
                    <a:pt x="929" y="2088"/>
                  </a:lnTo>
                  <a:lnTo>
                    <a:pt x="911" y="2095"/>
                  </a:lnTo>
                  <a:lnTo>
                    <a:pt x="892" y="2097"/>
                  </a:lnTo>
                  <a:lnTo>
                    <a:pt x="226" y="2097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2" y="2076"/>
                  </a:lnTo>
                  <a:lnTo>
                    <a:pt x="160" y="2061"/>
                  </a:lnTo>
                  <a:lnTo>
                    <a:pt x="153" y="2043"/>
                  </a:lnTo>
                  <a:lnTo>
                    <a:pt x="151" y="2022"/>
                  </a:lnTo>
                  <a:lnTo>
                    <a:pt x="151" y="1868"/>
                  </a:lnTo>
                  <a:lnTo>
                    <a:pt x="141" y="1866"/>
                  </a:lnTo>
                  <a:lnTo>
                    <a:pt x="136" y="1865"/>
                  </a:lnTo>
                  <a:lnTo>
                    <a:pt x="134" y="1864"/>
                  </a:lnTo>
                  <a:lnTo>
                    <a:pt x="133" y="1862"/>
                  </a:lnTo>
                  <a:lnTo>
                    <a:pt x="129" y="1860"/>
                  </a:lnTo>
                  <a:lnTo>
                    <a:pt x="122" y="1859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3"/>
                  </a:lnTo>
                  <a:lnTo>
                    <a:pt x="31" y="1801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0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8"/>
                  </a:lnTo>
                  <a:lnTo>
                    <a:pt x="1" y="1189"/>
                  </a:lnTo>
                  <a:lnTo>
                    <a:pt x="3" y="1117"/>
                  </a:lnTo>
                  <a:lnTo>
                    <a:pt x="7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1"/>
                  </a:lnTo>
                  <a:lnTo>
                    <a:pt x="39" y="808"/>
                  </a:lnTo>
                  <a:lnTo>
                    <a:pt x="60" y="778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8"/>
                  </a:lnTo>
                  <a:lnTo>
                    <a:pt x="311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close/>
                  <a:moveTo>
                    <a:pt x="563" y="0"/>
                  </a:moveTo>
                  <a:lnTo>
                    <a:pt x="608" y="3"/>
                  </a:lnTo>
                  <a:lnTo>
                    <a:pt x="650" y="12"/>
                  </a:lnTo>
                  <a:lnTo>
                    <a:pt x="690" y="27"/>
                  </a:lnTo>
                  <a:lnTo>
                    <a:pt x="726" y="48"/>
                  </a:lnTo>
                  <a:lnTo>
                    <a:pt x="760" y="73"/>
                  </a:lnTo>
                  <a:lnTo>
                    <a:pt x="790" y="102"/>
                  </a:lnTo>
                  <a:lnTo>
                    <a:pt x="816" y="136"/>
                  </a:lnTo>
                  <a:lnTo>
                    <a:pt x="836" y="174"/>
                  </a:lnTo>
                  <a:lnTo>
                    <a:pt x="851" y="212"/>
                  </a:lnTo>
                  <a:lnTo>
                    <a:pt x="860" y="256"/>
                  </a:lnTo>
                  <a:lnTo>
                    <a:pt x="864" y="299"/>
                  </a:lnTo>
                  <a:lnTo>
                    <a:pt x="860" y="344"/>
                  </a:lnTo>
                  <a:lnTo>
                    <a:pt x="851" y="387"/>
                  </a:lnTo>
                  <a:lnTo>
                    <a:pt x="836" y="426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7"/>
                  </a:lnTo>
                  <a:lnTo>
                    <a:pt x="726" y="552"/>
                  </a:lnTo>
                  <a:lnTo>
                    <a:pt x="690" y="573"/>
                  </a:lnTo>
                  <a:lnTo>
                    <a:pt x="650" y="587"/>
                  </a:lnTo>
                  <a:lnTo>
                    <a:pt x="608" y="597"/>
                  </a:lnTo>
                  <a:lnTo>
                    <a:pt x="563" y="601"/>
                  </a:lnTo>
                  <a:lnTo>
                    <a:pt x="519" y="597"/>
                  </a:lnTo>
                  <a:lnTo>
                    <a:pt x="477" y="587"/>
                  </a:lnTo>
                  <a:lnTo>
                    <a:pt x="437" y="573"/>
                  </a:lnTo>
                  <a:lnTo>
                    <a:pt x="400" y="552"/>
                  </a:lnTo>
                  <a:lnTo>
                    <a:pt x="366" y="527"/>
                  </a:lnTo>
                  <a:lnTo>
                    <a:pt x="337" y="497"/>
                  </a:lnTo>
                  <a:lnTo>
                    <a:pt x="311" y="463"/>
                  </a:lnTo>
                  <a:lnTo>
                    <a:pt x="291" y="426"/>
                  </a:lnTo>
                  <a:lnTo>
                    <a:pt x="275" y="387"/>
                  </a:lnTo>
                  <a:lnTo>
                    <a:pt x="267" y="344"/>
                  </a:lnTo>
                  <a:lnTo>
                    <a:pt x="263" y="299"/>
                  </a:lnTo>
                  <a:lnTo>
                    <a:pt x="267" y="256"/>
                  </a:lnTo>
                  <a:lnTo>
                    <a:pt x="275" y="212"/>
                  </a:lnTo>
                  <a:lnTo>
                    <a:pt x="291" y="174"/>
                  </a:lnTo>
                  <a:lnTo>
                    <a:pt x="311" y="136"/>
                  </a:lnTo>
                  <a:lnTo>
                    <a:pt x="337" y="102"/>
                  </a:lnTo>
                  <a:lnTo>
                    <a:pt x="366" y="73"/>
                  </a:lnTo>
                  <a:lnTo>
                    <a:pt x="400" y="48"/>
                  </a:lnTo>
                  <a:lnTo>
                    <a:pt x="437" y="27"/>
                  </a:lnTo>
                  <a:lnTo>
                    <a:pt x="477" y="12"/>
                  </a:lnTo>
                  <a:lnTo>
                    <a:pt x="519" y="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8227033" y="4401224"/>
            <a:ext cx="548640" cy="943981"/>
            <a:chOff x="3799840" y="3224128"/>
            <a:chExt cx="401955" cy="691599"/>
          </a:xfrm>
        </p:grpSpPr>
        <p:sp useBgFill="1">
          <p:nvSpPr>
            <p:cNvPr id="14" name="Freeform 6"/>
            <p:cNvSpPr>
              <a:spLocks/>
            </p:cNvSpPr>
            <p:nvPr/>
          </p:nvSpPr>
          <p:spPr bwMode="auto">
            <a:xfrm>
              <a:off x="3799840" y="3224128"/>
              <a:ext cx="401955" cy="691599"/>
            </a:xfrm>
            <a:custGeom>
              <a:avLst/>
              <a:gdLst>
                <a:gd name="T0" fmla="*/ 740 w 1358"/>
                <a:gd name="T1" fmla="*/ 4 h 2337"/>
                <a:gd name="T2" fmla="*/ 846 w 1358"/>
                <a:gd name="T3" fmla="*/ 33 h 2337"/>
                <a:gd name="T4" fmla="*/ 939 w 1358"/>
                <a:gd name="T5" fmla="*/ 87 h 2337"/>
                <a:gd name="T6" fmla="*/ 1015 w 1358"/>
                <a:gd name="T7" fmla="*/ 163 h 2337"/>
                <a:gd name="T8" fmla="*/ 1070 w 1358"/>
                <a:gd name="T9" fmla="*/ 256 h 2337"/>
                <a:gd name="T10" fmla="*/ 1099 w 1358"/>
                <a:gd name="T11" fmla="*/ 363 h 2337"/>
                <a:gd name="T12" fmla="*/ 1100 w 1358"/>
                <a:gd name="T13" fmla="*/ 475 h 2337"/>
                <a:gd name="T14" fmla="*/ 1072 w 1358"/>
                <a:gd name="T15" fmla="*/ 578 h 2337"/>
                <a:gd name="T16" fmla="*/ 1021 w 1358"/>
                <a:gd name="T17" fmla="*/ 669 h 2337"/>
                <a:gd name="T18" fmla="*/ 1024 w 1358"/>
                <a:gd name="T19" fmla="*/ 711 h 2337"/>
                <a:gd name="T20" fmla="*/ 1105 w 1358"/>
                <a:gd name="T21" fmla="*/ 719 h 2337"/>
                <a:gd name="T22" fmla="*/ 1182 w 1358"/>
                <a:gd name="T23" fmla="*/ 750 h 2337"/>
                <a:gd name="T24" fmla="*/ 1249 w 1358"/>
                <a:gd name="T25" fmla="*/ 800 h 2337"/>
                <a:gd name="T26" fmla="*/ 1300 w 1358"/>
                <a:gd name="T27" fmla="*/ 866 h 2337"/>
                <a:gd name="T28" fmla="*/ 1331 w 1358"/>
                <a:gd name="T29" fmla="*/ 944 h 2337"/>
                <a:gd name="T30" fmla="*/ 1344 w 1358"/>
                <a:gd name="T31" fmla="*/ 1074 h 2337"/>
                <a:gd name="T32" fmla="*/ 1353 w 1358"/>
                <a:gd name="T33" fmla="*/ 1233 h 2337"/>
                <a:gd name="T34" fmla="*/ 1358 w 1358"/>
                <a:gd name="T35" fmla="*/ 1377 h 2337"/>
                <a:gd name="T36" fmla="*/ 1356 w 1358"/>
                <a:gd name="T37" fmla="*/ 1516 h 2337"/>
                <a:gd name="T38" fmla="*/ 1350 w 1358"/>
                <a:gd name="T39" fmla="*/ 1661 h 2337"/>
                <a:gd name="T40" fmla="*/ 1338 w 1358"/>
                <a:gd name="T41" fmla="*/ 1820 h 2337"/>
                <a:gd name="T42" fmla="*/ 1324 w 1358"/>
                <a:gd name="T43" fmla="*/ 1945 h 2337"/>
                <a:gd name="T44" fmla="*/ 1291 w 1358"/>
                <a:gd name="T45" fmla="*/ 2011 h 2337"/>
                <a:gd name="T46" fmla="*/ 1238 w 1358"/>
                <a:gd name="T47" fmla="*/ 2061 h 2337"/>
                <a:gd name="T48" fmla="*/ 1206 w 1358"/>
                <a:gd name="T49" fmla="*/ 2142 h 2337"/>
                <a:gd name="T50" fmla="*/ 1194 w 1358"/>
                <a:gd name="T51" fmla="*/ 2210 h 2337"/>
                <a:gd name="T52" fmla="*/ 1161 w 1358"/>
                <a:gd name="T53" fmla="*/ 2268 h 2337"/>
                <a:gd name="T54" fmla="*/ 1110 w 1358"/>
                <a:gd name="T55" fmla="*/ 2310 h 2337"/>
                <a:gd name="T56" fmla="*/ 1047 w 1358"/>
                <a:gd name="T57" fmla="*/ 2335 h 2337"/>
                <a:gd name="T58" fmla="*/ 346 w 1358"/>
                <a:gd name="T59" fmla="*/ 2337 h 2337"/>
                <a:gd name="T60" fmla="*/ 278 w 1358"/>
                <a:gd name="T61" fmla="*/ 2325 h 2337"/>
                <a:gd name="T62" fmla="*/ 220 w 1358"/>
                <a:gd name="T63" fmla="*/ 2291 h 2337"/>
                <a:gd name="T64" fmla="*/ 178 w 1358"/>
                <a:gd name="T65" fmla="*/ 2242 h 2337"/>
                <a:gd name="T66" fmla="*/ 153 w 1358"/>
                <a:gd name="T67" fmla="*/ 2177 h 2337"/>
                <a:gd name="T68" fmla="*/ 151 w 1358"/>
                <a:gd name="T69" fmla="*/ 2080 h 2337"/>
                <a:gd name="T70" fmla="*/ 89 w 1358"/>
                <a:gd name="T71" fmla="*/ 2038 h 2337"/>
                <a:gd name="T72" fmla="*/ 47 w 1358"/>
                <a:gd name="T73" fmla="*/ 1979 h 2337"/>
                <a:gd name="T74" fmla="*/ 26 w 1358"/>
                <a:gd name="T75" fmla="*/ 1908 h 2337"/>
                <a:gd name="T76" fmla="*/ 12 w 1358"/>
                <a:gd name="T77" fmla="*/ 1737 h 2337"/>
                <a:gd name="T78" fmla="*/ 3 w 1358"/>
                <a:gd name="T79" fmla="*/ 1587 h 2337"/>
                <a:gd name="T80" fmla="*/ 0 w 1358"/>
                <a:gd name="T81" fmla="*/ 1447 h 2337"/>
                <a:gd name="T82" fmla="*/ 1 w 1358"/>
                <a:gd name="T83" fmla="*/ 1307 h 2337"/>
                <a:gd name="T84" fmla="*/ 8 w 1358"/>
                <a:gd name="T85" fmla="*/ 1156 h 2337"/>
                <a:gd name="T86" fmla="*/ 19 w 1358"/>
                <a:gd name="T87" fmla="*/ 987 h 2337"/>
                <a:gd name="T88" fmla="*/ 38 w 1358"/>
                <a:gd name="T89" fmla="*/ 904 h 2337"/>
                <a:gd name="T90" fmla="*/ 80 w 1358"/>
                <a:gd name="T91" fmla="*/ 832 h 2337"/>
                <a:gd name="T92" fmla="*/ 139 w 1358"/>
                <a:gd name="T93" fmla="*/ 773 h 2337"/>
                <a:gd name="T94" fmla="*/ 213 w 1358"/>
                <a:gd name="T95" fmla="*/ 733 h 2337"/>
                <a:gd name="T96" fmla="*/ 295 w 1358"/>
                <a:gd name="T97" fmla="*/ 713 h 2337"/>
                <a:gd name="T98" fmla="*/ 378 w 1358"/>
                <a:gd name="T99" fmla="*/ 707 h 2337"/>
                <a:gd name="T100" fmla="*/ 317 w 1358"/>
                <a:gd name="T101" fmla="*/ 624 h 2337"/>
                <a:gd name="T102" fmla="*/ 277 w 1358"/>
                <a:gd name="T103" fmla="*/ 527 h 2337"/>
                <a:gd name="T104" fmla="*/ 263 w 1358"/>
                <a:gd name="T105" fmla="*/ 419 h 2337"/>
                <a:gd name="T106" fmla="*/ 278 w 1358"/>
                <a:gd name="T107" fmla="*/ 308 h 2337"/>
                <a:gd name="T108" fmla="*/ 320 w 1358"/>
                <a:gd name="T109" fmla="*/ 208 h 2337"/>
                <a:gd name="T110" fmla="*/ 387 w 1358"/>
                <a:gd name="T111" fmla="*/ 123 h 2337"/>
                <a:gd name="T112" fmla="*/ 471 w 1358"/>
                <a:gd name="T113" fmla="*/ 57 h 2337"/>
                <a:gd name="T114" fmla="*/ 572 w 1358"/>
                <a:gd name="T115" fmla="*/ 14 h 2337"/>
                <a:gd name="T116" fmla="*/ 683 w 1358"/>
                <a:gd name="T117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8" h="2337">
                  <a:moveTo>
                    <a:pt x="683" y="0"/>
                  </a:moveTo>
                  <a:lnTo>
                    <a:pt x="740" y="4"/>
                  </a:lnTo>
                  <a:lnTo>
                    <a:pt x="795" y="14"/>
                  </a:lnTo>
                  <a:lnTo>
                    <a:pt x="846" y="33"/>
                  </a:lnTo>
                  <a:lnTo>
                    <a:pt x="896" y="57"/>
                  </a:lnTo>
                  <a:lnTo>
                    <a:pt x="939" y="87"/>
                  </a:lnTo>
                  <a:lnTo>
                    <a:pt x="980" y="123"/>
                  </a:lnTo>
                  <a:lnTo>
                    <a:pt x="1015" y="163"/>
                  </a:lnTo>
                  <a:lnTo>
                    <a:pt x="1046" y="208"/>
                  </a:lnTo>
                  <a:lnTo>
                    <a:pt x="1070" y="256"/>
                  </a:lnTo>
                  <a:lnTo>
                    <a:pt x="1088" y="308"/>
                  </a:lnTo>
                  <a:lnTo>
                    <a:pt x="1099" y="363"/>
                  </a:lnTo>
                  <a:lnTo>
                    <a:pt x="1104" y="419"/>
                  </a:lnTo>
                  <a:lnTo>
                    <a:pt x="1100" y="475"/>
                  </a:lnTo>
                  <a:lnTo>
                    <a:pt x="1089" y="527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1" y="669"/>
                  </a:lnTo>
                  <a:lnTo>
                    <a:pt x="988" y="708"/>
                  </a:lnTo>
                  <a:lnTo>
                    <a:pt x="1024" y="711"/>
                  </a:lnTo>
                  <a:lnTo>
                    <a:pt x="1063" y="713"/>
                  </a:lnTo>
                  <a:lnTo>
                    <a:pt x="1105" y="719"/>
                  </a:lnTo>
                  <a:lnTo>
                    <a:pt x="1145" y="733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2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4"/>
                  </a:lnTo>
                  <a:lnTo>
                    <a:pt x="1337" y="987"/>
                  </a:lnTo>
                  <a:lnTo>
                    <a:pt x="1344" y="1074"/>
                  </a:lnTo>
                  <a:lnTo>
                    <a:pt x="1349" y="1156"/>
                  </a:lnTo>
                  <a:lnTo>
                    <a:pt x="1353" y="1233"/>
                  </a:lnTo>
                  <a:lnTo>
                    <a:pt x="1355" y="1306"/>
                  </a:lnTo>
                  <a:lnTo>
                    <a:pt x="1358" y="1377"/>
                  </a:lnTo>
                  <a:lnTo>
                    <a:pt x="1358" y="1447"/>
                  </a:lnTo>
                  <a:lnTo>
                    <a:pt x="1356" y="1516"/>
                  </a:lnTo>
                  <a:lnTo>
                    <a:pt x="1354" y="1587"/>
                  </a:lnTo>
                  <a:lnTo>
                    <a:pt x="1350" y="1661"/>
                  </a:lnTo>
                  <a:lnTo>
                    <a:pt x="1346" y="1737"/>
                  </a:lnTo>
                  <a:lnTo>
                    <a:pt x="1338" y="1820"/>
                  </a:lnTo>
                  <a:lnTo>
                    <a:pt x="1331" y="1908"/>
                  </a:lnTo>
                  <a:lnTo>
                    <a:pt x="1324" y="1945"/>
                  </a:lnTo>
                  <a:lnTo>
                    <a:pt x="1310" y="1979"/>
                  </a:lnTo>
                  <a:lnTo>
                    <a:pt x="1291" y="2011"/>
                  </a:lnTo>
                  <a:lnTo>
                    <a:pt x="1267" y="2038"/>
                  </a:lnTo>
                  <a:lnTo>
                    <a:pt x="1238" y="2061"/>
                  </a:lnTo>
                  <a:lnTo>
                    <a:pt x="1206" y="2080"/>
                  </a:lnTo>
                  <a:lnTo>
                    <a:pt x="1206" y="2142"/>
                  </a:lnTo>
                  <a:lnTo>
                    <a:pt x="1203" y="2177"/>
                  </a:lnTo>
                  <a:lnTo>
                    <a:pt x="1194" y="2210"/>
                  </a:lnTo>
                  <a:lnTo>
                    <a:pt x="1180" y="2242"/>
                  </a:lnTo>
                  <a:lnTo>
                    <a:pt x="1161" y="2268"/>
                  </a:lnTo>
                  <a:lnTo>
                    <a:pt x="1138" y="2291"/>
                  </a:lnTo>
                  <a:lnTo>
                    <a:pt x="1110" y="2310"/>
                  </a:lnTo>
                  <a:lnTo>
                    <a:pt x="1080" y="2325"/>
                  </a:lnTo>
                  <a:lnTo>
                    <a:pt x="1047" y="2335"/>
                  </a:lnTo>
                  <a:lnTo>
                    <a:pt x="1012" y="2337"/>
                  </a:lnTo>
                  <a:lnTo>
                    <a:pt x="346" y="2337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6" y="2310"/>
                  </a:lnTo>
                  <a:lnTo>
                    <a:pt x="220" y="2291"/>
                  </a:lnTo>
                  <a:lnTo>
                    <a:pt x="197" y="2268"/>
                  </a:lnTo>
                  <a:lnTo>
                    <a:pt x="178" y="2242"/>
                  </a:lnTo>
                  <a:lnTo>
                    <a:pt x="163" y="2210"/>
                  </a:lnTo>
                  <a:lnTo>
                    <a:pt x="153" y="2177"/>
                  </a:lnTo>
                  <a:lnTo>
                    <a:pt x="151" y="2142"/>
                  </a:lnTo>
                  <a:lnTo>
                    <a:pt x="151" y="2080"/>
                  </a:lnTo>
                  <a:lnTo>
                    <a:pt x="118" y="2061"/>
                  </a:lnTo>
                  <a:lnTo>
                    <a:pt x="89" y="2038"/>
                  </a:lnTo>
                  <a:lnTo>
                    <a:pt x="65" y="2011"/>
                  </a:lnTo>
                  <a:lnTo>
                    <a:pt x="47" y="1979"/>
                  </a:lnTo>
                  <a:lnTo>
                    <a:pt x="34" y="1945"/>
                  </a:lnTo>
                  <a:lnTo>
                    <a:pt x="26" y="1908"/>
                  </a:lnTo>
                  <a:lnTo>
                    <a:pt x="18" y="1820"/>
                  </a:lnTo>
                  <a:lnTo>
                    <a:pt x="12" y="1737"/>
                  </a:lnTo>
                  <a:lnTo>
                    <a:pt x="7" y="1661"/>
                  </a:lnTo>
                  <a:lnTo>
                    <a:pt x="3" y="1587"/>
                  </a:lnTo>
                  <a:lnTo>
                    <a:pt x="1" y="1516"/>
                  </a:lnTo>
                  <a:lnTo>
                    <a:pt x="0" y="1447"/>
                  </a:lnTo>
                  <a:lnTo>
                    <a:pt x="0" y="1377"/>
                  </a:lnTo>
                  <a:lnTo>
                    <a:pt x="1" y="1307"/>
                  </a:lnTo>
                  <a:lnTo>
                    <a:pt x="3" y="1233"/>
                  </a:lnTo>
                  <a:lnTo>
                    <a:pt x="8" y="1156"/>
                  </a:lnTo>
                  <a:lnTo>
                    <a:pt x="13" y="1075"/>
                  </a:lnTo>
                  <a:lnTo>
                    <a:pt x="19" y="987"/>
                  </a:lnTo>
                  <a:lnTo>
                    <a:pt x="26" y="944"/>
                  </a:lnTo>
                  <a:lnTo>
                    <a:pt x="38" y="904"/>
                  </a:lnTo>
                  <a:lnTo>
                    <a:pt x="57" y="866"/>
                  </a:lnTo>
                  <a:lnTo>
                    <a:pt x="80" y="832"/>
                  </a:lnTo>
                  <a:lnTo>
                    <a:pt x="107" y="800"/>
                  </a:lnTo>
                  <a:lnTo>
                    <a:pt x="139" y="773"/>
                  </a:lnTo>
                  <a:lnTo>
                    <a:pt x="174" y="750"/>
                  </a:lnTo>
                  <a:lnTo>
                    <a:pt x="213" y="733"/>
                  </a:lnTo>
                  <a:lnTo>
                    <a:pt x="253" y="719"/>
                  </a:lnTo>
                  <a:lnTo>
                    <a:pt x="295" y="713"/>
                  </a:lnTo>
                  <a:lnTo>
                    <a:pt x="337" y="711"/>
                  </a:lnTo>
                  <a:lnTo>
                    <a:pt x="378" y="707"/>
                  </a:lnTo>
                  <a:lnTo>
                    <a:pt x="344" y="669"/>
                  </a:lnTo>
                  <a:lnTo>
                    <a:pt x="317" y="624"/>
                  </a:lnTo>
                  <a:lnTo>
                    <a:pt x="294" y="578"/>
                  </a:lnTo>
                  <a:lnTo>
                    <a:pt x="277" y="527"/>
                  </a:lnTo>
                  <a:lnTo>
                    <a:pt x="267" y="475"/>
                  </a:lnTo>
                  <a:lnTo>
                    <a:pt x="263" y="419"/>
                  </a:lnTo>
                  <a:lnTo>
                    <a:pt x="267" y="363"/>
                  </a:lnTo>
                  <a:lnTo>
                    <a:pt x="278" y="308"/>
                  </a:lnTo>
                  <a:lnTo>
                    <a:pt x="296" y="256"/>
                  </a:lnTo>
                  <a:lnTo>
                    <a:pt x="320" y="208"/>
                  </a:lnTo>
                  <a:lnTo>
                    <a:pt x="350" y="163"/>
                  </a:lnTo>
                  <a:lnTo>
                    <a:pt x="387" y="123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4"/>
                  </a:lnTo>
                  <a:lnTo>
                    <a:pt x="626" y="4"/>
                  </a:lnTo>
                  <a:lnTo>
                    <a:pt x="683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3835307" y="3259595"/>
              <a:ext cx="331022" cy="620666"/>
            </a:xfrm>
            <a:custGeom>
              <a:avLst/>
              <a:gdLst>
                <a:gd name="T0" fmla="*/ 617 w 1118"/>
                <a:gd name="T1" fmla="*/ 695 h 2097"/>
                <a:gd name="T2" fmla="*/ 752 w 1118"/>
                <a:gd name="T3" fmla="*/ 701 h 2097"/>
                <a:gd name="T4" fmla="*/ 934 w 1118"/>
                <a:gd name="T5" fmla="*/ 713 h 2097"/>
                <a:gd name="T6" fmla="*/ 1031 w 1118"/>
                <a:gd name="T7" fmla="*/ 753 h 2097"/>
                <a:gd name="T8" fmla="*/ 1091 w 1118"/>
                <a:gd name="T9" fmla="*/ 841 h 2097"/>
                <a:gd name="T10" fmla="*/ 1109 w 1118"/>
                <a:gd name="T11" fmla="*/ 1042 h 2097"/>
                <a:gd name="T12" fmla="*/ 1118 w 1118"/>
                <a:gd name="T13" fmla="*/ 1258 h 2097"/>
                <a:gd name="T14" fmla="*/ 1114 w 1118"/>
                <a:gd name="T15" fmla="*/ 1463 h 2097"/>
                <a:gd name="T16" fmla="*/ 1100 w 1118"/>
                <a:gd name="T17" fmla="*/ 1690 h 2097"/>
                <a:gd name="T18" fmla="*/ 1073 w 1118"/>
                <a:gd name="T19" fmla="*/ 1823 h 2097"/>
                <a:gd name="T20" fmla="*/ 1009 w 1118"/>
                <a:gd name="T21" fmla="*/ 1858 h 2097"/>
                <a:gd name="T22" fmla="*/ 984 w 1118"/>
                <a:gd name="T23" fmla="*/ 1862 h 2097"/>
                <a:gd name="T24" fmla="*/ 976 w 1118"/>
                <a:gd name="T25" fmla="*/ 1866 h 2097"/>
                <a:gd name="T26" fmla="*/ 964 w 1118"/>
                <a:gd name="T27" fmla="*/ 2043 h 2097"/>
                <a:gd name="T28" fmla="*/ 929 w 1118"/>
                <a:gd name="T29" fmla="*/ 2088 h 2097"/>
                <a:gd name="T30" fmla="*/ 226 w 1118"/>
                <a:gd name="T31" fmla="*/ 2097 h 2097"/>
                <a:gd name="T32" fmla="*/ 172 w 1118"/>
                <a:gd name="T33" fmla="*/ 2076 h 2097"/>
                <a:gd name="T34" fmla="*/ 151 w 1118"/>
                <a:gd name="T35" fmla="*/ 2022 h 2097"/>
                <a:gd name="T36" fmla="*/ 136 w 1118"/>
                <a:gd name="T37" fmla="*/ 1865 h 2097"/>
                <a:gd name="T38" fmla="*/ 129 w 1118"/>
                <a:gd name="T39" fmla="*/ 1860 h 2097"/>
                <a:gd name="T40" fmla="*/ 84 w 1118"/>
                <a:gd name="T41" fmla="*/ 1852 h 2097"/>
                <a:gd name="T42" fmla="*/ 31 w 1118"/>
                <a:gd name="T43" fmla="*/ 1801 h 2097"/>
                <a:gd name="T44" fmla="*/ 12 w 1118"/>
                <a:gd name="T45" fmla="*/ 1610 h 2097"/>
                <a:gd name="T46" fmla="*/ 1 w 1118"/>
                <a:gd name="T47" fmla="*/ 1394 h 2097"/>
                <a:gd name="T48" fmla="*/ 1 w 1118"/>
                <a:gd name="T49" fmla="*/ 1189 h 2097"/>
                <a:gd name="T50" fmla="*/ 13 w 1118"/>
                <a:gd name="T51" fmla="*/ 962 h 2097"/>
                <a:gd name="T52" fmla="*/ 39 w 1118"/>
                <a:gd name="T53" fmla="*/ 808 h 2097"/>
                <a:gd name="T54" fmla="*/ 116 w 1118"/>
                <a:gd name="T55" fmla="*/ 734 h 2097"/>
                <a:gd name="T56" fmla="*/ 251 w 1118"/>
                <a:gd name="T57" fmla="*/ 708 h 2097"/>
                <a:gd name="T58" fmla="*/ 413 w 1118"/>
                <a:gd name="T59" fmla="*/ 698 h 2097"/>
                <a:gd name="T60" fmla="*/ 539 w 1118"/>
                <a:gd name="T61" fmla="*/ 694 h 2097"/>
                <a:gd name="T62" fmla="*/ 650 w 1118"/>
                <a:gd name="T63" fmla="*/ 12 h 2097"/>
                <a:gd name="T64" fmla="*/ 760 w 1118"/>
                <a:gd name="T65" fmla="*/ 73 h 2097"/>
                <a:gd name="T66" fmla="*/ 836 w 1118"/>
                <a:gd name="T67" fmla="*/ 174 h 2097"/>
                <a:gd name="T68" fmla="*/ 864 w 1118"/>
                <a:gd name="T69" fmla="*/ 299 h 2097"/>
                <a:gd name="T70" fmla="*/ 836 w 1118"/>
                <a:gd name="T71" fmla="*/ 426 h 2097"/>
                <a:gd name="T72" fmla="*/ 760 w 1118"/>
                <a:gd name="T73" fmla="*/ 527 h 2097"/>
                <a:gd name="T74" fmla="*/ 650 w 1118"/>
                <a:gd name="T75" fmla="*/ 587 h 2097"/>
                <a:gd name="T76" fmla="*/ 519 w 1118"/>
                <a:gd name="T77" fmla="*/ 597 h 2097"/>
                <a:gd name="T78" fmla="*/ 400 w 1118"/>
                <a:gd name="T79" fmla="*/ 552 h 2097"/>
                <a:gd name="T80" fmla="*/ 311 w 1118"/>
                <a:gd name="T81" fmla="*/ 463 h 2097"/>
                <a:gd name="T82" fmla="*/ 267 w 1118"/>
                <a:gd name="T83" fmla="*/ 344 h 2097"/>
                <a:gd name="T84" fmla="*/ 275 w 1118"/>
                <a:gd name="T85" fmla="*/ 212 h 2097"/>
                <a:gd name="T86" fmla="*/ 337 w 1118"/>
                <a:gd name="T87" fmla="*/ 102 h 2097"/>
                <a:gd name="T88" fmla="*/ 437 w 1118"/>
                <a:gd name="T89" fmla="*/ 27 h 2097"/>
                <a:gd name="T90" fmla="*/ 563 w 1118"/>
                <a:gd name="T91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8" h="2097">
                  <a:moveTo>
                    <a:pt x="539" y="694"/>
                  </a:moveTo>
                  <a:lnTo>
                    <a:pt x="577" y="694"/>
                  </a:lnTo>
                  <a:lnTo>
                    <a:pt x="617" y="695"/>
                  </a:lnTo>
                  <a:lnTo>
                    <a:pt x="658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6" y="708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6" y="778"/>
                  </a:lnTo>
                  <a:lnTo>
                    <a:pt x="1077" y="808"/>
                  </a:lnTo>
                  <a:lnTo>
                    <a:pt x="1091" y="841"/>
                  </a:lnTo>
                  <a:lnTo>
                    <a:pt x="1097" y="875"/>
                  </a:lnTo>
                  <a:lnTo>
                    <a:pt x="1105" y="962"/>
                  </a:lnTo>
                  <a:lnTo>
                    <a:pt x="1109" y="1042"/>
                  </a:lnTo>
                  <a:lnTo>
                    <a:pt x="1113" y="1117"/>
                  </a:lnTo>
                  <a:lnTo>
                    <a:pt x="1117" y="1189"/>
                  </a:lnTo>
                  <a:lnTo>
                    <a:pt x="1118" y="1258"/>
                  </a:lnTo>
                  <a:lnTo>
                    <a:pt x="1118" y="1326"/>
                  </a:lnTo>
                  <a:lnTo>
                    <a:pt x="1117" y="1394"/>
                  </a:lnTo>
                  <a:lnTo>
                    <a:pt x="1114" y="1463"/>
                  </a:lnTo>
                  <a:lnTo>
                    <a:pt x="1111" y="1534"/>
                  </a:lnTo>
                  <a:lnTo>
                    <a:pt x="1106" y="1610"/>
                  </a:lnTo>
                  <a:lnTo>
                    <a:pt x="1100" y="1690"/>
                  </a:lnTo>
                  <a:lnTo>
                    <a:pt x="1091" y="1777"/>
                  </a:lnTo>
                  <a:lnTo>
                    <a:pt x="1085" y="1801"/>
                  </a:lnTo>
                  <a:lnTo>
                    <a:pt x="1073" y="1823"/>
                  </a:lnTo>
                  <a:lnTo>
                    <a:pt x="1055" y="1840"/>
                  </a:lnTo>
                  <a:lnTo>
                    <a:pt x="1033" y="1852"/>
                  </a:lnTo>
                  <a:lnTo>
                    <a:pt x="1009" y="1858"/>
                  </a:lnTo>
                  <a:lnTo>
                    <a:pt x="996" y="1859"/>
                  </a:lnTo>
                  <a:lnTo>
                    <a:pt x="987" y="1860"/>
                  </a:lnTo>
                  <a:lnTo>
                    <a:pt x="984" y="1862"/>
                  </a:lnTo>
                  <a:lnTo>
                    <a:pt x="982" y="1864"/>
                  </a:lnTo>
                  <a:lnTo>
                    <a:pt x="980" y="1865"/>
                  </a:lnTo>
                  <a:lnTo>
                    <a:pt x="976" y="1866"/>
                  </a:lnTo>
                  <a:lnTo>
                    <a:pt x="967" y="1868"/>
                  </a:lnTo>
                  <a:lnTo>
                    <a:pt x="967" y="2022"/>
                  </a:lnTo>
                  <a:lnTo>
                    <a:pt x="964" y="2043"/>
                  </a:lnTo>
                  <a:lnTo>
                    <a:pt x="956" y="2061"/>
                  </a:lnTo>
                  <a:lnTo>
                    <a:pt x="945" y="2076"/>
                  </a:lnTo>
                  <a:lnTo>
                    <a:pt x="929" y="2088"/>
                  </a:lnTo>
                  <a:lnTo>
                    <a:pt x="911" y="2095"/>
                  </a:lnTo>
                  <a:lnTo>
                    <a:pt x="892" y="2097"/>
                  </a:lnTo>
                  <a:lnTo>
                    <a:pt x="226" y="2097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2" y="2076"/>
                  </a:lnTo>
                  <a:lnTo>
                    <a:pt x="160" y="2061"/>
                  </a:lnTo>
                  <a:lnTo>
                    <a:pt x="153" y="2043"/>
                  </a:lnTo>
                  <a:lnTo>
                    <a:pt x="151" y="2022"/>
                  </a:lnTo>
                  <a:lnTo>
                    <a:pt x="151" y="1868"/>
                  </a:lnTo>
                  <a:lnTo>
                    <a:pt x="141" y="1866"/>
                  </a:lnTo>
                  <a:lnTo>
                    <a:pt x="136" y="1865"/>
                  </a:lnTo>
                  <a:lnTo>
                    <a:pt x="134" y="1864"/>
                  </a:lnTo>
                  <a:lnTo>
                    <a:pt x="133" y="1862"/>
                  </a:lnTo>
                  <a:lnTo>
                    <a:pt x="129" y="1860"/>
                  </a:lnTo>
                  <a:lnTo>
                    <a:pt x="122" y="1859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3"/>
                  </a:lnTo>
                  <a:lnTo>
                    <a:pt x="31" y="1801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0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8"/>
                  </a:lnTo>
                  <a:lnTo>
                    <a:pt x="1" y="1189"/>
                  </a:lnTo>
                  <a:lnTo>
                    <a:pt x="3" y="1117"/>
                  </a:lnTo>
                  <a:lnTo>
                    <a:pt x="7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1"/>
                  </a:lnTo>
                  <a:lnTo>
                    <a:pt x="39" y="808"/>
                  </a:lnTo>
                  <a:lnTo>
                    <a:pt x="60" y="778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8"/>
                  </a:lnTo>
                  <a:lnTo>
                    <a:pt x="311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close/>
                  <a:moveTo>
                    <a:pt x="563" y="0"/>
                  </a:moveTo>
                  <a:lnTo>
                    <a:pt x="608" y="3"/>
                  </a:lnTo>
                  <a:lnTo>
                    <a:pt x="650" y="12"/>
                  </a:lnTo>
                  <a:lnTo>
                    <a:pt x="690" y="27"/>
                  </a:lnTo>
                  <a:lnTo>
                    <a:pt x="726" y="48"/>
                  </a:lnTo>
                  <a:lnTo>
                    <a:pt x="760" y="73"/>
                  </a:lnTo>
                  <a:lnTo>
                    <a:pt x="790" y="102"/>
                  </a:lnTo>
                  <a:lnTo>
                    <a:pt x="816" y="136"/>
                  </a:lnTo>
                  <a:lnTo>
                    <a:pt x="836" y="174"/>
                  </a:lnTo>
                  <a:lnTo>
                    <a:pt x="851" y="212"/>
                  </a:lnTo>
                  <a:lnTo>
                    <a:pt x="860" y="256"/>
                  </a:lnTo>
                  <a:lnTo>
                    <a:pt x="864" y="299"/>
                  </a:lnTo>
                  <a:lnTo>
                    <a:pt x="860" y="344"/>
                  </a:lnTo>
                  <a:lnTo>
                    <a:pt x="851" y="387"/>
                  </a:lnTo>
                  <a:lnTo>
                    <a:pt x="836" y="426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7"/>
                  </a:lnTo>
                  <a:lnTo>
                    <a:pt x="726" y="552"/>
                  </a:lnTo>
                  <a:lnTo>
                    <a:pt x="690" y="573"/>
                  </a:lnTo>
                  <a:lnTo>
                    <a:pt x="650" y="587"/>
                  </a:lnTo>
                  <a:lnTo>
                    <a:pt x="608" y="597"/>
                  </a:lnTo>
                  <a:lnTo>
                    <a:pt x="563" y="601"/>
                  </a:lnTo>
                  <a:lnTo>
                    <a:pt x="519" y="597"/>
                  </a:lnTo>
                  <a:lnTo>
                    <a:pt x="477" y="587"/>
                  </a:lnTo>
                  <a:lnTo>
                    <a:pt x="437" y="573"/>
                  </a:lnTo>
                  <a:lnTo>
                    <a:pt x="400" y="552"/>
                  </a:lnTo>
                  <a:lnTo>
                    <a:pt x="366" y="527"/>
                  </a:lnTo>
                  <a:lnTo>
                    <a:pt x="337" y="497"/>
                  </a:lnTo>
                  <a:lnTo>
                    <a:pt x="311" y="463"/>
                  </a:lnTo>
                  <a:lnTo>
                    <a:pt x="291" y="426"/>
                  </a:lnTo>
                  <a:lnTo>
                    <a:pt x="275" y="387"/>
                  </a:lnTo>
                  <a:lnTo>
                    <a:pt x="267" y="344"/>
                  </a:lnTo>
                  <a:lnTo>
                    <a:pt x="263" y="299"/>
                  </a:lnTo>
                  <a:lnTo>
                    <a:pt x="267" y="256"/>
                  </a:lnTo>
                  <a:lnTo>
                    <a:pt x="275" y="212"/>
                  </a:lnTo>
                  <a:lnTo>
                    <a:pt x="291" y="174"/>
                  </a:lnTo>
                  <a:lnTo>
                    <a:pt x="311" y="136"/>
                  </a:lnTo>
                  <a:lnTo>
                    <a:pt x="337" y="102"/>
                  </a:lnTo>
                  <a:lnTo>
                    <a:pt x="366" y="73"/>
                  </a:lnTo>
                  <a:lnTo>
                    <a:pt x="400" y="48"/>
                  </a:lnTo>
                  <a:lnTo>
                    <a:pt x="437" y="27"/>
                  </a:lnTo>
                  <a:lnTo>
                    <a:pt x="477" y="12"/>
                  </a:lnTo>
                  <a:lnTo>
                    <a:pt x="519" y="3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442915" y="1132137"/>
            <a:ext cx="996696" cy="1344168"/>
            <a:chOff x="1316224" y="1140308"/>
            <a:chExt cx="425798" cy="654799"/>
          </a:xfrm>
        </p:grpSpPr>
        <p:sp useBgFill="1">
          <p:nvSpPr>
            <p:cNvPr id="17" name="Freeform 7"/>
            <p:cNvSpPr>
              <a:spLocks/>
            </p:cNvSpPr>
            <p:nvPr/>
          </p:nvSpPr>
          <p:spPr bwMode="auto">
            <a:xfrm>
              <a:off x="1316224" y="1140308"/>
              <a:ext cx="425798" cy="654799"/>
            </a:xfrm>
            <a:custGeom>
              <a:avLst/>
              <a:gdLst>
                <a:gd name="T0" fmla="*/ 795 w 1787"/>
                <a:gd name="T1" fmla="*/ 16 h 2743"/>
                <a:gd name="T2" fmla="*/ 941 w 1787"/>
                <a:gd name="T3" fmla="*/ 88 h 2743"/>
                <a:gd name="T4" fmla="*/ 1047 w 1787"/>
                <a:gd name="T5" fmla="*/ 209 h 2743"/>
                <a:gd name="T6" fmla="*/ 1100 w 1787"/>
                <a:gd name="T7" fmla="*/ 364 h 2743"/>
                <a:gd name="T8" fmla="*/ 1090 w 1787"/>
                <a:gd name="T9" fmla="*/ 528 h 2743"/>
                <a:gd name="T10" fmla="*/ 1023 w 1787"/>
                <a:gd name="T11" fmla="*/ 670 h 2743"/>
                <a:gd name="T12" fmla="*/ 1064 w 1787"/>
                <a:gd name="T13" fmla="*/ 714 h 2743"/>
                <a:gd name="T14" fmla="*/ 1184 w 1787"/>
                <a:gd name="T15" fmla="*/ 751 h 2743"/>
                <a:gd name="T16" fmla="*/ 1278 w 1787"/>
                <a:gd name="T17" fmla="*/ 832 h 2743"/>
                <a:gd name="T18" fmla="*/ 1332 w 1787"/>
                <a:gd name="T19" fmla="*/ 944 h 2743"/>
                <a:gd name="T20" fmla="*/ 1348 w 1787"/>
                <a:gd name="T21" fmla="*/ 1133 h 2743"/>
                <a:gd name="T22" fmla="*/ 1387 w 1787"/>
                <a:gd name="T23" fmla="*/ 1240 h 2743"/>
                <a:gd name="T24" fmla="*/ 1497 w 1787"/>
                <a:gd name="T25" fmla="*/ 1203 h 2743"/>
                <a:gd name="T26" fmla="*/ 1602 w 1787"/>
                <a:gd name="T27" fmla="*/ 1214 h 2743"/>
                <a:gd name="T28" fmla="*/ 1697 w 1787"/>
                <a:gd name="T29" fmla="*/ 1268 h 2743"/>
                <a:gd name="T30" fmla="*/ 1765 w 1787"/>
                <a:gd name="T31" fmla="*/ 1363 h 2743"/>
                <a:gd name="T32" fmla="*/ 1787 w 1787"/>
                <a:gd name="T33" fmla="*/ 1471 h 2743"/>
                <a:gd name="T34" fmla="*/ 1761 w 1787"/>
                <a:gd name="T35" fmla="*/ 1577 h 2743"/>
                <a:gd name="T36" fmla="*/ 1193 w 1787"/>
                <a:gd name="T37" fmla="*/ 2464 h 2743"/>
                <a:gd name="T38" fmla="*/ 1139 w 1787"/>
                <a:gd name="T39" fmla="*/ 2499 h 2743"/>
                <a:gd name="T40" fmla="*/ 794 w 1787"/>
                <a:gd name="T41" fmla="*/ 2743 h 2743"/>
                <a:gd name="T42" fmla="*/ 730 w 1787"/>
                <a:gd name="T43" fmla="*/ 2729 h 2743"/>
                <a:gd name="T44" fmla="*/ 691 w 1787"/>
                <a:gd name="T45" fmla="*/ 2680 h 2743"/>
                <a:gd name="T46" fmla="*/ 730 w 1787"/>
                <a:gd name="T47" fmla="*/ 2338 h 2743"/>
                <a:gd name="T48" fmla="*/ 278 w 1787"/>
                <a:gd name="T49" fmla="*/ 2326 h 2743"/>
                <a:gd name="T50" fmla="*/ 197 w 1787"/>
                <a:gd name="T51" fmla="*/ 2269 h 2743"/>
                <a:gd name="T52" fmla="*/ 155 w 1787"/>
                <a:gd name="T53" fmla="*/ 2179 h 2743"/>
                <a:gd name="T54" fmla="*/ 120 w 1787"/>
                <a:gd name="T55" fmla="*/ 2063 h 2743"/>
                <a:gd name="T56" fmla="*/ 47 w 1787"/>
                <a:gd name="T57" fmla="*/ 1980 h 2743"/>
                <a:gd name="T58" fmla="*/ 19 w 1787"/>
                <a:gd name="T59" fmla="*/ 1821 h 2743"/>
                <a:gd name="T60" fmla="*/ 3 w 1787"/>
                <a:gd name="T61" fmla="*/ 1589 h 2743"/>
                <a:gd name="T62" fmla="*/ 1 w 1787"/>
                <a:gd name="T63" fmla="*/ 1378 h 2743"/>
                <a:gd name="T64" fmla="*/ 8 w 1787"/>
                <a:gd name="T65" fmla="*/ 1157 h 2743"/>
                <a:gd name="T66" fmla="*/ 28 w 1787"/>
                <a:gd name="T67" fmla="*/ 944 h 2743"/>
                <a:gd name="T68" fmla="*/ 81 w 1787"/>
                <a:gd name="T69" fmla="*/ 832 h 2743"/>
                <a:gd name="T70" fmla="*/ 175 w 1787"/>
                <a:gd name="T71" fmla="*/ 751 h 2743"/>
                <a:gd name="T72" fmla="*/ 296 w 1787"/>
                <a:gd name="T73" fmla="*/ 714 h 2743"/>
                <a:gd name="T74" fmla="*/ 346 w 1787"/>
                <a:gd name="T75" fmla="*/ 668 h 2743"/>
                <a:gd name="T76" fmla="*/ 278 w 1787"/>
                <a:gd name="T77" fmla="*/ 528 h 2743"/>
                <a:gd name="T78" fmla="*/ 268 w 1787"/>
                <a:gd name="T79" fmla="*/ 364 h 2743"/>
                <a:gd name="T80" fmla="*/ 321 w 1787"/>
                <a:gd name="T81" fmla="*/ 209 h 2743"/>
                <a:gd name="T82" fmla="*/ 428 w 1787"/>
                <a:gd name="T83" fmla="*/ 88 h 2743"/>
                <a:gd name="T84" fmla="*/ 573 w 1787"/>
                <a:gd name="T85" fmla="*/ 16 h 2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7" h="2743">
                  <a:moveTo>
                    <a:pt x="684" y="0"/>
                  </a:moveTo>
                  <a:lnTo>
                    <a:pt x="741" y="5"/>
                  </a:lnTo>
                  <a:lnTo>
                    <a:pt x="795" y="16"/>
                  </a:lnTo>
                  <a:lnTo>
                    <a:pt x="847" y="34"/>
                  </a:lnTo>
                  <a:lnTo>
                    <a:pt x="896" y="58"/>
                  </a:lnTo>
                  <a:lnTo>
                    <a:pt x="941" y="88"/>
                  </a:lnTo>
                  <a:lnTo>
                    <a:pt x="982" y="123"/>
                  </a:lnTo>
                  <a:lnTo>
                    <a:pt x="1017" y="164"/>
                  </a:lnTo>
                  <a:lnTo>
                    <a:pt x="1047" y="209"/>
                  </a:lnTo>
                  <a:lnTo>
                    <a:pt x="1071" y="257"/>
                  </a:lnTo>
                  <a:lnTo>
                    <a:pt x="1089" y="309"/>
                  </a:lnTo>
                  <a:lnTo>
                    <a:pt x="1100" y="364"/>
                  </a:lnTo>
                  <a:lnTo>
                    <a:pt x="1104" y="421"/>
                  </a:lnTo>
                  <a:lnTo>
                    <a:pt x="1100" y="475"/>
                  </a:lnTo>
                  <a:lnTo>
                    <a:pt x="1090" y="528"/>
                  </a:lnTo>
                  <a:lnTo>
                    <a:pt x="1074" y="578"/>
                  </a:lnTo>
                  <a:lnTo>
                    <a:pt x="1051" y="625"/>
                  </a:lnTo>
                  <a:lnTo>
                    <a:pt x="1023" y="670"/>
                  </a:lnTo>
                  <a:lnTo>
                    <a:pt x="989" y="710"/>
                  </a:lnTo>
                  <a:lnTo>
                    <a:pt x="1025" y="712"/>
                  </a:lnTo>
                  <a:lnTo>
                    <a:pt x="1064" y="714"/>
                  </a:lnTo>
                  <a:lnTo>
                    <a:pt x="1105" y="720"/>
                  </a:lnTo>
                  <a:lnTo>
                    <a:pt x="1146" y="733"/>
                  </a:lnTo>
                  <a:lnTo>
                    <a:pt x="1184" y="751"/>
                  </a:lnTo>
                  <a:lnTo>
                    <a:pt x="1219" y="774"/>
                  </a:lnTo>
                  <a:lnTo>
                    <a:pt x="1250" y="800"/>
                  </a:lnTo>
                  <a:lnTo>
                    <a:pt x="1278" y="832"/>
                  </a:lnTo>
                  <a:lnTo>
                    <a:pt x="1301" y="867"/>
                  </a:lnTo>
                  <a:lnTo>
                    <a:pt x="1319" y="904"/>
                  </a:lnTo>
                  <a:lnTo>
                    <a:pt x="1332" y="944"/>
                  </a:lnTo>
                  <a:lnTo>
                    <a:pt x="1338" y="986"/>
                  </a:lnTo>
                  <a:lnTo>
                    <a:pt x="1344" y="1061"/>
                  </a:lnTo>
                  <a:lnTo>
                    <a:pt x="1348" y="1133"/>
                  </a:lnTo>
                  <a:lnTo>
                    <a:pt x="1353" y="1199"/>
                  </a:lnTo>
                  <a:lnTo>
                    <a:pt x="1355" y="1263"/>
                  </a:lnTo>
                  <a:lnTo>
                    <a:pt x="1387" y="1240"/>
                  </a:lnTo>
                  <a:lnTo>
                    <a:pt x="1421" y="1222"/>
                  </a:lnTo>
                  <a:lnTo>
                    <a:pt x="1458" y="1210"/>
                  </a:lnTo>
                  <a:lnTo>
                    <a:pt x="1497" y="1203"/>
                  </a:lnTo>
                  <a:lnTo>
                    <a:pt x="1532" y="1202"/>
                  </a:lnTo>
                  <a:lnTo>
                    <a:pt x="1567" y="1205"/>
                  </a:lnTo>
                  <a:lnTo>
                    <a:pt x="1602" y="1214"/>
                  </a:lnTo>
                  <a:lnTo>
                    <a:pt x="1635" y="1227"/>
                  </a:lnTo>
                  <a:lnTo>
                    <a:pt x="1666" y="1244"/>
                  </a:lnTo>
                  <a:lnTo>
                    <a:pt x="1697" y="1268"/>
                  </a:lnTo>
                  <a:lnTo>
                    <a:pt x="1725" y="1296"/>
                  </a:lnTo>
                  <a:lnTo>
                    <a:pt x="1747" y="1327"/>
                  </a:lnTo>
                  <a:lnTo>
                    <a:pt x="1765" y="1363"/>
                  </a:lnTo>
                  <a:lnTo>
                    <a:pt x="1778" y="1400"/>
                  </a:lnTo>
                  <a:lnTo>
                    <a:pt x="1784" y="1435"/>
                  </a:lnTo>
                  <a:lnTo>
                    <a:pt x="1787" y="1471"/>
                  </a:lnTo>
                  <a:lnTo>
                    <a:pt x="1783" y="1508"/>
                  </a:lnTo>
                  <a:lnTo>
                    <a:pt x="1775" y="1543"/>
                  </a:lnTo>
                  <a:lnTo>
                    <a:pt x="1761" y="1577"/>
                  </a:lnTo>
                  <a:lnTo>
                    <a:pt x="1745" y="1609"/>
                  </a:lnTo>
                  <a:lnTo>
                    <a:pt x="1208" y="2446"/>
                  </a:lnTo>
                  <a:lnTo>
                    <a:pt x="1193" y="2464"/>
                  </a:lnTo>
                  <a:lnTo>
                    <a:pt x="1176" y="2480"/>
                  </a:lnTo>
                  <a:lnTo>
                    <a:pt x="1158" y="2492"/>
                  </a:lnTo>
                  <a:lnTo>
                    <a:pt x="1139" y="2499"/>
                  </a:lnTo>
                  <a:lnTo>
                    <a:pt x="833" y="2732"/>
                  </a:lnTo>
                  <a:lnTo>
                    <a:pt x="814" y="2740"/>
                  </a:lnTo>
                  <a:lnTo>
                    <a:pt x="794" y="2743"/>
                  </a:lnTo>
                  <a:lnTo>
                    <a:pt x="772" y="2743"/>
                  </a:lnTo>
                  <a:lnTo>
                    <a:pt x="751" y="2738"/>
                  </a:lnTo>
                  <a:lnTo>
                    <a:pt x="730" y="2729"/>
                  </a:lnTo>
                  <a:lnTo>
                    <a:pt x="714" y="2715"/>
                  </a:lnTo>
                  <a:lnTo>
                    <a:pt x="701" y="2699"/>
                  </a:lnTo>
                  <a:lnTo>
                    <a:pt x="691" y="2680"/>
                  </a:lnTo>
                  <a:lnTo>
                    <a:pt x="685" y="2659"/>
                  </a:lnTo>
                  <a:lnTo>
                    <a:pt x="684" y="2637"/>
                  </a:lnTo>
                  <a:lnTo>
                    <a:pt x="730" y="2338"/>
                  </a:lnTo>
                  <a:lnTo>
                    <a:pt x="347" y="2338"/>
                  </a:lnTo>
                  <a:lnTo>
                    <a:pt x="312" y="2335"/>
                  </a:lnTo>
                  <a:lnTo>
                    <a:pt x="278" y="2326"/>
                  </a:lnTo>
                  <a:lnTo>
                    <a:pt x="248" y="2312"/>
                  </a:lnTo>
                  <a:lnTo>
                    <a:pt x="221" y="2292"/>
                  </a:lnTo>
                  <a:lnTo>
                    <a:pt x="197" y="2269"/>
                  </a:lnTo>
                  <a:lnTo>
                    <a:pt x="178" y="2242"/>
                  </a:lnTo>
                  <a:lnTo>
                    <a:pt x="164" y="2211"/>
                  </a:lnTo>
                  <a:lnTo>
                    <a:pt x="155" y="2179"/>
                  </a:lnTo>
                  <a:lnTo>
                    <a:pt x="151" y="2144"/>
                  </a:lnTo>
                  <a:lnTo>
                    <a:pt x="151" y="2081"/>
                  </a:lnTo>
                  <a:lnTo>
                    <a:pt x="120" y="2063"/>
                  </a:lnTo>
                  <a:lnTo>
                    <a:pt x="91" y="2040"/>
                  </a:lnTo>
                  <a:lnTo>
                    <a:pt x="66" y="2012"/>
                  </a:lnTo>
                  <a:lnTo>
                    <a:pt x="47" y="1980"/>
                  </a:lnTo>
                  <a:lnTo>
                    <a:pt x="34" y="1945"/>
                  </a:lnTo>
                  <a:lnTo>
                    <a:pt x="28" y="1909"/>
                  </a:lnTo>
                  <a:lnTo>
                    <a:pt x="19" y="1821"/>
                  </a:lnTo>
                  <a:lnTo>
                    <a:pt x="13" y="1739"/>
                  </a:lnTo>
                  <a:lnTo>
                    <a:pt x="8" y="1661"/>
                  </a:lnTo>
                  <a:lnTo>
                    <a:pt x="3" y="1589"/>
                  </a:lnTo>
                  <a:lnTo>
                    <a:pt x="1" y="1517"/>
                  </a:lnTo>
                  <a:lnTo>
                    <a:pt x="0" y="1447"/>
                  </a:lnTo>
                  <a:lnTo>
                    <a:pt x="1" y="1378"/>
                  </a:lnTo>
                  <a:lnTo>
                    <a:pt x="2" y="1307"/>
                  </a:lnTo>
                  <a:lnTo>
                    <a:pt x="5" y="1234"/>
                  </a:lnTo>
                  <a:lnTo>
                    <a:pt x="8" y="1157"/>
                  </a:lnTo>
                  <a:lnTo>
                    <a:pt x="14" y="1075"/>
                  </a:lnTo>
                  <a:lnTo>
                    <a:pt x="20" y="986"/>
                  </a:lnTo>
                  <a:lnTo>
                    <a:pt x="28" y="944"/>
                  </a:lnTo>
                  <a:lnTo>
                    <a:pt x="40" y="904"/>
                  </a:lnTo>
                  <a:lnTo>
                    <a:pt x="58" y="867"/>
                  </a:lnTo>
                  <a:lnTo>
                    <a:pt x="81" y="832"/>
                  </a:lnTo>
                  <a:lnTo>
                    <a:pt x="109" y="800"/>
                  </a:lnTo>
                  <a:lnTo>
                    <a:pt x="140" y="774"/>
                  </a:lnTo>
                  <a:lnTo>
                    <a:pt x="175" y="751"/>
                  </a:lnTo>
                  <a:lnTo>
                    <a:pt x="214" y="733"/>
                  </a:lnTo>
                  <a:lnTo>
                    <a:pt x="254" y="720"/>
                  </a:lnTo>
                  <a:lnTo>
                    <a:pt x="296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6" y="668"/>
                  </a:lnTo>
                  <a:lnTo>
                    <a:pt x="318" y="625"/>
                  </a:lnTo>
                  <a:lnTo>
                    <a:pt x="295" y="578"/>
                  </a:lnTo>
                  <a:lnTo>
                    <a:pt x="278" y="528"/>
                  </a:lnTo>
                  <a:lnTo>
                    <a:pt x="268" y="475"/>
                  </a:lnTo>
                  <a:lnTo>
                    <a:pt x="265" y="421"/>
                  </a:lnTo>
                  <a:lnTo>
                    <a:pt x="268" y="364"/>
                  </a:lnTo>
                  <a:lnTo>
                    <a:pt x="279" y="309"/>
                  </a:lnTo>
                  <a:lnTo>
                    <a:pt x="297" y="257"/>
                  </a:lnTo>
                  <a:lnTo>
                    <a:pt x="321" y="209"/>
                  </a:lnTo>
                  <a:lnTo>
                    <a:pt x="352" y="164"/>
                  </a:lnTo>
                  <a:lnTo>
                    <a:pt x="388" y="123"/>
                  </a:lnTo>
                  <a:lnTo>
                    <a:pt x="428" y="88"/>
                  </a:lnTo>
                  <a:lnTo>
                    <a:pt x="473" y="58"/>
                  </a:lnTo>
                  <a:lnTo>
                    <a:pt x="521" y="34"/>
                  </a:lnTo>
                  <a:lnTo>
                    <a:pt x="573" y="16"/>
                  </a:lnTo>
                  <a:lnTo>
                    <a:pt x="627" y="5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406870" y="1168933"/>
              <a:ext cx="143125" cy="143125"/>
            </a:xfrm>
            <a:custGeom>
              <a:avLst/>
              <a:gdLst>
                <a:gd name="T0" fmla="*/ 300 w 600"/>
                <a:gd name="T1" fmla="*/ 0 h 600"/>
                <a:gd name="T2" fmla="*/ 345 w 600"/>
                <a:gd name="T3" fmla="*/ 3 h 600"/>
                <a:gd name="T4" fmla="*/ 387 w 600"/>
                <a:gd name="T5" fmla="*/ 13 h 600"/>
                <a:gd name="T6" fmla="*/ 427 w 600"/>
                <a:gd name="T7" fmla="*/ 29 h 600"/>
                <a:gd name="T8" fmla="*/ 463 w 600"/>
                <a:gd name="T9" fmla="*/ 48 h 600"/>
                <a:gd name="T10" fmla="*/ 497 w 600"/>
                <a:gd name="T11" fmla="*/ 73 h 600"/>
                <a:gd name="T12" fmla="*/ 528 w 600"/>
                <a:gd name="T13" fmla="*/ 104 h 600"/>
                <a:gd name="T14" fmla="*/ 552 w 600"/>
                <a:gd name="T15" fmla="*/ 137 h 600"/>
                <a:gd name="T16" fmla="*/ 572 w 600"/>
                <a:gd name="T17" fmla="*/ 174 h 600"/>
                <a:gd name="T18" fmla="*/ 588 w 600"/>
                <a:gd name="T19" fmla="*/ 214 h 600"/>
                <a:gd name="T20" fmla="*/ 598 w 600"/>
                <a:gd name="T21" fmla="*/ 256 h 600"/>
                <a:gd name="T22" fmla="*/ 600 w 600"/>
                <a:gd name="T23" fmla="*/ 301 h 600"/>
                <a:gd name="T24" fmla="*/ 598 w 600"/>
                <a:gd name="T25" fmla="*/ 344 h 600"/>
                <a:gd name="T26" fmla="*/ 588 w 600"/>
                <a:gd name="T27" fmla="*/ 386 h 600"/>
                <a:gd name="T28" fmla="*/ 572 w 600"/>
                <a:gd name="T29" fmla="*/ 426 h 600"/>
                <a:gd name="T30" fmla="*/ 552 w 600"/>
                <a:gd name="T31" fmla="*/ 464 h 600"/>
                <a:gd name="T32" fmla="*/ 528 w 600"/>
                <a:gd name="T33" fmla="*/ 498 h 600"/>
                <a:gd name="T34" fmla="*/ 497 w 600"/>
                <a:gd name="T35" fmla="*/ 527 h 600"/>
                <a:gd name="T36" fmla="*/ 463 w 600"/>
                <a:gd name="T37" fmla="*/ 552 h 600"/>
                <a:gd name="T38" fmla="*/ 427 w 600"/>
                <a:gd name="T39" fmla="*/ 573 h 600"/>
                <a:gd name="T40" fmla="*/ 387 w 600"/>
                <a:gd name="T41" fmla="*/ 588 h 600"/>
                <a:gd name="T42" fmla="*/ 345 w 600"/>
                <a:gd name="T43" fmla="*/ 598 h 600"/>
                <a:gd name="T44" fmla="*/ 300 w 600"/>
                <a:gd name="T45" fmla="*/ 600 h 600"/>
                <a:gd name="T46" fmla="*/ 255 w 600"/>
                <a:gd name="T47" fmla="*/ 598 h 600"/>
                <a:gd name="T48" fmla="*/ 213 w 600"/>
                <a:gd name="T49" fmla="*/ 588 h 600"/>
                <a:gd name="T50" fmla="*/ 173 w 600"/>
                <a:gd name="T51" fmla="*/ 573 h 600"/>
                <a:gd name="T52" fmla="*/ 137 w 600"/>
                <a:gd name="T53" fmla="*/ 552 h 600"/>
                <a:gd name="T54" fmla="*/ 103 w 600"/>
                <a:gd name="T55" fmla="*/ 527 h 600"/>
                <a:gd name="T56" fmla="*/ 74 w 600"/>
                <a:gd name="T57" fmla="*/ 498 h 600"/>
                <a:gd name="T58" fmla="*/ 49 w 600"/>
                <a:gd name="T59" fmla="*/ 464 h 600"/>
                <a:gd name="T60" fmla="*/ 28 w 600"/>
                <a:gd name="T61" fmla="*/ 426 h 600"/>
                <a:gd name="T62" fmla="*/ 12 w 600"/>
                <a:gd name="T63" fmla="*/ 386 h 600"/>
                <a:gd name="T64" fmla="*/ 3 w 600"/>
                <a:gd name="T65" fmla="*/ 344 h 600"/>
                <a:gd name="T66" fmla="*/ 0 w 600"/>
                <a:gd name="T67" fmla="*/ 301 h 600"/>
                <a:gd name="T68" fmla="*/ 3 w 600"/>
                <a:gd name="T69" fmla="*/ 256 h 600"/>
                <a:gd name="T70" fmla="*/ 12 w 600"/>
                <a:gd name="T71" fmla="*/ 214 h 600"/>
                <a:gd name="T72" fmla="*/ 28 w 600"/>
                <a:gd name="T73" fmla="*/ 174 h 600"/>
                <a:gd name="T74" fmla="*/ 49 w 600"/>
                <a:gd name="T75" fmla="*/ 137 h 600"/>
                <a:gd name="T76" fmla="*/ 74 w 600"/>
                <a:gd name="T77" fmla="*/ 104 h 600"/>
                <a:gd name="T78" fmla="*/ 103 w 600"/>
                <a:gd name="T79" fmla="*/ 73 h 600"/>
                <a:gd name="T80" fmla="*/ 137 w 600"/>
                <a:gd name="T81" fmla="*/ 48 h 600"/>
                <a:gd name="T82" fmla="*/ 173 w 600"/>
                <a:gd name="T83" fmla="*/ 29 h 600"/>
                <a:gd name="T84" fmla="*/ 213 w 600"/>
                <a:gd name="T85" fmla="*/ 13 h 600"/>
                <a:gd name="T86" fmla="*/ 255 w 600"/>
                <a:gd name="T87" fmla="*/ 3 h 600"/>
                <a:gd name="T88" fmla="*/ 300 w 600"/>
                <a:gd name="T8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0" h="600">
                  <a:moveTo>
                    <a:pt x="300" y="0"/>
                  </a:moveTo>
                  <a:lnTo>
                    <a:pt x="345" y="3"/>
                  </a:lnTo>
                  <a:lnTo>
                    <a:pt x="387" y="13"/>
                  </a:lnTo>
                  <a:lnTo>
                    <a:pt x="427" y="29"/>
                  </a:lnTo>
                  <a:lnTo>
                    <a:pt x="463" y="48"/>
                  </a:lnTo>
                  <a:lnTo>
                    <a:pt x="497" y="73"/>
                  </a:lnTo>
                  <a:lnTo>
                    <a:pt x="528" y="104"/>
                  </a:lnTo>
                  <a:lnTo>
                    <a:pt x="552" y="137"/>
                  </a:lnTo>
                  <a:lnTo>
                    <a:pt x="572" y="174"/>
                  </a:lnTo>
                  <a:lnTo>
                    <a:pt x="588" y="214"/>
                  </a:lnTo>
                  <a:lnTo>
                    <a:pt x="598" y="256"/>
                  </a:lnTo>
                  <a:lnTo>
                    <a:pt x="600" y="301"/>
                  </a:lnTo>
                  <a:lnTo>
                    <a:pt x="598" y="344"/>
                  </a:lnTo>
                  <a:lnTo>
                    <a:pt x="588" y="386"/>
                  </a:lnTo>
                  <a:lnTo>
                    <a:pt x="572" y="426"/>
                  </a:lnTo>
                  <a:lnTo>
                    <a:pt x="552" y="464"/>
                  </a:lnTo>
                  <a:lnTo>
                    <a:pt x="528" y="498"/>
                  </a:lnTo>
                  <a:lnTo>
                    <a:pt x="497" y="527"/>
                  </a:lnTo>
                  <a:lnTo>
                    <a:pt x="463" y="552"/>
                  </a:lnTo>
                  <a:lnTo>
                    <a:pt x="427" y="573"/>
                  </a:lnTo>
                  <a:lnTo>
                    <a:pt x="387" y="588"/>
                  </a:lnTo>
                  <a:lnTo>
                    <a:pt x="345" y="598"/>
                  </a:lnTo>
                  <a:lnTo>
                    <a:pt x="300" y="600"/>
                  </a:lnTo>
                  <a:lnTo>
                    <a:pt x="255" y="598"/>
                  </a:lnTo>
                  <a:lnTo>
                    <a:pt x="213" y="588"/>
                  </a:lnTo>
                  <a:lnTo>
                    <a:pt x="173" y="573"/>
                  </a:lnTo>
                  <a:lnTo>
                    <a:pt x="137" y="552"/>
                  </a:lnTo>
                  <a:lnTo>
                    <a:pt x="103" y="527"/>
                  </a:lnTo>
                  <a:lnTo>
                    <a:pt x="74" y="498"/>
                  </a:lnTo>
                  <a:lnTo>
                    <a:pt x="49" y="464"/>
                  </a:lnTo>
                  <a:lnTo>
                    <a:pt x="28" y="426"/>
                  </a:lnTo>
                  <a:lnTo>
                    <a:pt x="12" y="386"/>
                  </a:lnTo>
                  <a:lnTo>
                    <a:pt x="3" y="344"/>
                  </a:lnTo>
                  <a:lnTo>
                    <a:pt x="0" y="301"/>
                  </a:lnTo>
                  <a:lnTo>
                    <a:pt x="3" y="256"/>
                  </a:lnTo>
                  <a:lnTo>
                    <a:pt x="12" y="214"/>
                  </a:lnTo>
                  <a:lnTo>
                    <a:pt x="28" y="174"/>
                  </a:lnTo>
                  <a:lnTo>
                    <a:pt x="49" y="137"/>
                  </a:lnTo>
                  <a:lnTo>
                    <a:pt x="74" y="104"/>
                  </a:lnTo>
                  <a:lnTo>
                    <a:pt x="103" y="73"/>
                  </a:lnTo>
                  <a:lnTo>
                    <a:pt x="137" y="48"/>
                  </a:lnTo>
                  <a:lnTo>
                    <a:pt x="173" y="29"/>
                  </a:lnTo>
                  <a:lnTo>
                    <a:pt x="213" y="13"/>
                  </a:lnTo>
                  <a:lnTo>
                    <a:pt x="255" y="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344849" y="1334720"/>
              <a:ext cx="265975" cy="335152"/>
            </a:xfrm>
            <a:custGeom>
              <a:avLst/>
              <a:gdLst>
                <a:gd name="T0" fmla="*/ 579 w 1119"/>
                <a:gd name="T1" fmla="*/ 0 h 1404"/>
                <a:gd name="T2" fmla="*/ 660 w 1119"/>
                <a:gd name="T3" fmla="*/ 2 h 1404"/>
                <a:gd name="T4" fmla="*/ 753 w 1119"/>
                <a:gd name="T5" fmla="*/ 6 h 1404"/>
                <a:gd name="T6" fmla="*/ 866 w 1119"/>
                <a:gd name="T7" fmla="*/ 14 h 1404"/>
                <a:gd name="T8" fmla="*/ 969 w 1119"/>
                <a:gd name="T9" fmla="*/ 25 h 1404"/>
                <a:gd name="T10" fmla="*/ 1032 w 1119"/>
                <a:gd name="T11" fmla="*/ 59 h 1404"/>
                <a:gd name="T12" fmla="*/ 1078 w 1119"/>
                <a:gd name="T13" fmla="*/ 113 h 1404"/>
                <a:gd name="T14" fmla="*/ 1099 w 1119"/>
                <a:gd name="T15" fmla="*/ 181 h 1404"/>
                <a:gd name="T16" fmla="*/ 1109 w 1119"/>
                <a:gd name="T17" fmla="*/ 338 h 1404"/>
                <a:gd name="T18" fmla="*/ 1117 w 1119"/>
                <a:gd name="T19" fmla="*/ 477 h 1404"/>
                <a:gd name="T20" fmla="*/ 1119 w 1119"/>
                <a:gd name="T21" fmla="*/ 606 h 1404"/>
                <a:gd name="T22" fmla="*/ 634 w 1119"/>
                <a:gd name="T23" fmla="*/ 1365 h 1404"/>
                <a:gd name="T24" fmla="*/ 625 w 1119"/>
                <a:gd name="T25" fmla="*/ 1404 h 1404"/>
                <a:gd name="T26" fmla="*/ 206 w 1119"/>
                <a:gd name="T27" fmla="*/ 1401 h 1404"/>
                <a:gd name="T28" fmla="*/ 174 w 1119"/>
                <a:gd name="T29" fmla="*/ 1382 h 1404"/>
                <a:gd name="T30" fmla="*/ 154 w 1119"/>
                <a:gd name="T31" fmla="*/ 1348 h 1404"/>
                <a:gd name="T32" fmla="*/ 151 w 1119"/>
                <a:gd name="T33" fmla="*/ 1173 h 1404"/>
                <a:gd name="T34" fmla="*/ 137 w 1119"/>
                <a:gd name="T35" fmla="*/ 1170 h 1404"/>
                <a:gd name="T36" fmla="*/ 134 w 1119"/>
                <a:gd name="T37" fmla="*/ 1168 h 1404"/>
                <a:gd name="T38" fmla="*/ 123 w 1119"/>
                <a:gd name="T39" fmla="*/ 1165 h 1404"/>
                <a:gd name="T40" fmla="*/ 84 w 1119"/>
                <a:gd name="T41" fmla="*/ 1158 h 1404"/>
                <a:gd name="T42" fmla="*/ 45 w 1119"/>
                <a:gd name="T43" fmla="*/ 1128 h 1404"/>
                <a:gd name="T44" fmla="*/ 26 w 1119"/>
                <a:gd name="T45" fmla="*/ 1082 h 1404"/>
                <a:gd name="T46" fmla="*/ 13 w 1119"/>
                <a:gd name="T47" fmla="*/ 915 h 1404"/>
                <a:gd name="T48" fmla="*/ 3 w 1119"/>
                <a:gd name="T49" fmla="*/ 769 h 1404"/>
                <a:gd name="T50" fmla="*/ 0 w 1119"/>
                <a:gd name="T51" fmla="*/ 632 h 1404"/>
                <a:gd name="T52" fmla="*/ 2 w 1119"/>
                <a:gd name="T53" fmla="*/ 494 h 1404"/>
                <a:gd name="T54" fmla="*/ 8 w 1119"/>
                <a:gd name="T55" fmla="*/ 348 h 1404"/>
                <a:gd name="T56" fmla="*/ 20 w 1119"/>
                <a:gd name="T57" fmla="*/ 181 h 1404"/>
                <a:gd name="T58" fmla="*/ 41 w 1119"/>
                <a:gd name="T59" fmla="*/ 113 h 1404"/>
                <a:gd name="T60" fmla="*/ 87 w 1119"/>
                <a:gd name="T61" fmla="*/ 59 h 1404"/>
                <a:gd name="T62" fmla="*/ 149 w 1119"/>
                <a:gd name="T63" fmla="*/ 25 h 1404"/>
                <a:gd name="T64" fmla="*/ 252 w 1119"/>
                <a:gd name="T65" fmla="*/ 14 h 1404"/>
                <a:gd name="T66" fmla="*/ 366 w 1119"/>
                <a:gd name="T67" fmla="*/ 6 h 1404"/>
                <a:gd name="T68" fmla="*/ 459 w 1119"/>
                <a:gd name="T69" fmla="*/ 2 h 1404"/>
                <a:gd name="T70" fmla="*/ 540 w 1119"/>
                <a:gd name="T71" fmla="*/ 0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9" h="1404">
                  <a:moveTo>
                    <a:pt x="540" y="0"/>
                  </a:moveTo>
                  <a:lnTo>
                    <a:pt x="579" y="0"/>
                  </a:lnTo>
                  <a:lnTo>
                    <a:pt x="619" y="0"/>
                  </a:lnTo>
                  <a:lnTo>
                    <a:pt x="660" y="2"/>
                  </a:lnTo>
                  <a:lnTo>
                    <a:pt x="704" y="3"/>
                  </a:lnTo>
                  <a:lnTo>
                    <a:pt x="753" y="6"/>
                  </a:lnTo>
                  <a:lnTo>
                    <a:pt x="807" y="9"/>
                  </a:lnTo>
                  <a:lnTo>
                    <a:pt x="866" y="14"/>
                  </a:lnTo>
                  <a:lnTo>
                    <a:pt x="935" y="19"/>
                  </a:lnTo>
                  <a:lnTo>
                    <a:pt x="969" y="25"/>
                  </a:lnTo>
                  <a:lnTo>
                    <a:pt x="1003" y="38"/>
                  </a:lnTo>
                  <a:lnTo>
                    <a:pt x="1032" y="59"/>
                  </a:lnTo>
                  <a:lnTo>
                    <a:pt x="1058" y="84"/>
                  </a:lnTo>
                  <a:lnTo>
                    <a:pt x="1078" y="113"/>
                  </a:lnTo>
                  <a:lnTo>
                    <a:pt x="1093" y="146"/>
                  </a:lnTo>
                  <a:lnTo>
                    <a:pt x="1099" y="181"/>
                  </a:lnTo>
                  <a:lnTo>
                    <a:pt x="1105" y="262"/>
                  </a:lnTo>
                  <a:lnTo>
                    <a:pt x="1109" y="338"/>
                  </a:lnTo>
                  <a:lnTo>
                    <a:pt x="1114" y="410"/>
                  </a:lnTo>
                  <a:lnTo>
                    <a:pt x="1117" y="477"/>
                  </a:lnTo>
                  <a:lnTo>
                    <a:pt x="1118" y="543"/>
                  </a:lnTo>
                  <a:lnTo>
                    <a:pt x="1119" y="606"/>
                  </a:lnTo>
                  <a:lnTo>
                    <a:pt x="644" y="1346"/>
                  </a:lnTo>
                  <a:lnTo>
                    <a:pt x="634" y="1365"/>
                  </a:lnTo>
                  <a:lnTo>
                    <a:pt x="628" y="1384"/>
                  </a:lnTo>
                  <a:lnTo>
                    <a:pt x="625" y="1404"/>
                  </a:lnTo>
                  <a:lnTo>
                    <a:pt x="227" y="1404"/>
                  </a:lnTo>
                  <a:lnTo>
                    <a:pt x="206" y="1401"/>
                  </a:lnTo>
                  <a:lnTo>
                    <a:pt x="188" y="1393"/>
                  </a:lnTo>
                  <a:lnTo>
                    <a:pt x="174" y="1382"/>
                  </a:lnTo>
                  <a:lnTo>
                    <a:pt x="162" y="1366"/>
                  </a:lnTo>
                  <a:lnTo>
                    <a:pt x="154" y="1348"/>
                  </a:lnTo>
                  <a:lnTo>
                    <a:pt x="151" y="1329"/>
                  </a:lnTo>
                  <a:lnTo>
                    <a:pt x="151" y="1173"/>
                  </a:lnTo>
                  <a:lnTo>
                    <a:pt x="142" y="1171"/>
                  </a:lnTo>
                  <a:lnTo>
                    <a:pt x="137" y="1170"/>
                  </a:lnTo>
                  <a:lnTo>
                    <a:pt x="135" y="1169"/>
                  </a:lnTo>
                  <a:lnTo>
                    <a:pt x="134" y="1168"/>
                  </a:lnTo>
                  <a:lnTo>
                    <a:pt x="130" y="1167"/>
                  </a:lnTo>
                  <a:lnTo>
                    <a:pt x="123" y="1165"/>
                  </a:lnTo>
                  <a:lnTo>
                    <a:pt x="108" y="1164"/>
                  </a:lnTo>
                  <a:lnTo>
                    <a:pt x="84" y="1158"/>
                  </a:lnTo>
                  <a:lnTo>
                    <a:pt x="64" y="1146"/>
                  </a:lnTo>
                  <a:lnTo>
                    <a:pt x="45" y="1128"/>
                  </a:lnTo>
                  <a:lnTo>
                    <a:pt x="32" y="1106"/>
                  </a:lnTo>
                  <a:lnTo>
                    <a:pt x="26" y="1082"/>
                  </a:lnTo>
                  <a:lnTo>
                    <a:pt x="19" y="996"/>
                  </a:lnTo>
                  <a:lnTo>
                    <a:pt x="13" y="915"/>
                  </a:lnTo>
                  <a:lnTo>
                    <a:pt x="7" y="840"/>
                  </a:lnTo>
                  <a:lnTo>
                    <a:pt x="3" y="769"/>
                  </a:lnTo>
                  <a:lnTo>
                    <a:pt x="1" y="700"/>
                  </a:lnTo>
                  <a:lnTo>
                    <a:pt x="0" y="632"/>
                  </a:lnTo>
                  <a:lnTo>
                    <a:pt x="1" y="564"/>
                  </a:lnTo>
                  <a:lnTo>
                    <a:pt x="2" y="494"/>
                  </a:lnTo>
                  <a:lnTo>
                    <a:pt x="4" y="423"/>
                  </a:lnTo>
                  <a:lnTo>
                    <a:pt x="8" y="348"/>
                  </a:lnTo>
                  <a:lnTo>
                    <a:pt x="13" y="268"/>
                  </a:lnTo>
                  <a:lnTo>
                    <a:pt x="20" y="181"/>
                  </a:lnTo>
                  <a:lnTo>
                    <a:pt x="26" y="146"/>
                  </a:lnTo>
                  <a:lnTo>
                    <a:pt x="41" y="113"/>
                  </a:lnTo>
                  <a:lnTo>
                    <a:pt x="61" y="84"/>
                  </a:lnTo>
                  <a:lnTo>
                    <a:pt x="87" y="59"/>
                  </a:lnTo>
                  <a:lnTo>
                    <a:pt x="117" y="38"/>
                  </a:lnTo>
                  <a:lnTo>
                    <a:pt x="149" y="25"/>
                  </a:lnTo>
                  <a:lnTo>
                    <a:pt x="185" y="19"/>
                  </a:lnTo>
                  <a:lnTo>
                    <a:pt x="252" y="14"/>
                  </a:lnTo>
                  <a:lnTo>
                    <a:pt x="313" y="9"/>
                  </a:lnTo>
                  <a:lnTo>
                    <a:pt x="366" y="6"/>
                  </a:lnTo>
                  <a:lnTo>
                    <a:pt x="414" y="3"/>
                  </a:lnTo>
                  <a:lnTo>
                    <a:pt x="459" y="2"/>
                  </a:lnTo>
                  <a:lnTo>
                    <a:pt x="500" y="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505865" y="1668680"/>
              <a:ext cx="76334" cy="93032"/>
            </a:xfrm>
            <a:custGeom>
              <a:avLst/>
              <a:gdLst>
                <a:gd name="T0" fmla="*/ 59 w 320"/>
                <a:gd name="T1" fmla="*/ 0 h 386"/>
                <a:gd name="T2" fmla="*/ 320 w 320"/>
                <a:gd name="T3" fmla="*/ 173 h 386"/>
                <a:gd name="T4" fmla="*/ 0 w 320"/>
                <a:gd name="T5" fmla="*/ 386 h 386"/>
                <a:gd name="T6" fmla="*/ 59 w 320"/>
                <a:gd name="T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" h="386">
                  <a:moveTo>
                    <a:pt x="59" y="0"/>
                  </a:moveTo>
                  <a:lnTo>
                    <a:pt x="320" y="173"/>
                  </a:lnTo>
                  <a:lnTo>
                    <a:pt x="0" y="38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7798" y="1448028"/>
              <a:ext cx="75141" cy="64406"/>
            </a:xfrm>
            <a:custGeom>
              <a:avLst/>
              <a:gdLst>
                <a:gd name="T0" fmla="*/ 103 w 313"/>
                <a:gd name="T1" fmla="*/ 0 h 268"/>
                <a:gd name="T2" fmla="*/ 124 w 313"/>
                <a:gd name="T3" fmla="*/ 0 h 268"/>
                <a:gd name="T4" fmla="*/ 146 w 313"/>
                <a:gd name="T5" fmla="*/ 5 h 268"/>
                <a:gd name="T6" fmla="*/ 169 w 313"/>
                <a:gd name="T7" fmla="*/ 13 h 268"/>
                <a:gd name="T8" fmla="*/ 193 w 313"/>
                <a:gd name="T9" fmla="*/ 24 h 268"/>
                <a:gd name="T10" fmla="*/ 217 w 313"/>
                <a:gd name="T11" fmla="*/ 39 h 268"/>
                <a:gd name="T12" fmla="*/ 243 w 313"/>
                <a:gd name="T13" fmla="*/ 57 h 268"/>
                <a:gd name="T14" fmla="*/ 266 w 313"/>
                <a:gd name="T15" fmla="*/ 77 h 268"/>
                <a:gd name="T16" fmla="*/ 285 w 313"/>
                <a:gd name="T17" fmla="*/ 98 h 268"/>
                <a:gd name="T18" fmla="*/ 299 w 313"/>
                <a:gd name="T19" fmla="*/ 120 h 268"/>
                <a:gd name="T20" fmla="*/ 309 w 313"/>
                <a:gd name="T21" fmla="*/ 143 h 268"/>
                <a:gd name="T22" fmla="*/ 313 w 313"/>
                <a:gd name="T23" fmla="*/ 167 h 268"/>
                <a:gd name="T24" fmla="*/ 308 w 313"/>
                <a:gd name="T25" fmla="*/ 191 h 268"/>
                <a:gd name="T26" fmla="*/ 296 w 313"/>
                <a:gd name="T27" fmla="*/ 216 h 268"/>
                <a:gd name="T28" fmla="*/ 262 w 313"/>
                <a:gd name="T29" fmla="*/ 268 h 268"/>
                <a:gd name="T30" fmla="*/ 0 w 313"/>
                <a:gd name="T31" fmla="*/ 98 h 268"/>
                <a:gd name="T32" fmla="*/ 33 w 313"/>
                <a:gd name="T33" fmla="*/ 46 h 268"/>
                <a:gd name="T34" fmla="*/ 48 w 313"/>
                <a:gd name="T35" fmla="*/ 27 h 268"/>
                <a:gd name="T36" fmla="*/ 65 w 313"/>
                <a:gd name="T37" fmla="*/ 13 h 268"/>
                <a:gd name="T38" fmla="*/ 84 w 313"/>
                <a:gd name="T39" fmla="*/ 4 h 268"/>
                <a:gd name="T40" fmla="*/ 103 w 313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3" h="268">
                  <a:moveTo>
                    <a:pt x="103" y="0"/>
                  </a:moveTo>
                  <a:lnTo>
                    <a:pt x="124" y="0"/>
                  </a:lnTo>
                  <a:lnTo>
                    <a:pt x="146" y="5"/>
                  </a:lnTo>
                  <a:lnTo>
                    <a:pt x="169" y="13"/>
                  </a:lnTo>
                  <a:lnTo>
                    <a:pt x="193" y="24"/>
                  </a:lnTo>
                  <a:lnTo>
                    <a:pt x="217" y="39"/>
                  </a:lnTo>
                  <a:lnTo>
                    <a:pt x="243" y="57"/>
                  </a:lnTo>
                  <a:lnTo>
                    <a:pt x="266" y="77"/>
                  </a:lnTo>
                  <a:lnTo>
                    <a:pt x="285" y="98"/>
                  </a:lnTo>
                  <a:lnTo>
                    <a:pt x="299" y="120"/>
                  </a:lnTo>
                  <a:lnTo>
                    <a:pt x="309" y="143"/>
                  </a:lnTo>
                  <a:lnTo>
                    <a:pt x="313" y="167"/>
                  </a:lnTo>
                  <a:lnTo>
                    <a:pt x="308" y="191"/>
                  </a:lnTo>
                  <a:lnTo>
                    <a:pt x="296" y="216"/>
                  </a:lnTo>
                  <a:lnTo>
                    <a:pt x="262" y="268"/>
                  </a:lnTo>
                  <a:lnTo>
                    <a:pt x="0" y="98"/>
                  </a:lnTo>
                  <a:lnTo>
                    <a:pt x="33" y="46"/>
                  </a:lnTo>
                  <a:lnTo>
                    <a:pt x="48" y="27"/>
                  </a:lnTo>
                  <a:lnTo>
                    <a:pt x="65" y="13"/>
                  </a:lnTo>
                  <a:lnTo>
                    <a:pt x="84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1505865" y="1492158"/>
              <a:ext cx="190834" cy="269553"/>
            </a:xfrm>
            <a:custGeom>
              <a:avLst/>
              <a:gdLst>
                <a:gd name="T0" fmla="*/ 20 w 800"/>
                <a:gd name="T1" fmla="*/ 994 h 1130"/>
                <a:gd name="T2" fmla="*/ 100 w 800"/>
                <a:gd name="T3" fmla="*/ 1063 h 1130"/>
                <a:gd name="T4" fmla="*/ 0 w 800"/>
                <a:gd name="T5" fmla="*/ 1130 h 1130"/>
                <a:gd name="T6" fmla="*/ 20 w 800"/>
                <a:gd name="T7" fmla="*/ 994 h 1130"/>
                <a:gd name="T8" fmla="*/ 536 w 800"/>
                <a:gd name="T9" fmla="*/ 0 h 1130"/>
                <a:gd name="T10" fmla="*/ 800 w 800"/>
                <a:gd name="T11" fmla="*/ 171 h 1130"/>
                <a:gd name="T12" fmla="*/ 320 w 800"/>
                <a:gd name="T13" fmla="*/ 917 h 1130"/>
                <a:gd name="T14" fmla="*/ 56 w 800"/>
                <a:gd name="T15" fmla="*/ 748 h 1130"/>
                <a:gd name="T16" fmla="*/ 536 w 800"/>
                <a:gd name="T17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0" h="1130">
                  <a:moveTo>
                    <a:pt x="20" y="994"/>
                  </a:moveTo>
                  <a:lnTo>
                    <a:pt x="100" y="1063"/>
                  </a:lnTo>
                  <a:lnTo>
                    <a:pt x="0" y="1130"/>
                  </a:lnTo>
                  <a:lnTo>
                    <a:pt x="20" y="994"/>
                  </a:lnTo>
                  <a:close/>
                  <a:moveTo>
                    <a:pt x="536" y="0"/>
                  </a:moveTo>
                  <a:lnTo>
                    <a:pt x="800" y="171"/>
                  </a:lnTo>
                  <a:lnTo>
                    <a:pt x="320" y="917"/>
                  </a:lnTo>
                  <a:lnTo>
                    <a:pt x="56" y="74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435204" y="4614189"/>
            <a:ext cx="1000742" cy="1342511"/>
            <a:chOff x="1996565" y="1256892"/>
            <a:chExt cx="431762" cy="617825"/>
          </a:xfrm>
        </p:grpSpPr>
        <p:sp useBgFill="1">
          <p:nvSpPr>
            <p:cNvPr id="24" name="Freeform 18"/>
            <p:cNvSpPr>
              <a:spLocks/>
            </p:cNvSpPr>
            <p:nvPr/>
          </p:nvSpPr>
          <p:spPr bwMode="auto">
            <a:xfrm>
              <a:off x="1996565" y="1256892"/>
              <a:ext cx="431762" cy="617825"/>
            </a:xfrm>
            <a:custGeom>
              <a:avLst/>
              <a:gdLst>
                <a:gd name="T0" fmla="*/ 741 w 1812"/>
                <a:gd name="T1" fmla="*/ 4 h 2587"/>
                <a:gd name="T2" fmla="*/ 847 w 1812"/>
                <a:gd name="T3" fmla="*/ 33 h 2587"/>
                <a:gd name="T4" fmla="*/ 941 w 1812"/>
                <a:gd name="T5" fmla="*/ 87 h 2587"/>
                <a:gd name="T6" fmla="*/ 1016 w 1812"/>
                <a:gd name="T7" fmla="*/ 164 h 2587"/>
                <a:gd name="T8" fmla="*/ 1070 w 1812"/>
                <a:gd name="T9" fmla="*/ 257 h 2587"/>
                <a:gd name="T10" fmla="*/ 1100 w 1812"/>
                <a:gd name="T11" fmla="*/ 363 h 2587"/>
                <a:gd name="T12" fmla="*/ 1100 w 1812"/>
                <a:gd name="T13" fmla="*/ 474 h 2587"/>
                <a:gd name="T14" fmla="*/ 1072 w 1812"/>
                <a:gd name="T15" fmla="*/ 578 h 2587"/>
                <a:gd name="T16" fmla="*/ 1022 w 1812"/>
                <a:gd name="T17" fmla="*/ 669 h 2587"/>
                <a:gd name="T18" fmla="*/ 1024 w 1812"/>
                <a:gd name="T19" fmla="*/ 711 h 2587"/>
                <a:gd name="T20" fmla="*/ 1105 w 1812"/>
                <a:gd name="T21" fmla="*/ 720 h 2587"/>
                <a:gd name="T22" fmla="*/ 1182 w 1812"/>
                <a:gd name="T23" fmla="*/ 750 h 2587"/>
                <a:gd name="T24" fmla="*/ 1249 w 1812"/>
                <a:gd name="T25" fmla="*/ 800 h 2587"/>
                <a:gd name="T26" fmla="*/ 1300 w 1812"/>
                <a:gd name="T27" fmla="*/ 866 h 2587"/>
                <a:gd name="T28" fmla="*/ 1331 w 1812"/>
                <a:gd name="T29" fmla="*/ 945 h 2587"/>
                <a:gd name="T30" fmla="*/ 1343 w 1812"/>
                <a:gd name="T31" fmla="*/ 1067 h 2587"/>
                <a:gd name="T32" fmla="*/ 1394 w 1812"/>
                <a:gd name="T33" fmla="*/ 1112 h 2587"/>
                <a:gd name="T34" fmla="*/ 1430 w 1812"/>
                <a:gd name="T35" fmla="*/ 1170 h 2587"/>
                <a:gd name="T36" fmla="*/ 1476 w 1812"/>
                <a:gd name="T37" fmla="*/ 1173 h 2587"/>
                <a:gd name="T38" fmla="*/ 1540 w 1812"/>
                <a:gd name="T39" fmla="*/ 1200 h 2587"/>
                <a:gd name="T40" fmla="*/ 1720 w 1812"/>
                <a:gd name="T41" fmla="*/ 1202 h 2587"/>
                <a:gd name="T42" fmla="*/ 1768 w 1812"/>
                <a:gd name="T43" fmla="*/ 1226 h 2587"/>
                <a:gd name="T44" fmla="*/ 1800 w 1812"/>
                <a:gd name="T45" fmla="*/ 1266 h 2587"/>
                <a:gd name="T46" fmla="*/ 1812 w 1812"/>
                <a:gd name="T47" fmla="*/ 1319 h 2587"/>
                <a:gd name="T48" fmla="*/ 1810 w 1812"/>
                <a:gd name="T49" fmla="*/ 2493 h 2587"/>
                <a:gd name="T50" fmla="*/ 1786 w 1812"/>
                <a:gd name="T51" fmla="*/ 2542 h 2587"/>
                <a:gd name="T52" fmla="*/ 1746 w 1812"/>
                <a:gd name="T53" fmla="*/ 2575 h 2587"/>
                <a:gd name="T54" fmla="*/ 1693 w 1812"/>
                <a:gd name="T55" fmla="*/ 2587 h 2587"/>
                <a:gd name="T56" fmla="*/ 667 w 1812"/>
                <a:gd name="T57" fmla="*/ 2583 h 2587"/>
                <a:gd name="T58" fmla="*/ 620 w 1812"/>
                <a:gd name="T59" fmla="*/ 2560 h 2587"/>
                <a:gd name="T60" fmla="*/ 588 w 1812"/>
                <a:gd name="T61" fmla="*/ 2519 h 2587"/>
                <a:gd name="T62" fmla="*/ 575 w 1812"/>
                <a:gd name="T63" fmla="*/ 2467 h 2587"/>
                <a:gd name="T64" fmla="*/ 346 w 1812"/>
                <a:gd name="T65" fmla="*/ 2338 h 2587"/>
                <a:gd name="T66" fmla="*/ 278 w 1812"/>
                <a:gd name="T67" fmla="*/ 2325 h 2587"/>
                <a:gd name="T68" fmla="*/ 220 w 1812"/>
                <a:gd name="T69" fmla="*/ 2292 h 2587"/>
                <a:gd name="T70" fmla="*/ 178 w 1812"/>
                <a:gd name="T71" fmla="*/ 2241 h 2587"/>
                <a:gd name="T72" fmla="*/ 153 w 1812"/>
                <a:gd name="T73" fmla="*/ 2178 h 2587"/>
                <a:gd name="T74" fmla="*/ 151 w 1812"/>
                <a:gd name="T75" fmla="*/ 2080 h 2587"/>
                <a:gd name="T76" fmla="*/ 91 w 1812"/>
                <a:gd name="T77" fmla="*/ 2039 h 2587"/>
                <a:gd name="T78" fmla="*/ 47 w 1812"/>
                <a:gd name="T79" fmla="*/ 1980 h 2587"/>
                <a:gd name="T80" fmla="*/ 27 w 1812"/>
                <a:gd name="T81" fmla="*/ 1908 h 2587"/>
                <a:gd name="T82" fmla="*/ 12 w 1812"/>
                <a:gd name="T83" fmla="*/ 1738 h 2587"/>
                <a:gd name="T84" fmla="*/ 4 w 1812"/>
                <a:gd name="T85" fmla="*/ 1588 h 2587"/>
                <a:gd name="T86" fmla="*/ 0 w 1812"/>
                <a:gd name="T87" fmla="*/ 1448 h 2587"/>
                <a:gd name="T88" fmla="*/ 1 w 1812"/>
                <a:gd name="T89" fmla="*/ 1306 h 2587"/>
                <a:gd name="T90" fmla="*/ 8 w 1812"/>
                <a:gd name="T91" fmla="*/ 1156 h 2587"/>
                <a:gd name="T92" fmla="*/ 19 w 1812"/>
                <a:gd name="T93" fmla="*/ 987 h 2587"/>
                <a:gd name="T94" fmla="*/ 39 w 1812"/>
                <a:gd name="T95" fmla="*/ 904 h 2587"/>
                <a:gd name="T96" fmla="*/ 81 w 1812"/>
                <a:gd name="T97" fmla="*/ 831 h 2587"/>
                <a:gd name="T98" fmla="*/ 140 w 1812"/>
                <a:gd name="T99" fmla="*/ 773 h 2587"/>
                <a:gd name="T100" fmla="*/ 213 w 1812"/>
                <a:gd name="T101" fmla="*/ 732 h 2587"/>
                <a:gd name="T102" fmla="*/ 295 w 1812"/>
                <a:gd name="T103" fmla="*/ 714 h 2587"/>
                <a:gd name="T104" fmla="*/ 378 w 1812"/>
                <a:gd name="T105" fmla="*/ 708 h 2587"/>
                <a:gd name="T106" fmla="*/ 317 w 1812"/>
                <a:gd name="T107" fmla="*/ 624 h 2587"/>
                <a:gd name="T108" fmla="*/ 278 w 1812"/>
                <a:gd name="T109" fmla="*/ 528 h 2587"/>
                <a:gd name="T110" fmla="*/ 264 w 1812"/>
                <a:gd name="T111" fmla="*/ 420 h 2587"/>
                <a:gd name="T112" fmla="*/ 278 w 1812"/>
                <a:gd name="T113" fmla="*/ 309 h 2587"/>
                <a:gd name="T114" fmla="*/ 322 w 1812"/>
                <a:gd name="T115" fmla="*/ 208 h 2587"/>
                <a:gd name="T116" fmla="*/ 387 w 1812"/>
                <a:gd name="T117" fmla="*/ 124 h 2587"/>
                <a:gd name="T118" fmla="*/ 471 w 1812"/>
                <a:gd name="T119" fmla="*/ 57 h 2587"/>
                <a:gd name="T120" fmla="*/ 572 w 1812"/>
                <a:gd name="T121" fmla="*/ 15 h 2587"/>
                <a:gd name="T122" fmla="*/ 684 w 1812"/>
                <a:gd name="T123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12" h="2587">
                  <a:moveTo>
                    <a:pt x="684" y="0"/>
                  </a:moveTo>
                  <a:lnTo>
                    <a:pt x="741" y="4"/>
                  </a:lnTo>
                  <a:lnTo>
                    <a:pt x="796" y="15"/>
                  </a:lnTo>
                  <a:lnTo>
                    <a:pt x="847" y="33"/>
                  </a:lnTo>
                  <a:lnTo>
                    <a:pt x="896" y="57"/>
                  </a:lnTo>
                  <a:lnTo>
                    <a:pt x="941" y="87"/>
                  </a:lnTo>
                  <a:lnTo>
                    <a:pt x="980" y="124"/>
                  </a:lnTo>
                  <a:lnTo>
                    <a:pt x="1016" y="164"/>
                  </a:lnTo>
                  <a:lnTo>
                    <a:pt x="1046" y="208"/>
                  </a:lnTo>
                  <a:lnTo>
                    <a:pt x="1070" y="257"/>
                  </a:lnTo>
                  <a:lnTo>
                    <a:pt x="1088" y="309"/>
                  </a:lnTo>
                  <a:lnTo>
                    <a:pt x="1100" y="363"/>
                  </a:lnTo>
                  <a:lnTo>
                    <a:pt x="1104" y="420"/>
                  </a:lnTo>
                  <a:lnTo>
                    <a:pt x="1100" y="474"/>
                  </a:lnTo>
                  <a:lnTo>
                    <a:pt x="1089" y="528"/>
                  </a:lnTo>
                  <a:lnTo>
                    <a:pt x="1072" y="578"/>
                  </a:lnTo>
                  <a:lnTo>
                    <a:pt x="1049" y="625"/>
                  </a:lnTo>
                  <a:lnTo>
                    <a:pt x="1022" y="669"/>
                  </a:lnTo>
                  <a:lnTo>
                    <a:pt x="989" y="709"/>
                  </a:lnTo>
                  <a:lnTo>
                    <a:pt x="1024" y="711"/>
                  </a:lnTo>
                  <a:lnTo>
                    <a:pt x="1063" y="714"/>
                  </a:lnTo>
                  <a:lnTo>
                    <a:pt x="1105" y="720"/>
                  </a:lnTo>
                  <a:lnTo>
                    <a:pt x="1145" y="732"/>
                  </a:lnTo>
                  <a:lnTo>
                    <a:pt x="1182" y="750"/>
                  </a:lnTo>
                  <a:lnTo>
                    <a:pt x="1217" y="773"/>
                  </a:lnTo>
                  <a:lnTo>
                    <a:pt x="1249" y="800"/>
                  </a:lnTo>
                  <a:lnTo>
                    <a:pt x="1277" y="831"/>
                  </a:lnTo>
                  <a:lnTo>
                    <a:pt x="1300" y="866"/>
                  </a:lnTo>
                  <a:lnTo>
                    <a:pt x="1318" y="904"/>
                  </a:lnTo>
                  <a:lnTo>
                    <a:pt x="1331" y="945"/>
                  </a:lnTo>
                  <a:lnTo>
                    <a:pt x="1337" y="986"/>
                  </a:lnTo>
                  <a:lnTo>
                    <a:pt x="1343" y="1067"/>
                  </a:lnTo>
                  <a:lnTo>
                    <a:pt x="1370" y="1087"/>
                  </a:lnTo>
                  <a:lnTo>
                    <a:pt x="1394" y="1112"/>
                  </a:lnTo>
                  <a:lnTo>
                    <a:pt x="1415" y="1139"/>
                  </a:lnTo>
                  <a:lnTo>
                    <a:pt x="1430" y="1170"/>
                  </a:lnTo>
                  <a:lnTo>
                    <a:pt x="1441" y="1170"/>
                  </a:lnTo>
                  <a:lnTo>
                    <a:pt x="1476" y="1173"/>
                  </a:lnTo>
                  <a:lnTo>
                    <a:pt x="1510" y="1183"/>
                  </a:lnTo>
                  <a:lnTo>
                    <a:pt x="1540" y="1200"/>
                  </a:lnTo>
                  <a:lnTo>
                    <a:pt x="1693" y="1200"/>
                  </a:lnTo>
                  <a:lnTo>
                    <a:pt x="1720" y="1202"/>
                  </a:lnTo>
                  <a:lnTo>
                    <a:pt x="1746" y="1212"/>
                  </a:lnTo>
                  <a:lnTo>
                    <a:pt x="1768" y="1226"/>
                  </a:lnTo>
                  <a:lnTo>
                    <a:pt x="1786" y="1245"/>
                  </a:lnTo>
                  <a:lnTo>
                    <a:pt x="1800" y="1266"/>
                  </a:lnTo>
                  <a:lnTo>
                    <a:pt x="1810" y="1292"/>
                  </a:lnTo>
                  <a:lnTo>
                    <a:pt x="1812" y="1319"/>
                  </a:lnTo>
                  <a:lnTo>
                    <a:pt x="1812" y="2467"/>
                  </a:lnTo>
                  <a:lnTo>
                    <a:pt x="1810" y="2493"/>
                  </a:lnTo>
                  <a:lnTo>
                    <a:pt x="1800" y="2519"/>
                  </a:lnTo>
                  <a:lnTo>
                    <a:pt x="1786" y="2542"/>
                  </a:lnTo>
                  <a:lnTo>
                    <a:pt x="1768" y="2560"/>
                  </a:lnTo>
                  <a:lnTo>
                    <a:pt x="1746" y="2575"/>
                  </a:lnTo>
                  <a:lnTo>
                    <a:pt x="1720" y="2583"/>
                  </a:lnTo>
                  <a:lnTo>
                    <a:pt x="1693" y="2587"/>
                  </a:lnTo>
                  <a:lnTo>
                    <a:pt x="695" y="2587"/>
                  </a:lnTo>
                  <a:lnTo>
                    <a:pt x="667" y="2583"/>
                  </a:lnTo>
                  <a:lnTo>
                    <a:pt x="642" y="2575"/>
                  </a:lnTo>
                  <a:lnTo>
                    <a:pt x="620" y="2560"/>
                  </a:lnTo>
                  <a:lnTo>
                    <a:pt x="601" y="2542"/>
                  </a:lnTo>
                  <a:lnTo>
                    <a:pt x="588" y="2519"/>
                  </a:lnTo>
                  <a:lnTo>
                    <a:pt x="578" y="2493"/>
                  </a:lnTo>
                  <a:lnTo>
                    <a:pt x="575" y="2467"/>
                  </a:lnTo>
                  <a:lnTo>
                    <a:pt x="575" y="2338"/>
                  </a:lnTo>
                  <a:lnTo>
                    <a:pt x="346" y="2338"/>
                  </a:lnTo>
                  <a:lnTo>
                    <a:pt x="311" y="2335"/>
                  </a:lnTo>
                  <a:lnTo>
                    <a:pt x="278" y="2325"/>
                  </a:lnTo>
                  <a:lnTo>
                    <a:pt x="248" y="2311"/>
                  </a:lnTo>
                  <a:lnTo>
                    <a:pt x="220" y="2292"/>
                  </a:lnTo>
                  <a:lnTo>
                    <a:pt x="197" y="2269"/>
                  </a:lnTo>
                  <a:lnTo>
                    <a:pt x="178" y="2241"/>
                  </a:lnTo>
                  <a:lnTo>
                    <a:pt x="163" y="2211"/>
                  </a:lnTo>
                  <a:lnTo>
                    <a:pt x="153" y="2178"/>
                  </a:lnTo>
                  <a:lnTo>
                    <a:pt x="151" y="2143"/>
                  </a:lnTo>
                  <a:lnTo>
                    <a:pt x="151" y="2080"/>
                  </a:lnTo>
                  <a:lnTo>
                    <a:pt x="118" y="2062"/>
                  </a:lnTo>
                  <a:lnTo>
                    <a:pt x="91" y="2039"/>
                  </a:lnTo>
                  <a:lnTo>
                    <a:pt x="66" y="2011"/>
                  </a:lnTo>
                  <a:lnTo>
                    <a:pt x="47" y="1980"/>
                  </a:lnTo>
                  <a:lnTo>
                    <a:pt x="34" y="1946"/>
                  </a:lnTo>
                  <a:lnTo>
                    <a:pt x="27" y="1908"/>
                  </a:lnTo>
                  <a:lnTo>
                    <a:pt x="18" y="1820"/>
                  </a:lnTo>
                  <a:lnTo>
                    <a:pt x="12" y="1738"/>
                  </a:lnTo>
                  <a:lnTo>
                    <a:pt x="7" y="1662"/>
                  </a:lnTo>
                  <a:lnTo>
                    <a:pt x="4" y="1588"/>
                  </a:lnTo>
                  <a:lnTo>
                    <a:pt x="1" y="1517"/>
                  </a:lnTo>
                  <a:lnTo>
                    <a:pt x="0" y="1448"/>
                  </a:lnTo>
                  <a:lnTo>
                    <a:pt x="0" y="1378"/>
                  </a:lnTo>
                  <a:lnTo>
                    <a:pt x="1" y="1306"/>
                  </a:lnTo>
                  <a:lnTo>
                    <a:pt x="4" y="1234"/>
                  </a:lnTo>
                  <a:lnTo>
                    <a:pt x="8" y="1156"/>
                  </a:lnTo>
                  <a:lnTo>
                    <a:pt x="13" y="1074"/>
                  </a:lnTo>
                  <a:lnTo>
                    <a:pt x="19" y="987"/>
                  </a:lnTo>
                  <a:lnTo>
                    <a:pt x="27" y="945"/>
                  </a:lnTo>
                  <a:lnTo>
                    <a:pt x="39" y="904"/>
                  </a:lnTo>
                  <a:lnTo>
                    <a:pt x="57" y="866"/>
                  </a:lnTo>
                  <a:lnTo>
                    <a:pt x="81" y="831"/>
                  </a:lnTo>
                  <a:lnTo>
                    <a:pt x="108" y="800"/>
                  </a:lnTo>
                  <a:lnTo>
                    <a:pt x="140" y="773"/>
                  </a:lnTo>
                  <a:lnTo>
                    <a:pt x="175" y="750"/>
                  </a:lnTo>
                  <a:lnTo>
                    <a:pt x="213" y="732"/>
                  </a:lnTo>
                  <a:lnTo>
                    <a:pt x="253" y="720"/>
                  </a:lnTo>
                  <a:lnTo>
                    <a:pt x="295" y="714"/>
                  </a:lnTo>
                  <a:lnTo>
                    <a:pt x="338" y="711"/>
                  </a:lnTo>
                  <a:lnTo>
                    <a:pt x="378" y="708"/>
                  </a:lnTo>
                  <a:lnTo>
                    <a:pt x="345" y="668"/>
                  </a:lnTo>
                  <a:lnTo>
                    <a:pt x="317" y="624"/>
                  </a:lnTo>
                  <a:lnTo>
                    <a:pt x="294" y="577"/>
                  </a:lnTo>
                  <a:lnTo>
                    <a:pt x="278" y="528"/>
                  </a:lnTo>
                  <a:lnTo>
                    <a:pt x="267" y="474"/>
                  </a:lnTo>
                  <a:lnTo>
                    <a:pt x="264" y="420"/>
                  </a:lnTo>
                  <a:lnTo>
                    <a:pt x="267" y="363"/>
                  </a:lnTo>
                  <a:lnTo>
                    <a:pt x="278" y="309"/>
                  </a:lnTo>
                  <a:lnTo>
                    <a:pt x="296" y="257"/>
                  </a:lnTo>
                  <a:lnTo>
                    <a:pt x="322" y="208"/>
                  </a:lnTo>
                  <a:lnTo>
                    <a:pt x="352" y="164"/>
                  </a:lnTo>
                  <a:lnTo>
                    <a:pt x="387" y="124"/>
                  </a:lnTo>
                  <a:lnTo>
                    <a:pt x="427" y="87"/>
                  </a:lnTo>
                  <a:lnTo>
                    <a:pt x="471" y="57"/>
                  </a:lnTo>
                  <a:lnTo>
                    <a:pt x="520" y="33"/>
                  </a:lnTo>
                  <a:lnTo>
                    <a:pt x="572" y="15"/>
                  </a:lnTo>
                  <a:lnTo>
                    <a:pt x="626" y="4"/>
                  </a:lnTo>
                  <a:lnTo>
                    <a:pt x="684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025190" y="1285517"/>
              <a:ext cx="331574" cy="500939"/>
            </a:xfrm>
            <a:custGeom>
              <a:avLst/>
              <a:gdLst>
                <a:gd name="T0" fmla="*/ 1026 w 1394"/>
                <a:gd name="T1" fmla="*/ 1126 h 2098"/>
                <a:gd name="T2" fmla="*/ 1026 w 1394"/>
                <a:gd name="T3" fmla="*/ 1195 h 2098"/>
                <a:gd name="T4" fmla="*/ 1093 w 1394"/>
                <a:gd name="T5" fmla="*/ 1216 h 2098"/>
                <a:gd name="T6" fmla="*/ 1133 w 1394"/>
                <a:gd name="T7" fmla="*/ 1160 h 2098"/>
                <a:gd name="T8" fmla="*/ 1093 w 1394"/>
                <a:gd name="T9" fmla="*/ 1104 h 2098"/>
                <a:gd name="T10" fmla="*/ 1133 w 1394"/>
                <a:gd name="T11" fmla="*/ 1019 h 2098"/>
                <a:gd name="T12" fmla="*/ 1214 w 1394"/>
                <a:gd name="T13" fmla="*/ 1100 h 2098"/>
                <a:gd name="T14" fmla="*/ 1341 w 1394"/>
                <a:gd name="T15" fmla="*/ 1162 h 2098"/>
                <a:gd name="T16" fmla="*/ 1391 w 1394"/>
                <a:gd name="T17" fmla="*/ 1213 h 2098"/>
                <a:gd name="T18" fmla="*/ 1373 w 1394"/>
                <a:gd name="T19" fmla="*/ 1285 h 2098"/>
                <a:gd name="T20" fmla="*/ 827 w 1394"/>
                <a:gd name="T21" fmla="*/ 1306 h 2098"/>
                <a:gd name="T22" fmla="*/ 764 w 1394"/>
                <a:gd name="T23" fmla="*/ 1270 h 2098"/>
                <a:gd name="T24" fmla="*/ 764 w 1394"/>
                <a:gd name="T25" fmla="*/ 1196 h 2098"/>
                <a:gd name="T26" fmla="*/ 827 w 1394"/>
                <a:gd name="T27" fmla="*/ 1160 h 2098"/>
                <a:gd name="T28" fmla="*/ 948 w 1394"/>
                <a:gd name="T29" fmla="*/ 1075 h 2098"/>
                <a:gd name="T30" fmla="*/ 1043 w 1394"/>
                <a:gd name="T31" fmla="*/ 1011 h 2098"/>
                <a:gd name="T32" fmla="*/ 660 w 1394"/>
                <a:gd name="T33" fmla="*/ 696 h 2098"/>
                <a:gd name="T34" fmla="*/ 867 w 1394"/>
                <a:gd name="T35" fmla="*/ 709 h 2098"/>
                <a:gd name="T36" fmla="*/ 1031 w 1394"/>
                <a:gd name="T37" fmla="*/ 753 h 2098"/>
                <a:gd name="T38" fmla="*/ 1099 w 1394"/>
                <a:gd name="T39" fmla="*/ 875 h 2098"/>
                <a:gd name="T40" fmla="*/ 989 w 1394"/>
                <a:gd name="T41" fmla="*/ 913 h 2098"/>
                <a:gd name="T42" fmla="*/ 858 w 1394"/>
                <a:gd name="T43" fmla="*/ 1013 h 2098"/>
                <a:gd name="T44" fmla="*/ 758 w 1394"/>
                <a:gd name="T45" fmla="*/ 1063 h 2098"/>
                <a:gd name="T46" fmla="*/ 522 w 1394"/>
                <a:gd name="T47" fmla="*/ 1092 h 2098"/>
                <a:gd name="T48" fmla="*/ 458 w 1394"/>
                <a:gd name="T49" fmla="*/ 1172 h 2098"/>
                <a:gd name="T50" fmla="*/ 205 w 1394"/>
                <a:gd name="T51" fmla="*/ 2095 h 2098"/>
                <a:gd name="T52" fmla="*/ 153 w 1394"/>
                <a:gd name="T53" fmla="*/ 2043 h 2098"/>
                <a:gd name="T54" fmla="*/ 136 w 1394"/>
                <a:gd name="T55" fmla="*/ 1864 h 2098"/>
                <a:gd name="T56" fmla="*/ 122 w 1394"/>
                <a:gd name="T57" fmla="*/ 1860 h 2098"/>
                <a:gd name="T58" fmla="*/ 44 w 1394"/>
                <a:gd name="T59" fmla="*/ 1822 h 2098"/>
                <a:gd name="T60" fmla="*/ 12 w 1394"/>
                <a:gd name="T61" fmla="*/ 1611 h 2098"/>
                <a:gd name="T62" fmla="*/ 0 w 1394"/>
                <a:gd name="T63" fmla="*/ 1326 h 2098"/>
                <a:gd name="T64" fmla="*/ 8 w 1394"/>
                <a:gd name="T65" fmla="*/ 1042 h 2098"/>
                <a:gd name="T66" fmla="*/ 40 w 1394"/>
                <a:gd name="T67" fmla="*/ 808 h 2098"/>
                <a:gd name="T68" fmla="*/ 148 w 1394"/>
                <a:gd name="T69" fmla="*/ 719 h 2098"/>
                <a:gd name="T70" fmla="*/ 365 w 1394"/>
                <a:gd name="T71" fmla="*/ 701 h 2098"/>
                <a:gd name="T72" fmla="*/ 539 w 1394"/>
                <a:gd name="T73" fmla="*/ 694 h 2098"/>
                <a:gd name="T74" fmla="*/ 650 w 1394"/>
                <a:gd name="T75" fmla="*/ 12 h 2098"/>
                <a:gd name="T76" fmla="*/ 790 w 1394"/>
                <a:gd name="T77" fmla="*/ 103 h 2098"/>
                <a:gd name="T78" fmla="*/ 860 w 1394"/>
                <a:gd name="T79" fmla="*/ 255 h 2098"/>
                <a:gd name="T80" fmla="*/ 836 w 1394"/>
                <a:gd name="T81" fmla="*/ 427 h 2098"/>
                <a:gd name="T82" fmla="*/ 727 w 1394"/>
                <a:gd name="T83" fmla="*/ 551 h 2098"/>
                <a:gd name="T84" fmla="*/ 564 w 1394"/>
                <a:gd name="T85" fmla="*/ 600 h 2098"/>
                <a:gd name="T86" fmla="*/ 400 w 1394"/>
                <a:gd name="T87" fmla="*/ 551 h 2098"/>
                <a:gd name="T88" fmla="*/ 291 w 1394"/>
                <a:gd name="T89" fmla="*/ 427 h 2098"/>
                <a:gd name="T90" fmla="*/ 267 w 1394"/>
                <a:gd name="T91" fmla="*/ 255 h 2098"/>
                <a:gd name="T92" fmla="*/ 337 w 1394"/>
                <a:gd name="T93" fmla="*/ 103 h 2098"/>
                <a:gd name="T94" fmla="*/ 477 w 1394"/>
                <a:gd name="T95" fmla="*/ 12 h 2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94" h="2098">
                  <a:moveTo>
                    <a:pt x="1073" y="1102"/>
                  </a:moveTo>
                  <a:lnTo>
                    <a:pt x="1055" y="1104"/>
                  </a:lnTo>
                  <a:lnTo>
                    <a:pt x="1039" y="1112"/>
                  </a:lnTo>
                  <a:lnTo>
                    <a:pt x="1026" y="1126"/>
                  </a:lnTo>
                  <a:lnTo>
                    <a:pt x="1018" y="1141"/>
                  </a:lnTo>
                  <a:lnTo>
                    <a:pt x="1015" y="1160"/>
                  </a:lnTo>
                  <a:lnTo>
                    <a:pt x="1018" y="1179"/>
                  </a:lnTo>
                  <a:lnTo>
                    <a:pt x="1026" y="1195"/>
                  </a:lnTo>
                  <a:lnTo>
                    <a:pt x="1039" y="1208"/>
                  </a:lnTo>
                  <a:lnTo>
                    <a:pt x="1055" y="1216"/>
                  </a:lnTo>
                  <a:lnTo>
                    <a:pt x="1073" y="1219"/>
                  </a:lnTo>
                  <a:lnTo>
                    <a:pt x="1093" y="1216"/>
                  </a:lnTo>
                  <a:lnTo>
                    <a:pt x="1108" y="1208"/>
                  </a:lnTo>
                  <a:lnTo>
                    <a:pt x="1122" y="1195"/>
                  </a:lnTo>
                  <a:lnTo>
                    <a:pt x="1130" y="1179"/>
                  </a:lnTo>
                  <a:lnTo>
                    <a:pt x="1133" y="1160"/>
                  </a:lnTo>
                  <a:lnTo>
                    <a:pt x="1130" y="1141"/>
                  </a:lnTo>
                  <a:lnTo>
                    <a:pt x="1122" y="1126"/>
                  </a:lnTo>
                  <a:lnTo>
                    <a:pt x="1108" y="1112"/>
                  </a:lnTo>
                  <a:lnTo>
                    <a:pt x="1093" y="1104"/>
                  </a:lnTo>
                  <a:lnTo>
                    <a:pt x="1073" y="1102"/>
                  </a:lnTo>
                  <a:close/>
                  <a:moveTo>
                    <a:pt x="1073" y="1008"/>
                  </a:moveTo>
                  <a:lnTo>
                    <a:pt x="1105" y="1011"/>
                  </a:lnTo>
                  <a:lnTo>
                    <a:pt x="1133" y="1019"/>
                  </a:lnTo>
                  <a:lnTo>
                    <a:pt x="1158" y="1034"/>
                  </a:lnTo>
                  <a:lnTo>
                    <a:pt x="1181" y="1052"/>
                  </a:lnTo>
                  <a:lnTo>
                    <a:pt x="1199" y="1075"/>
                  </a:lnTo>
                  <a:lnTo>
                    <a:pt x="1214" y="1100"/>
                  </a:lnTo>
                  <a:lnTo>
                    <a:pt x="1222" y="1128"/>
                  </a:lnTo>
                  <a:lnTo>
                    <a:pt x="1226" y="1160"/>
                  </a:lnTo>
                  <a:lnTo>
                    <a:pt x="1321" y="1160"/>
                  </a:lnTo>
                  <a:lnTo>
                    <a:pt x="1341" y="1162"/>
                  </a:lnTo>
                  <a:lnTo>
                    <a:pt x="1357" y="1169"/>
                  </a:lnTo>
                  <a:lnTo>
                    <a:pt x="1373" y="1180"/>
                  </a:lnTo>
                  <a:lnTo>
                    <a:pt x="1384" y="1196"/>
                  </a:lnTo>
                  <a:lnTo>
                    <a:pt x="1391" y="1213"/>
                  </a:lnTo>
                  <a:lnTo>
                    <a:pt x="1394" y="1232"/>
                  </a:lnTo>
                  <a:lnTo>
                    <a:pt x="1391" y="1253"/>
                  </a:lnTo>
                  <a:lnTo>
                    <a:pt x="1384" y="1270"/>
                  </a:lnTo>
                  <a:lnTo>
                    <a:pt x="1373" y="1285"/>
                  </a:lnTo>
                  <a:lnTo>
                    <a:pt x="1357" y="1296"/>
                  </a:lnTo>
                  <a:lnTo>
                    <a:pt x="1341" y="1303"/>
                  </a:lnTo>
                  <a:lnTo>
                    <a:pt x="1321" y="1306"/>
                  </a:lnTo>
                  <a:lnTo>
                    <a:pt x="827" y="1306"/>
                  </a:lnTo>
                  <a:lnTo>
                    <a:pt x="807" y="1303"/>
                  </a:lnTo>
                  <a:lnTo>
                    <a:pt x="789" y="1296"/>
                  </a:lnTo>
                  <a:lnTo>
                    <a:pt x="775" y="1285"/>
                  </a:lnTo>
                  <a:lnTo>
                    <a:pt x="764" y="1270"/>
                  </a:lnTo>
                  <a:lnTo>
                    <a:pt x="757" y="1253"/>
                  </a:lnTo>
                  <a:lnTo>
                    <a:pt x="753" y="1232"/>
                  </a:lnTo>
                  <a:lnTo>
                    <a:pt x="757" y="1213"/>
                  </a:lnTo>
                  <a:lnTo>
                    <a:pt x="764" y="1196"/>
                  </a:lnTo>
                  <a:lnTo>
                    <a:pt x="775" y="1180"/>
                  </a:lnTo>
                  <a:lnTo>
                    <a:pt x="789" y="1169"/>
                  </a:lnTo>
                  <a:lnTo>
                    <a:pt x="807" y="1162"/>
                  </a:lnTo>
                  <a:lnTo>
                    <a:pt x="827" y="1160"/>
                  </a:lnTo>
                  <a:lnTo>
                    <a:pt x="922" y="1160"/>
                  </a:lnTo>
                  <a:lnTo>
                    <a:pt x="925" y="1128"/>
                  </a:lnTo>
                  <a:lnTo>
                    <a:pt x="934" y="1100"/>
                  </a:lnTo>
                  <a:lnTo>
                    <a:pt x="948" y="1075"/>
                  </a:lnTo>
                  <a:lnTo>
                    <a:pt x="967" y="1052"/>
                  </a:lnTo>
                  <a:lnTo>
                    <a:pt x="989" y="1034"/>
                  </a:lnTo>
                  <a:lnTo>
                    <a:pt x="1015" y="1019"/>
                  </a:lnTo>
                  <a:lnTo>
                    <a:pt x="1043" y="1011"/>
                  </a:lnTo>
                  <a:lnTo>
                    <a:pt x="1073" y="1008"/>
                  </a:lnTo>
                  <a:close/>
                  <a:moveTo>
                    <a:pt x="579" y="694"/>
                  </a:moveTo>
                  <a:lnTo>
                    <a:pt x="617" y="695"/>
                  </a:lnTo>
                  <a:lnTo>
                    <a:pt x="660" y="696"/>
                  </a:lnTo>
                  <a:lnTo>
                    <a:pt x="703" y="698"/>
                  </a:lnTo>
                  <a:lnTo>
                    <a:pt x="752" y="701"/>
                  </a:lnTo>
                  <a:lnTo>
                    <a:pt x="806" y="704"/>
                  </a:lnTo>
                  <a:lnTo>
                    <a:pt x="867" y="709"/>
                  </a:lnTo>
                  <a:lnTo>
                    <a:pt x="934" y="713"/>
                  </a:lnTo>
                  <a:lnTo>
                    <a:pt x="969" y="719"/>
                  </a:lnTo>
                  <a:lnTo>
                    <a:pt x="1002" y="734"/>
                  </a:lnTo>
                  <a:lnTo>
                    <a:pt x="1031" y="753"/>
                  </a:lnTo>
                  <a:lnTo>
                    <a:pt x="1058" y="779"/>
                  </a:lnTo>
                  <a:lnTo>
                    <a:pt x="1077" y="808"/>
                  </a:lnTo>
                  <a:lnTo>
                    <a:pt x="1091" y="840"/>
                  </a:lnTo>
                  <a:lnTo>
                    <a:pt x="1099" y="875"/>
                  </a:lnTo>
                  <a:lnTo>
                    <a:pt x="1100" y="901"/>
                  </a:lnTo>
                  <a:lnTo>
                    <a:pt x="1073" y="898"/>
                  </a:lnTo>
                  <a:lnTo>
                    <a:pt x="1030" y="902"/>
                  </a:lnTo>
                  <a:lnTo>
                    <a:pt x="989" y="913"/>
                  </a:lnTo>
                  <a:lnTo>
                    <a:pt x="950" y="930"/>
                  </a:lnTo>
                  <a:lnTo>
                    <a:pt x="915" y="953"/>
                  </a:lnTo>
                  <a:lnTo>
                    <a:pt x="883" y="981"/>
                  </a:lnTo>
                  <a:lnTo>
                    <a:pt x="858" y="1013"/>
                  </a:lnTo>
                  <a:lnTo>
                    <a:pt x="836" y="1050"/>
                  </a:lnTo>
                  <a:lnTo>
                    <a:pt x="827" y="1050"/>
                  </a:lnTo>
                  <a:lnTo>
                    <a:pt x="790" y="1053"/>
                  </a:lnTo>
                  <a:lnTo>
                    <a:pt x="758" y="1063"/>
                  </a:lnTo>
                  <a:lnTo>
                    <a:pt x="726" y="1080"/>
                  </a:lnTo>
                  <a:lnTo>
                    <a:pt x="575" y="1080"/>
                  </a:lnTo>
                  <a:lnTo>
                    <a:pt x="547" y="1082"/>
                  </a:lnTo>
                  <a:lnTo>
                    <a:pt x="522" y="1092"/>
                  </a:lnTo>
                  <a:lnTo>
                    <a:pt x="500" y="1106"/>
                  </a:lnTo>
                  <a:lnTo>
                    <a:pt x="481" y="1125"/>
                  </a:lnTo>
                  <a:lnTo>
                    <a:pt x="468" y="1146"/>
                  </a:lnTo>
                  <a:lnTo>
                    <a:pt x="458" y="1172"/>
                  </a:lnTo>
                  <a:lnTo>
                    <a:pt x="455" y="1199"/>
                  </a:lnTo>
                  <a:lnTo>
                    <a:pt x="455" y="2098"/>
                  </a:lnTo>
                  <a:lnTo>
                    <a:pt x="226" y="2098"/>
                  </a:lnTo>
                  <a:lnTo>
                    <a:pt x="205" y="2095"/>
                  </a:lnTo>
                  <a:lnTo>
                    <a:pt x="187" y="2088"/>
                  </a:lnTo>
                  <a:lnTo>
                    <a:pt x="173" y="2076"/>
                  </a:lnTo>
                  <a:lnTo>
                    <a:pt x="160" y="2060"/>
                  </a:lnTo>
                  <a:lnTo>
                    <a:pt x="153" y="2043"/>
                  </a:lnTo>
                  <a:lnTo>
                    <a:pt x="151" y="2023"/>
                  </a:lnTo>
                  <a:lnTo>
                    <a:pt x="151" y="1867"/>
                  </a:lnTo>
                  <a:lnTo>
                    <a:pt x="141" y="1866"/>
                  </a:lnTo>
                  <a:lnTo>
                    <a:pt x="136" y="1864"/>
                  </a:lnTo>
                  <a:lnTo>
                    <a:pt x="134" y="1863"/>
                  </a:lnTo>
                  <a:lnTo>
                    <a:pt x="133" y="1862"/>
                  </a:lnTo>
                  <a:lnTo>
                    <a:pt x="129" y="1861"/>
                  </a:lnTo>
                  <a:lnTo>
                    <a:pt x="122" y="1860"/>
                  </a:lnTo>
                  <a:lnTo>
                    <a:pt x="108" y="1858"/>
                  </a:lnTo>
                  <a:lnTo>
                    <a:pt x="84" y="1852"/>
                  </a:lnTo>
                  <a:lnTo>
                    <a:pt x="62" y="1840"/>
                  </a:lnTo>
                  <a:lnTo>
                    <a:pt x="44" y="1822"/>
                  </a:lnTo>
                  <a:lnTo>
                    <a:pt x="32" y="1800"/>
                  </a:lnTo>
                  <a:lnTo>
                    <a:pt x="25" y="1777"/>
                  </a:lnTo>
                  <a:lnTo>
                    <a:pt x="18" y="1690"/>
                  </a:lnTo>
                  <a:lnTo>
                    <a:pt x="12" y="1611"/>
                  </a:lnTo>
                  <a:lnTo>
                    <a:pt x="7" y="1534"/>
                  </a:lnTo>
                  <a:lnTo>
                    <a:pt x="3" y="1463"/>
                  </a:lnTo>
                  <a:lnTo>
                    <a:pt x="1" y="1394"/>
                  </a:lnTo>
                  <a:lnTo>
                    <a:pt x="0" y="1326"/>
                  </a:lnTo>
                  <a:lnTo>
                    <a:pt x="0" y="1259"/>
                  </a:lnTo>
                  <a:lnTo>
                    <a:pt x="1" y="1190"/>
                  </a:lnTo>
                  <a:lnTo>
                    <a:pt x="3" y="1118"/>
                  </a:lnTo>
                  <a:lnTo>
                    <a:pt x="8" y="1042"/>
                  </a:lnTo>
                  <a:lnTo>
                    <a:pt x="13" y="962"/>
                  </a:lnTo>
                  <a:lnTo>
                    <a:pt x="19" y="875"/>
                  </a:lnTo>
                  <a:lnTo>
                    <a:pt x="26" y="840"/>
                  </a:lnTo>
                  <a:lnTo>
                    <a:pt x="40" y="808"/>
                  </a:lnTo>
                  <a:lnTo>
                    <a:pt x="60" y="779"/>
                  </a:lnTo>
                  <a:lnTo>
                    <a:pt x="85" y="753"/>
                  </a:lnTo>
                  <a:lnTo>
                    <a:pt x="116" y="734"/>
                  </a:lnTo>
                  <a:lnTo>
                    <a:pt x="148" y="719"/>
                  </a:lnTo>
                  <a:lnTo>
                    <a:pt x="183" y="713"/>
                  </a:lnTo>
                  <a:lnTo>
                    <a:pt x="251" y="709"/>
                  </a:lnTo>
                  <a:lnTo>
                    <a:pt x="312" y="704"/>
                  </a:lnTo>
                  <a:lnTo>
                    <a:pt x="365" y="701"/>
                  </a:lnTo>
                  <a:lnTo>
                    <a:pt x="413" y="698"/>
                  </a:lnTo>
                  <a:lnTo>
                    <a:pt x="458" y="696"/>
                  </a:lnTo>
                  <a:lnTo>
                    <a:pt x="499" y="695"/>
                  </a:lnTo>
                  <a:lnTo>
                    <a:pt x="539" y="694"/>
                  </a:lnTo>
                  <a:lnTo>
                    <a:pt x="579" y="694"/>
                  </a:lnTo>
                  <a:close/>
                  <a:moveTo>
                    <a:pt x="564" y="0"/>
                  </a:moveTo>
                  <a:lnTo>
                    <a:pt x="608" y="2"/>
                  </a:lnTo>
                  <a:lnTo>
                    <a:pt x="650" y="12"/>
                  </a:lnTo>
                  <a:lnTo>
                    <a:pt x="690" y="28"/>
                  </a:lnTo>
                  <a:lnTo>
                    <a:pt x="727" y="48"/>
                  </a:lnTo>
                  <a:lnTo>
                    <a:pt x="760" y="74"/>
                  </a:lnTo>
                  <a:lnTo>
                    <a:pt x="790" y="103"/>
                  </a:lnTo>
                  <a:lnTo>
                    <a:pt x="816" y="137"/>
                  </a:lnTo>
                  <a:lnTo>
                    <a:pt x="836" y="173"/>
                  </a:lnTo>
                  <a:lnTo>
                    <a:pt x="851" y="213"/>
                  </a:lnTo>
                  <a:lnTo>
                    <a:pt x="860" y="255"/>
                  </a:lnTo>
                  <a:lnTo>
                    <a:pt x="864" y="300"/>
                  </a:lnTo>
                  <a:lnTo>
                    <a:pt x="860" y="345"/>
                  </a:lnTo>
                  <a:lnTo>
                    <a:pt x="851" y="387"/>
                  </a:lnTo>
                  <a:lnTo>
                    <a:pt x="836" y="427"/>
                  </a:lnTo>
                  <a:lnTo>
                    <a:pt x="816" y="463"/>
                  </a:lnTo>
                  <a:lnTo>
                    <a:pt x="790" y="497"/>
                  </a:lnTo>
                  <a:lnTo>
                    <a:pt x="760" y="526"/>
                  </a:lnTo>
                  <a:lnTo>
                    <a:pt x="727" y="551"/>
                  </a:lnTo>
                  <a:lnTo>
                    <a:pt x="690" y="572"/>
                  </a:lnTo>
                  <a:lnTo>
                    <a:pt x="650" y="588"/>
                  </a:lnTo>
                  <a:lnTo>
                    <a:pt x="608" y="597"/>
                  </a:lnTo>
                  <a:lnTo>
                    <a:pt x="564" y="600"/>
                  </a:lnTo>
                  <a:lnTo>
                    <a:pt x="520" y="597"/>
                  </a:lnTo>
                  <a:lnTo>
                    <a:pt x="477" y="588"/>
                  </a:lnTo>
                  <a:lnTo>
                    <a:pt x="437" y="572"/>
                  </a:lnTo>
                  <a:lnTo>
                    <a:pt x="400" y="551"/>
                  </a:lnTo>
                  <a:lnTo>
                    <a:pt x="366" y="526"/>
                  </a:lnTo>
                  <a:lnTo>
                    <a:pt x="337" y="497"/>
                  </a:lnTo>
                  <a:lnTo>
                    <a:pt x="312" y="463"/>
                  </a:lnTo>
                  <a:lnTo>
                    <a:pt x="291" y="427"/>
                  </a:lnTo>
                  <a:lnTo>
                    <a:pt x="277" y="387"/>
                  </a:lnTo>
                  <a:lnTo>
                    <a:pt x="267" y="345"/>
                  </a:lnTo>
                  <a:lnTo>
                    <a:pt x="263" y="300"/>
                  </a:lnTo>
                  <a:lnTo>
                    <a:pt x="267" y="255"/>
                  </a:lnTo>
                  <a:lnTo>
                    <a:pt x="277" y="213"/>
                  </a:lnTo>
                  <a:lnTo>
                    <a:pt x="291" y="173"/>
                  </a:lnTo>
                  <a:lnTo>
                    <a:pt x="312" y="137"/>
                  </a:lnTo>
                  <a:lnTo>
                    <a:pt x="337" y="103"/>
                  </a:lnTo>
                  <a:lnTo>
                    <a:pt x="366" y="74"/>
                  </a:lnTo>
                  <a:lnTo>
                    <a:pt x="400" y="48"/>
                  </a:lnTo>
                  <a:lnTo>
                    <a:pt x="437" y="28"/>
                  </a:lnTo>
                  <a:lnTo>
                    <a:pt x="477" y="12"/>
                  </a:lnTo>
                  <a:lnTo>
                    <a:pt x="520" y="2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162352" y="1571768"/>
              <a:ext cx="237350" cy="274324"/>
            </a:xfrm>
            <a:custGeom>
              <a:avLst/>
              <a:gdLst>
                <a:gd name="T0" fmla="*/ 201 w 998"/>
                <a:gd name="T1" fmla="*/ 870 h 1148"/>
                <a:gd name="T2" fmla="*/ 201 w 998"/>
                <a:gd name="T3" fmla="*/ 990 h 1148"/>
                <a:gd name="T4" fmla="*/ 797 w 998"/>
                <a:gd name="T5" fmla="*/ 990 h 1148"/>
                <a:gd name="T6" fmla="*/ 797 w 998"/>
                <a:gd name="T7" fmla="*/ 870 h 1148"/>
                <a:gd name="T8" fmla="*/ 201 w 998"/>
                <a:gd name="T9" fmla="*/ 870 h 1148"/>
                <a:gd name="T10" fmla="*/ 201 w 998"/>
                <a:gd name="T11" fmla="*/ 627 h 1148"/>
                <a:gd name="T12" fmla="*/ 201 w 998"/>
                <a:gd name="T13" fmla="*/ 746 h 1148"/>
                <a:gd name="T14" fmla="*/ 797 w 998"/>
                <a:gd name="T15" fmla="*/ 746 h 1148"/>
                <a:gd name="T16" fmla="*/ 797 w 998"/>
                <a:gd name="T17" fmla="*/ 627 h 1148"/>
                <a:gd name="T18" fmla="*/ 201 w 998"/>
                <a:gd name="T19" fmla="*/ 627 h 1148"/>
                <a:gd name="T20" fmla="*/ 201 w 998"/>
                <a:gd name="T21" fmla="*/ 384 h 1148"/>
                <a:gd name="T22" fmla="*/ 201 w 998"/>
                <a:gd name="T23" fmla="*/ 503 h 1148"/>
                <a:gd name="T24" fmla="*/ 797 w 998"/>
                <a:gd name="T25" fmla="*/ 503 h 1148"/>
                <a:gd name="T26" fmla="*/ 797 w 998"/>
                <a:gd name="T27" fmla="*/ 384 h 1148"/>
                <a:gd name="T28" fmla="*/ 201 w 998"/>
                <a:gd name="T29" fmla="*/ 384 h 1148"/>
                <a:gd name="T30" fmla="*/ 0 w 998"/>
                <a:gd name="T31" fmla="*/ 0 h 1148"/>
                <a:gd name="T32" fmla="*/ 71 w 998"/>
                <a:gd name="T33" fmla="*/ 0 h 1148"/>
                <a:gd name="T34" fmla="*/ 69 w 998"/>
                <a:gd name="T35" fmla="*/ 16 h 1148"/>
                <a:gd name="T36" fmla="*/ 69 w 998"/>
                <a:gd name="T37" fmla="*/ 33 h 1148"/>
                <a:gd name="T38" fmla="*/ 73 w 998"/>
                <a:gd name="T39" fmla="*/ 71 h 1148"/>
                <a:gd name="T40" fmla="*/ 84 w 998"/>
                <a:gd name="T41" fmla="*/ 104 h 1148"/>
                <a:gd name="T42" fmla="*/ 101 w 998"/>
                <a:gd name="T43" fmla="*/ 136 h 1148"/>
                <a:gd name="T44" fmla="*/ 122 w 998"/>
                <a:gd name="T45" fmla="*/ 164 h 1148"/>
                <a:gd name="T46" fmla="*/ 150 w 998"/>
                <a:gd name="T47" fmla="*/ 185 h 1148"/>
                <a:gd name="T48" fmla="*/ 180 w 998"/>
                <a:gd name="T49" fmla="*/ 202 h 1148"/>
                <a:gd name="T50" fmla="*/ 215 w 998"/>
                <a:gd name="T51" fmla="*/ 213 h 1148"/>
                <a:gd name="T52" fmla="*/ 252 w 998"/>
                <a:gd name="T53" fmla="*/ 217 h 1148"/>
                <a:gd name="T54" fmla="*/ 746 w 998"/>
                <a:gd name="T55" fmla="*/ 217 h 1148"/>
                <a:gd name="T56" fmla="*/ 782 w 998"/>
                <a:gd name="T57" fmla="*/ 213 h 1148"/>
                <a:gd name="T58" fmla="*/ 816 w 998"/>
                <a:gd name="T59" fmla="*/ 202 h 1148"/>
                <a:gd name="T60" fmla="*/ 848 w 998"/>
                <a:gd name="T61" fmla="*/ 185 h 1148"/>
                <a:gd name="T62" fmla="*/ 876 w 998"/>
                <a:gd name="T63" fmla="*/ 164 h 1148"/>
                <a:gd name="T64" fmla="*/ 897 w 998"/>
                <a:gd name="T65" fmla="*/ 136 h 1148"/>
                <a:gd name="T66" fmla="*/ 914 w 998"/>
                <a:gd name="T67" fmla="*/ 104 h 1148"/>
                <a:gd name="T68" fmla="*/ 925 w 998"/>
                <a:gd name="T69" fmla="*/ 71 h 1148"/>
                <a:gd name="T70" fmla="*/ 929 w 998"/>
                <a:gd name="T71" fmla="*/ 33 h 1148"/>
                <a:gd name="T72" fmla="*/ 928 w 998"/>
                <a:gd name="T73" fmla="*/ 16 h 1148"/>
                <a:gd name="T74" fmla="*/ 925 w 998"/>
                <a:gd name="T75" fmla="*/ 0 h 1148"/>
                <a:gd name="T76" fmla="*/ 998 w 998"/>
                <a:gd name="T77" fmla="*/ 0 h 1148"/>
                <a:gd name="T78" fmla="*/ 998 w 998"/>
                <a:gd name="T79" fmla="*/ 1148 h 1148"/>
                <a:gd name="T80" fmla="*/ 0 w 998"/>
                <a:gd name="T81" fmla="*/ 1148 h 1148"/>
                <a:gd name="T82" fmla="*/ 0 w 998"/>
                <a:gd name="T83" fmla="*/ 0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8" h="1148">
                  <a:moveTo>
                    <a:pt x="201" y="870"/>
                  </a:moveTo>
                  <a:lnTo>
                    <a:pt x="201" y="990"/>
                  </a:lnTo>
                  <a:lnTo>
                    <a:pt x="797" y="990"/>
                  </a:lnTo>
                  <a:lnTo>
                    <a:pt x="797" y="870"/>
                  </a:lnTo>
                  <a:lnTo>
                    <a:pt x="201" y="870"/>
                  </a:lnTo>
                  <a:close/>
                  <a:moveTo>
                    <a:pt x="201" y="627"/>
                  </a:moveTo>
                  <a:lnTo>
                    <a:pt x="201" y="746"/>
                  </a:lnTo>
                  <a:lnTo>
                    <a:pt x="797" y="746"/>
                  </a:lnTo>
                  <a:lnTo>
                    <a:pt x="797" y="627"/>
                  </a:lnTo>
                  <a:lnTo>
                    <a:pt x="201" y="627"/>
                  </a:lnTo>
                  <a:close/>
                  <a:moveTo>
                    <a:pt x="201" y="384"/>
                  </a:moveTo>
                  <a:lnTo>
                    <a:pt x="201" y="503"/>
                  </a:lnTo>
                  <a:lnTo>
                    <a:pt x="797" y="503"/>
                  </a:lnTo>
                  <a:lnTo>
                    <a:pt x="797" y="384"/>
                  </a:lnTo>
                  <a:lnTo>
                    <a:pt x="201" y="384"/>
                  </a:lnTo>
                  <a:close/>
                  <a:moveTo>
                    <a:pt x="0" y="0"/>
                  </a:moveTo>
                  <a:lnTo>
                    <a:pt x="71" y="0"/>
                  </a:lnTo>
                  <a:lnTo>
                    <a:pt x="69" y="16"/>
                  </a:lnTo>
                  <a:lnTo>
                    <a:pt x="69" y="33"/>
                  </a:lnTo>
                  <a:lnTo>
                    <a:pt x="73" y="71"/>
                  </a:lnTo>
                  <a:lnTo>
                    <a:pt x="84" y="104"/>
                  </a:lnTo>
                  <a:lnTo>
                    <a:pt x="101" y="136"/>
                  </a:lnTo>
                  <a:lnTo>
                    <a:pt x="122" y="164"/>
                  </a:lnTo>
                  <a:lnTo>
                    <a:pt x="150" y="185"/>
                  </a:lnTo>
                  <a:lnTo>
                    <a:pt x="180" y="202"/>
                  </a:lnTo>
                  <a:lnTo>
                    <a:pt x="215" y="213"/>
                  </a:lnTo>
                  <a:lnTo>
                    <a:pt x="252" y="217"/>
                  </a:lnTo>
                  <a:lnTo>
                    <a:pt x="746" y="217"/>
                  </a:lnTo>
                  <a:lnTo>
                    <a:pt x="782" y="213"/>
                  </a:lnTo>
                  <a:lnTo>
                    <a:pt x="816" y="202"/>
                  </a:lnTo>
                  <a:lnTo>
                    <a:pt x="848" y="185"/>
                  </a:lnTo>
                  <a:lnTo>
                    <a:pt x="876" y="164"/>
                  </a:lnTo>
                  <a:lnTo>
                    <a:pt x="897" y="136"/>
                  </a:lnTo>
                  <a:lnTo>
                    <a:pt x="914" y="104"/>
                  </a:lnTo>
                  <a:lnTo>
                    <a:pt x="925" y="71"/>
                  </a:lnTo>
                  <a:lnTo>
                    <a:pt x="929" y="33"/>
                  </a:lnTo>
                  <a:lnTo>
                    <a:pt x="928" y="16"/>
                  </a:lnTo>
                  <a:lnTo>
                    <a:pt x="925" y="0"/>
                  </a:lnTo>
                  <a:lnTo>
                    <a:pt x="998" y="0"/>
                  </a:lnTo>
                  <a:lnTo>
                    <a:pt x="998" y="1148"/>
                  </a:lnTo>
                  <a:lnTo>
                    <a:pt x="0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10063376" y="739764"/>
            <a:ext cx="1554480" cy="1828800"/>
          </a:xfrm>
          <a:prstGeom prst="rect">
            <a:avLst/>
          </a:prstGeom>
          <a:noFill/>
          <a:ln w="12700">
            <a:solidFill>
              <a:srgbClr val="FB6A1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056737" y="4180791"/>
            <a:ext cx="1554480" cy="1828800"/>
          </a:xfrm>
          <a:prstGeom prst="rect">
            <a:avLst/>
          </a:prstGeom>
          <a:noFill/>
          <a:ln w="12700">
            <a:solidFill>
              <a:srgbClr val="FB6A1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10432983" y="615140"/>
            <a:ext cx="812722" cy="4812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Editing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10247457" y="4067340"/>
            <a:ext cx="1171619" cy="4812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algn="ctr" eaLnBrk="0" hangingPunct="0">
              <a:defRPr sz="1200"/>
            </a:lvl1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Reporting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Rectangle 61"/>
          <p:cNvSpPr/>
          <p:nvPr/>
        </p:nvSpPr>
        <p:spPr bwMode="auto">
          <a:xfrm flipH="1">
            <a:off x="8901403" y="1772384"/>
            <a:ext cx="1236753" cy="9062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100000">
                <a:srgbClr val="E36800">
                  <a:alpha val="0"/>
                </a:srgbClr>
              </a:gs>
              <a:gs pos="0">
                <a:srgbClr val="E36800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1" name="Rectangle 61"/>
          <p:cNvSpPr/>
          <p:nvPr/>
        </p:nvSpPr>
        <p:spPr bwMode="auto">
          <a:xfrm flipH="1">
            <a:off x="8874900" y="4986038"/>
            <a:ext cx="1236753" cy="90620"/>
          </a:xfrm>
          <a:custGeom>
            <a:avLst/>
            <a:gdLst/>
            <a:ahLst/>
            <a:cxnLst/>
            <a:rect l="l" t="t" r="r" b="b"/>
            <a:pathLst>
              <a:path w="3745311" h="91440">
                <a:moveTo>
                  <a:pt x="3745311" y="0"/>
                </a:moveTo>
                <a:lnTo>
                  <a:pt x="0" y="0"/>
                </a:lnTo>
                <a:lnTo>
                  <a:pt x="0" y="91440"/>
                </a:lnTo>
                <a:lnTo>
                  <a:pt x="3745311" y="91440"/>
                </a:lnTo>
                <a:close/>
              </a:path>
            </a:pathLst>
          </a:custGeom>
          <a:gradFill flip="none" rotWithShape="1">
            <a:gsLst>
              <a:gs pos="100000">
                <a:srgbClr val="E36800">
                  <a:alpha val="0"/>
                </a:srgbClr>
              </a:gs>
              <a:gs pos="0">
                <a:srgbClr val="E36800"/>
              </a:gs>
            </a:gsLst>
            <a:lin ang="0" scaled="1"/>
            <a:tileRect/>
          </a:gra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prstClr val="white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49880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677108"/>
          </a:xfrm>
        </p:spPr>
        <p:txBody>
          <a:bodyPr/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94802" y="1686656"/>
            <a:ext cx="12032974" cy="490358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How </a:t>
            </a:r>
            <a:r>
              <a:rPr lang="en-US" sz="4400" dirty="0"/>
              <a:t>to Create a Geodatabase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3" name="Freeform 44"/>
          <p:cNvSpPr>
            <a:spLocks/>
          </p:cNvSpPr>
          <p:nvPr/>
        </p:nvSpPr>
        <p:spPr bwMode="auto">
          <a:xfrm>
            <a:off x="1387689" y="2536503"/>
            <a:ext cx="2131358" cy="3685141"/>
          </a:xfrm>
          <a:custGeom>
            <a:avLst/>
            <a:gdLst>
              <a:gd name="T0" fmla="*/ 570 w 1311"/>
              <a:gd name="T1" fmla="*/ 13 h 2266"/>
              <a:gd name="T2" fmla="*/ 683 w 1311"/>
              <a:gd name="T3" fmla="*/ 76 h 2266"/>
              <a:gd name="T4" fmla="*/ 762 w 1311"/>
              <a:gd name="T5" fmla="*/ 180 h 2266"/>
              <a:gd name="T6" fmla="*/ 791 w 1311"/>
              <a:gd name="T7" fmla="*/ 312 h 2266"/>
              <a:gd name="T8" fmla="*/ 768 w 1311"/>
              <a:gd name="T9" fmla="*/ 429 h 2266"/>
              <a:gd name="T10" fmla="*/ 832 w 1311"/>
              <a:gd name="T11" fmla="*/ 412 h 2266"/>
              <a:gd name="T12" fmla="*/ 895 w 1311"/>
              <a:gd name="T13" fmla="*/ 358 h 2266"/>
              <a:gd name="T14" fmla="*/ 990 w 1311"/>
              <a:gd name="T15" fmla="*/ 293 h 2266"/>
              <a:gd name="T16" fmla="*/ 1082 w 1311"/>
              <a:gd name="T17" fmla="*/ 254 h 2266"/>
              <a:gd name="T18" fmla="*/ 1174 w 1311"/>
              <a:gd name="T19" fmla="*/ 261 h 2266"/>
              <a:gd name="T20" fmla="*/ 1254 w 1311"/>
              <a:gd name="T21" fmla="*/ 318 h 2266"/>
              <a:gd name="T22" fmla="*/ 1293 w 1311"/>
              <a:gd name="T23" fmla="*/ 382 h 2266"/>
              <a:gd name="T24" fmla="*/ 1310 w 1311"/>
              <a:gd name="T25" fmla="*/ 435 h 2266"/>
              <a:gd name="T26" fmla="*/ 1306 w 1311"/>
              <a:gd name="T27" fmla="*/ 501 h 2266"/>
              <a:gd name="T28" fmla="*/ 1262 w 1311"/>
              <a:gd name="T29" fmla="*/ 582 h 2266"/>
              <a:gd name="T30" fmla="*/ 1179 w 1311"/>
              <a:gd name="T31" fmla="*/ 660 h 2266"/>
              <a:gd name="T32" fmla="*/ 1102 w 1311"/>
              <a:gd name="T33" fmla="*/ 721 h 2266"/>
              <a:gd name="T34" fmla="*/ 1048 w 1311"/>
              <a:gd name="T35" fmla="*/ 758 h 2266"/>
              <a:gd name="T36" fmla="*/ 1015 w 1311"/>
              <a:gd name="T37" fmla="*/ 779 h 2266"/>
              <a:gd name="T38" fmla="*/ 930 w 1311"/>
              <a:gd name="T39" fmla="*/ 812 h 2266"/>
              <a:gd name="T40" fmla="*/ 854 w 1311"/>
              <a:gd name="T41" fmla="*/ 1311 h 2266"/>
              <a:gd name="T42" fmla="*/ 830 w 1311"/>
              <a:gd name="T43" fmla="*/ 2134 h 2266"/>
              <a:gd name="T44" fmla="*/ 784 w 1311"/>
              <a:gd name="T45" fmla="*/ 2217 h 2266"/>
              <a:gd name="T46" fmla="*/ 699 w 1311"/>
              <a:gd name="T47" fmla="*/ 2262 h 2266"/>
              <a:gd name="T48" fmla="*/ 531 w 1311"/>
              <a:gd name="T49" fmla="*/ 2263 h 2266"/>
              <a:gd name="T50" fmla="*/ 450 w 1311"/>
              <a:gd name="T51" fmla="*/ 2255 h 2266"/>
              <a:gd name="T52" fmla="*/ 287 w 1311"/>
              <a:gd name="T53" fmla="*/ 2266 h 2266"/>
              <a:gd name="T54" fmla="*/ 194 w 1311"/>
              <a:gd name="T55" fmla="*/ 2237 h 2266"/>
              <a:gd name="T56" fmla="*/ 133 w 1311"/>
              <a:gd name="T57" fmla="*/ 2163 h 2266"/>
              <a:gd name="T58" fmla="*/ 102 w 1311"/>
              <a:gd name="T59" fmla="*/ 1399 h 2266"/>
              <a:gd name="T60" fmla="*/ 36 w 1311"/>
              <a:gd name="T61" fmla="*/ 1328 h 2266"/>
              <a:gd name="T62" fmla="*/ 11 w 1311"/>
              <a:gd name="T63" fmla="*/ 1197 h 2266"/>
              <a:gd name="T64" fmla="*/ 1 w 1311"/>
              <a:gd name="T65" fmla="*/ 1020 h 2266"/>
              <a:gd name="T66" fmla="*/ 1 w 1311"/>
              <a:gd name="T67" fmla="*/ 857 h 2266"/>
              <a:gd name="T68" fmla="*/ 13 w 1311"/>
              <a:gd name="T69" fmla="*/ 670 h 2266"/>
              <a:gd name="T70" fmla="*/ 51 w 1311"/>
              <a:gd name="T71" fmla="*/ 562 h 2266"/>
              <a:gd name="T72" fmla="*/ 133 w 1311"/>
              <a:gd name="T73" fmla="*/ 485 h 2266"/>
              <a:gd name="T74" fmla="*/ 190 w 1311"/>
              <a:gd name="T75" fmla="*/ 424 h 2266"/>
              <a:gd name="T76" fmla="*/ 168 w 1311"/>
              <a:gd name="T77" fmla="*/ 312 h 2266"/>
              <a:gd name="T78" fmla="*/ 197 w 1311"/>
              <a:gd name="T79" fmla="*/ 180 h 2266"/>
              <a:gd name="T80" fmla="*/ 276 w 1311"/>
              <a:gd name="T81" fmla="*/ 76 h 2266"/>
              <a:gd name="T82" fmla="*/ 390 w 1311"/>
              <a:gd name="T83" fmla="*/ 13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11" h="2266">
                <a:moveTo>
                  <a:pt x="480" y="0"/>
                </a:moveTo>
                <a:lnTo>
                  <a:pt x="526" y="4"/>
                </a:lnTo>
                <a:lnTo>
                  <a:pt x="570" y="13"/>
                </a:lnTo>
                <a:lnTo>
                  <a:pt x="611" y="29"/>
                </a:lnTo>
                <a:lnTo>
                  <a:pt x="649" y="51"/>
                </a:lnTo>
                <a:lnTo>
                  <a:pt x="683" y="76"/>
                </a:lnTo>
                <a:lnTo>
                  <a:pt x="715" y="108"/>
                </a:lnTo>
                <a:lnTo>
                  <a:pt x="740" y="143"/>
                </a:lnTo>
                <a:lnTo>
                  <a:pt x="762" y="180"/>
                </a:lnTo>
                <a:lnTo>
                  <a:pt x="778" y="221"/>
                </a:lnTo>
                <a:lnTo>
                  <a:pt x="787" y="266"/>
                </a:lnTo>
                <a:lnTo>
                  <a:pt x="791" y="312"/>
                </a:lnTo>
                <a:lnTo>
                  <a:pt x="789" y="353"/>
                </a:lnTo>
                <a:lnTo>
                  <a:pt x="780" y="392"/>
                </a:lnTo>
                <a:lnTo>
                  <a:pt x="768" y="429"/>
                </a:lnTo>
                <a:lnTo>
                  <a:pt x="792" y="422"/>
                </a:lnTo>
                <a:lnTo>
                  <a:pt x="814" y="416"/>
                </a:lnTo>
                <a:lnTo>
                  <a:pt x="832" y="412"/>
                </a:lnTo>
                <a:lnTo>
                  <a:pt x="849" y="397"/>
                </a:lnTo>
                <a:lnTo>
                  <a:pt x="870" y="378"/>
                </a:lnTo>
                <a:lnTo>
                  <a:pt x="895" y="358"/>
                </a:lnTo>
                <a:lnTo>
                  <a:pt x="924" y="336"/>
                </a:lnTo>
                <a:lnTo>
                  <a:pt x="955" y="314"/>
                </a:lnTo>
                <a:lnTo>
                  <a:pt x="990" y="293"/>
                </a:lnTo>
                <a:lnTo>
                  <a:pt x="1027" y="272"/>
                </a:lnTo>
                <a:lnTo>
                  <a:pt x="1053" y="261"/>
                </a:lnTo>
                <a:lnTo>
                  <a:pt x="1082" y="254"/>
                </a:lnTo>
                <a:lnTo>
                  <a:pt x="1111" y="251"/>
                </a:lnTo>
                <a:lnTo>
                  <a:pt x="1140" y="254"/>
                </a:lnTo>
                <a:lnTo>
                  <a:pt x="1174" y="261"/>
                </a:lnTo>
                <a:lnTo>
                  <a:pt x="1204" y="276"/>
                </a:lnTo>
                <a:lnTo>
                  <a:pt x="1231" y="294"/>
                </a:lnTo>
                <a:lnTo>
                  <a:pt x="1254" y="318"/>
                </a:lnTo>
                <a:lnTo>
                  <a:pt x="1270" y="340"/>
                </a:lnTo>
                <a:lnTo>
                  <a:pt x="1282" y="360"/>
                </a:lnTo>
                <a:lnTo>
                  <a:pt x="1293" y="382"/>
                </a:lnTo>
                <a:lnTo>
                  <a:pt x="1302" y="407"/>
                </a:lnTo>
                <a:lnTo>
                  <a:pt x="1306" y="420"/>
                </a:lnTo>
                <a:lnTo>
                  <a:pt x="1310" y="435"/>
                </a:lnTo>
                <a:lnTo>
                  <a:pt x="1311" y="455"/>
                </a:lnTo>
                <a:lnTo>
                  <a:pt x="1310" y="476"/>
                </a:lnTo>
                <a:lnTo>
                  <a:pt x="1306" y="501"/>
                </a:lnTo>
                <a:lnTo>
                  <a:pt x="1298" y="526"/>
                </a:lnTo>
                <a:lnTo>
                  <a:pt x="1283" y="553"/>
                </a:lnTo>
                <a:lnTo>
                  <a:pt x="1262" y="582"/>
                </a:lnTo>
                <a:lnTo>
                  <a:pt x="1236" y="611"/>
                </a:lnTo>
                <a:lnTo>
                  <a:pt x="1207" y="636"/>
                </a:lnTo>
                <a:lnTo>
                  <a:pt x="1179" y="660"/>
                </a:lnTo>
                <a:lnTo>
                  <a:pt x="1151" y="683"/>
                </a:lnTo>
                <a:lnTo>
                  <a:pt x="1126" y="702"/>
                </a:lnTo>
                <a:lnTo>
                  <a:pt x="1102" y="721"/>
                </a:lnTo>
                <a:lnTo>
                  <a:pt x="1080" y="736"/>
                </a:lnTo>
                <a:lnTo>
                  <a:pt x="1063" y="750"/>
                </a:lnTo>
                <a:lnTo>
                  <a:pt x="1048" y="758"/>
                </a:lnTo>
                <a:lnTo>
                  <a:pt x="1040" y="765"/>
                </a:lnTo>
                <a:lnTo>
                  <a:pt x="1035" y="768"/>
                </a:lnTo>
                <a:lnTo>
                  <a:pt x="1015" y="779"/>
                </a:lnTo>
                <a:lnTo>
                  <a:pt x="992" y="788"/>
                </a:lnTo>
                <a:lnTo>
                  <a:pt x="963" y="799"/>
                </a:lnTo>
                <a:lnTo>
                  <a:pt x="930" y="812"/>
                </a:lnTo>
                <a:lnTo>
                  <a:pt x="894" y="825"/>
                </a:lnTo>
                <a:lnTo>
                  <a:pt x="854" y="838"/>
                </a:lnTo>
                <a:lnTo>
                  <a:pt x="854" y="1311"/>
                </a:lnTo>
                <a:lnTo>
                  <a:pt x="853" y="1331"/>
                </a:lnTo>
                <a:lnTo>
                  <a:pt x="833" y="2101"/>
                </a:lnTo>
                <a:lnTo>
                  <a:pt x="830" y="2134"/>
                </a:lnTo>
                <a:lnTo>
                  <a:pt x="820" y="2164"/>
                </a:lnTo>
                <a:lnTo>
                  <a:pt x="804" y="2193"/>
                </a:lnTo>
                <a:lnTo>
                  <a:pt x="784" y="2217"/>
                </a:lnTo>
                <a:lnTo>
                  <a:pt x="759" y="2238"/>
                </a:lnTo>
                <a:lnTo>
                  <a:pt x="730" y="2252"/>
                </a:lnTo>
                <a:lnTo>
                  <a:pt x="699" y="2262"/>
                </a:lnTo>
                <a:lnTo>
                  <a:pt x="665" y="2266"/>
                </a:lnTo>
                <a:lnTo>
                  <a:pt x="562" y="2266"/>
                </a:lnTo>
                <a:lnTo>
                  <a:pt x="531" y="2263"/>
                </a:lnTo>
                <a:lnTo>
                  <a:pt x="503" y="2255"/>
                </a:lnTo>
                <a:lnTo>
                  <a:pt x="477" y="2243"/>
                </a:lnTo>
                <a:lnTo>
                  <a:pt x="450" y="2255"/>
                </a:lnTo>
                <a:lnTo>
                  <a:pt x="421" y="2263"/>
                </a:lnTo>
                <a:lnTo>
                  <a:pt x="391" y="2266"/>
                </a:lnTo>
                <a:lnTo>
                  <a:pt x="287" y="2266"/>
                </a:lnTo>
                <a:lnTo>
                  <a:pt x="254" y="2262"/>
                </a:lnTo>
                <a:lnTo>
                  <a:pt x="223" y="2252"/>
                </a:lnTo>
                <a:lnTo>
                  <a:pt x="194" y="2237"/>
                </a:lnTo>
                <a:lnTo>
                  <a:pt x="168" y="2216"/>
                </a:lnTo>
                <a:lnTo>
                  <a:pt x="149" y="2192"/>
                </a:lnTo>
                <a:lnTo>
                  <a:pt x="133" y="2163"/>
                </a:lnTo>
                <a:lnTo>
                  <a:pt x="124" y="2132"/>
                </a:lnTo>
                <a:lnTo>
                  <a:pt x="120" y="2099"/>
                </a:lnTo>
                <a:lnTo>
                  <a:pt x="102" y="1399"/>
                </a:lnTo>
                <a:lnTo>
                  <a:pt x="76" y="1380"/>
                </a:lnTo>
                <a:lnTo>
                  <a:pt x="53" y="1355"/>
                </a:lnTo>
                <a:lnTo>
                  <a:pt x="36" y="1328"/>
                </a:lnTo>
                <a:lnTo>
                  <a:pt x="23" y="1297"/>
                </a:lnTo>
                <a:lnTo>
                  <a:pt x="17" y="1265"/>
                </a:lnTo>
                <a:lnTo>
                  <a:pt x="11" y="1197"/>
                </a:lnTo>
                <a:lnTo>
                  <a:pt x="6" y="1134"/>
                </a:lnTo>
                <a:lnTo>
                  <a:pt x="4" y="1076"/>
                </a:lnTo>
                <a:lnTo>
                  <a:pt x="1" y="1020"/>
                </a:lnTo>
                <a:lnTo>
                  <a:pt x="0" y="967"/>
                </a:lnTo>
                <a:lnTo>
                  <a:pt x="0" y="913"/>
                </a:lnTo>
                <a:lnTo>
                  <a:pt x="1" y="857"/>
                </a:lnTo>
                <a:lnTo>
                  <a:pt x="4" y="799"/>
                </a:lnTo>
                <a:lnTo>
                  <a:pt x="9" y="737"/>
                </a:lnTo>
                <a:lnTo>
                  <a:pt x="13" y="670"/>
                </a:lnTo>
                <a:lnTo>
                  <a:pt x="20" y="631"/>
                </a:lnTo>
                <a:lnTo>
                  <a:pt x="33" y="595"/>
                </a:lnTo>
                <a:lnTo>
                  <a:pt x="51" y="562"/>
                </a:lnTo>
                <a:lnTo>
                  <a:pt x="74" y="532"/>
                </a:lnTo>
                <a:lnTo>
                  <a:pt x="102" y="505"/>
                </a:lnTo>
                <a:lnTo>
                  <a:pt x="133" y="485"/>
                </a:lnTo>
                <a:lnTo>
                  <a:pt x="168" y="468"/>
                </a:lnTo>
                <a:lnTo>
                  <a:pt x="206" y="458"/>
                </a:lnTo>
                <a:lnTo>
                  <a:pt x="190" y="424"/>
                </a:lnTo>
                <a:lnTo>
                  <a:pt x="178" y="388"/>
                </a:lnTo>
                <a:lnTo>
                  <a:pt x="171" y="351"/>
                </a:lnTo>
                <a:lnTo>
                  <a:pt x="168" y="312"/>
                </a:lnTo>
                <a:lnTo>
                  <a:pt x="172" y="266"/>
                </a:lnTo>
                <a:lnTo>
                  <a:pt x="182" y="221"/>
                </a:lnTo>
                <a:lnTo>
                  <a:pt x="197" y="180"/>
                </a:lnTo>
                <a:lnTo>
                  <a:pt x="219" y="143"/>
                </a:lnTo>
                <a:lnTo>
                  <a:pt x="244" y="108"/>
                </a:lnTo>
                <a:lnTo>
                  <a:pt x="276" y="76"/>
                </a:lnTo>
                <a:lnTo>
                  <a:pt x="310" y="51"/>
                </a:lnTo>
                <a:lnTo>
                  <a:pt x="348" y="29"/>
                </a:lnTo>
                <a:lnTo>
                  <a:pt x="390" y="13"/>
                </a:lnTo>
                <a:lnTo>
                  <a:pt x="434" y="4"/>
                </a:lnTo>
                <a:lnTo>
                  <a:pt x="48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5"/>
          <p:cNvSpPr>
            <a:spLocks noEditPoints="1"/>
          </p:cNvSpPr>
          <p:nvPr/>
        </p:nvSpPr>
        <p:spPr bwMode="auto">
          <a:xfrm>
            <a:off x="1582928" y="2731742"/>
            <a:ext cx="1740880" cy="3294662"/>
          </a:xfrm>
          <a:custGeom>
            <a:avLst/>
            <a:gdLst>
              <a:gd name="T0" fmla="*/ 1002 w 1071"/>
              <a:gd name="T1" fmla="*/ 252 h 2026"/>
              <a:gd name="T2" fmla="*/ 1040 w 1071"/>
              <a:gd name="T3" fmla="*/ 272 h 2026"/>
              <a:gd name="T4" fmla="*/ 1064 w 1071"/>
              <a:gd name="T5" fmla="*/ 310 h 2026"/>
              <a:gd name="T6" fmla="*/ 1069 w 1071"/>
              <a:gd name="T7" fmla="*/ 355 h 2026"/>
              <a:gd name="T8" fmla="*/ 1043 w 1071"/>
              <a:gd name="T9" fmla="*/ 393 h 2026"/>
              <a:gd name="T10" fmla="*/ 982 w 1071"/>
              <a:gd name="T11" fmla="*/ 448 h 2026"/>
              <a:gd name="T12" fmla="*/ 909 w 1071"/>
              <a:gd name="T13" fmla="*/ 505 h 2026"/>
              <a:gd name="T14" fmla="*/ 861 w 1071"/>
              <a:gd name="T15" fmla="*/ 540 h 2026"/>
              <a:gd name="T16" fmla="*/ 846 w 1071"/>
              <a:gd name="T17" fmla="*/ 549 h 2026"/>
              <a:gd name="T18" fmla="*/ 804 w 1071"/>
              <a:gd name="T19" fmla="*/ 567 h 2026"/>
              <a:gd name="T20" fmla="*/ 723 w 1071"/>
              <a:gd name="T21" fmla="*/ 596 h 2026"/>
              <a:gd name="T22" fmla="*/ 620 w 1071"/>
              <a:gd name="T23" fmla="*/ 624 h 2026"/>
              <a:gd name="T24" fmla="*/ 613 w 1071"/>
              <a:gd name="T25" fmla="*/ 1191 h 2026"/>
              <a:gd name="T26" fmla="*/ 584 w 1071"/>
              <a:gd name="T27" fmla="*/ 2007 h 2026"/>
              <a:gd name="T28" fmla="*/ 545 w 1071"/>
              <a:gd name="T29" fmla="*/ 2026 h 2026"/>
              <a:gd name="T30" fmla="*/ 413 w 1071"/>
              <a:gd name="T31" fmla="*/ 2016 h 2026"/>
              <a:gd name="T32" fmla="*/ 394 w 1071"/>
              <a:gd name="T33" fmla="*/ 1979 h 2026"/>
              <a:gd name="T34" fmla="*/ 319 w 1071"/>
              <a:gd name="T35" fmla="*/ 1979 h 2026"/>
              <a:gd name="T36" fmla="*/ 300 w 1071"/>
              <a:gd name="T37" fmla="*/ 2016 h 2026"/>
              <a:gd name="T38" fmla="*/ 167 w 1071"/>
              <a:gd name="T39" fmla="*/ 2026 h 2026"/>
              <a:gd name="T40" fmla="*/ 128 w 1071"/>
              <a:gd name="T41" fmla="*/ 2007 h 2026"/>
              <a:gd name="T42" fmla="*/ 100 w 1071"/>
              <a:gd name="T43" fmla="*/ 1191 h 2026"/>
              <a:gd name="T44" fmla="*/ 86 w 1071"/>
              <a:gd name="T45" fmla="*/ 1188 h 2026"/>
              <a:gd name="T46" fmla="*/ 69 w 1071"/>
              <a:gd name="T47" fmla="*/ 1186 h 2026"/>
              <a:gd name="T48" fmla="*/ 22 w 1071"/>
              <a:gd name="T49" fmla="*/ 1152 h 2026"/>
              <a:gd name="T50" fmla="*/ 6 w 1071"/>
              <a:gd name="T51" fmla="*/ 1007 h 2026"/>
              <a:gd name="T52" fmla="*/ 0 w 1071"/>
              <a:gd name="T53" fmla="*/ 846 h 2026"/>
              <a:gd name="T54" fmla="*/ 4 w 1071"/>
              <a:gd name="T55" fmla="*/ 684 h 2026"/>
              <a:gd name="T56" fmla="*/ 18 w 1071"/>
              <a:gd name="T57" fmla="*/ 533 h 2026"/>
              <a:gd name="T58" fmla="*/ 68 w 1071"/>
              <a:gd name="T59" fmla="*/ 471 h 2026"/>
              <a:gd name="T60" fmla="*/ 158 w 1071"/>
              <a:gd name="T61" fmla="*/ 453 h 2026"/>
              <a:gd name="T62" fmla="*/ 266 w 1071"/>
              <a:gd name="T63" fmla="*/ 457 h 2026"/>
              <a:gd name="T64" fmla="*/ 450 w 1071"/>
              <a:gd name="T65" fmla="*/ 454 h 2026"/>
              <a:gd name="T66" fmla="*/ 561 w 1071"/>
              <a:gd name="T67" fmla="*/ 451 h 2026"/>
              <a:gd name="T68" fmla="*/ 665 w 1071"/>
              <a:gd name="T69" fmla="*/ 430 h 2026"/>
              <a:gd name="T70" fmla="*/ 735 w 1071"/>
              <a:gd name="T71" fmla="*/ 410 h 2026"/>
              <a:gd name="T72" fmla="*/ 764 w 1071"/>
              <a:gd name="T73" fmla="*/ 402 h 2026"/>
              <a:gd name="T74" fmla="*/ 780 w 1071"/>
              <a:gd name="T75" fmla="*/ 393 h 2026"/>
              <a:gd name="T76" fmla="*/ 812 w 1071"/>
              <a:gd name="T77" fmla="*/ 362 h 2026"/>
              <a:gd name="T78" fmla="*/ 876 w 1071"/>
              <a:gd name="T79" fmla="*/ 312 h 2026"/>
              <a:gd name="T80" fmla="*/ 962 w 1071"/>
              <a:gd name="T81" fmla="*/ 258 h 2026"/>
              <a:gd name="T82" fmla="*/ 360 w 1071"/>
              <a:gd name="T83" fmla="*/ 0 h 2026"/>
              <a:gd name="T84" fmla="*/ 456 w 1071"/>
              <a:gd name="T85" fmla="*/ 26 h 2026"/>
              <a:gd name="T86" fmla="*/ 525 w 1071"/>
              <a:gd name="T87" fmla="*/ 95 h 2026"/>
              <a:gd name="T88" fmla="*/ 551 w 1071"/>
              <a:gd name="T89" fmla="*/ 192 h 2026"/>
              <a:gd name="T90" fmla="*/ 525 w 1071"/>
              <a:gd name="T91" fmla="*/ 289 h 2026"/>
              <a:gd name="T92" fmla="*/ 456 w 1071"/>
              <a:gd name="T93" fmla="*/ 356 h 2026"/>
              <a:gd name="T94" fmla="*/ 360 w 1071"/>
              <a:gd name="T95" fmla="*/ 383 h 2026"/>
              <a:gd name="T96" fmla="*/ 263 w 1071"/>
              <a:gd name="T97" fmla="*/ 356 h 2026"/>
              <a:gd name="T98" fmla="*/ 195 w 1071"/>
              <a:gd name="T99" fmla="*/ 289 h 2026"/>
              <a:gd name="T100" fmla="*/ 168 w 1071"/>
              <a:gd name="T101" fmla="*/ 192 h 2026"/>
              <a:gd name="T102" fmla="*/ 195 w 1071"/>
              <a:gd name="T103" fmla="*/ 95 h 2026"/>
              <a:gd name="T104" fmla="*/ 263 w 1071"/>
              <a:gd name="T105" fmla="*/ 26 h 2026"/>
              <a:gd name="T106" fmla="*/ 360 w 1071"/>
              <a:gd name="T107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71" h="2026">
                <a:moveTo>
                  <a:pt x="991" y="251"/>
                </a:moveTo>
                <a:lnTo>
                  <a:pt x="997" y="251"/>
                </a:lnTo>
                <a:lnTo>
                  <a:pt x="1002" y="252"/>
                </a:lnTo>
                <a:lnTo>
                  <a:pt x="1018" y="256"/>
                </a:lnTo>
                <a:lnTo>
                  <a:pt x="1030" y="262"/>
                </a:lnTo>
                <a:lnTo>
                  <a:pt x="1040" y="272"/>
                </a:lnTo>
                <a:lnTo>
                  <a:pt x="1049" y="285"/>
                </a:lnTo>
                <a:lnTo>
                  <a:pt x="1057" y="297"/>
                </a:lnTo>
                <a:lnTo>
                  <a:pt x="1064" y="310"/>
                </a:lnTo>
                <a:lnTo>
                  <a:pt x="1070" y="327"/>
                </a:lnTo>
                <a:lnTo>
                  <a:pt x="1071" y="341"/>
                </a:lnTo>
                <a:lnTo>
                  <a:pt x="1069" y="355"/>
                </a:lnTo>
                <a:lnTo>
                  <a:pt x="1061" y="370"/>
                </a:lnTo>
                <a:lnTo>
                  <a:pt x="1053" y="382"/>
                </a:lnTo>
                <a:lnTo>
                  <a:pt x="1043" y="393"/>
                </a:lnTo>
                <a:lnTo>
                  <a:pt x="1034" y="402"/>
                </a:lnTo>
                <a:lnTo>
                  <a:pt x="1008" y="426"/>
                </a:lnTo>
                <a:lnTo>
                  <a:pt x="982" y="448"/>
                </a:lnTo>
                <a:lnTo>
                  <a:pt x="956" y="470"/>
                </a:lnTo>
                <a:lnTo>
                  <a:pt x="932" y="488"/>
                </a:lnTo>
                <a:lnTo>
                  <a:pt x="909" y="505"/>
                </a:lnTo>
                <a:lnTo>
                  <a:pt x="890" y="520"/>
                </a:lnTo>
                <a:lnTo>
                  <a:pt x="874" y="532"/>
                </a:lnTo>
                <a:lnTo>
                  <a:pt x="861" y="540"/>
                </a:lnTo>
                <a:lnTo>
                  <a:pt x="853" y="545"/>
                </a:lnTo>
                <a:lnTo>
                  <a:pt x="850" y="547"/>
                </a:lnTo>
                <a:lnTo>
                  <a:pt x="846" y="549"/>
                </a:lnTo>
                <a:lnTo>
                  <a:pt x="838" y="553"/>
                </a:lnTo>
                <a:lnTo>
                  <a:pt x="823" y="559"/>
                </a:lnTo>
                <a:lnTo>
                  <a:pt x="804" y="567"/>
                </a:lnTo>
                <a:lnTo>
                  <a:pt x="780" y="575"/>
                </a:lnTo>
                <a:lnTo>
                  <a:pt x="753" y="585"/>
                </a:lnTo>
                <a:lnTo>
                  <a:pt x="723" y="596"/>
                </a:lnTo>
                <a:lnTo>
                  <a:pt x="690" y="605"/>
                </a:lnTo>
                <a:lnTo>
                  <a:pt x="655" y="615"/>
                </a:lnTo>
                <a:lnTo>
                  <a:pt x="620" y="624"/>
                </a:lnTo>
                <a:lnTo>
                  <a:pt x="614" y="626"/>
                </a:lnTo>
                <a:lnTo>
                  <a:pt x="614" y="1191"/>
                </a:lnTo>
                <a:lnTo>
                  <a:pt x="613" y="1191"/>
                </a:lnTo>
                <a:lnTo>
                  <a:pt x="594" y="1979"/>
                </a:lnTo>
                <a:lnTo>
                  <a:pt x="591" y="1993"/>
                </a:lnTo>
                <a:lnTo>
                  <a:pt x="584" y="2007"/>
                </a:lnTo>
                <a:lnTo>
                  <a:pt x="574" y="2016"/>
                </a:lnTo>
                <a:lnTo>
                  <a:pt x="561" y="2024"/>
                </a:lnTo>
                <a:lnTo>
                  <a:pt x="545" y="2026"/>
                </a:lnTo>
                <a:lnTo>
                  <a:pt x="442" y="2026"/>
                </a:lnTo>
                <a:lnTo>
                  <a:pt x="427" y="2024"/>
                </a:lnTo>
                <a:lnTo>
                  <a:pt x="413" y="2016"/>
                </a:lnTo>
                <a:lnTo>
                  <a:pt x="404" y="2007"/>
                </a:lnTo>
                <a:lnTo>
                  <a:pt x="396" y="1993"/>
                </a:lnTo>
                <a:lnTo>
                  <a:pt x="394" y="1979"/>
                </a:lnTo>
                <a:lnTo>
                  <a:pt x="394" y="1320"/>
                </a:lnTo>
                <a:lnTo>
                  <a:pt x="319" y="1320"/>
                </a:lnTo>
                <a:lnTo>
                  <a:pt x="319" y="1979"/>
                </a:lnTo>
                <a:lnTo>
                  <a:pt x="317" y="1993"/>
                </a:lnTo>
                <a:lnTo>
                  <a:pt x="309" y="2007"/>
                </a:lnTo>
                <a:lnTo>
                  <a:pt x="300" y="2016"/>
                </a:lnTo>
                <a:lnTo>
                  <a:pt x="286" y="2024"/>
                </a:lnTo>
                <a:lnTo>
                  <a:pt x="271" y="2026"/>
                </a:lnTo>
                <a:lnTo>
                  <a:pt x="167" y="2026"/>
                </a:lnTo>
                <a:lnTo>
                  <a:pt x="152" y="2024"/>
                </a:lnTo>
                <a:lnTo>
                  <a:pt x="139" y="2016"/>
                </a:lnTo>
                <a:lnTo>
                  <a:pt x="128" y="2007"/>
                </a:lnTo>
                <a:lnTo>
                  <a:pt x="122" y="1993"/>
                </a:lnTo>
                <a:lnTo>
                  <a:pt x="120" y="1979"/>
                </a:lnTo>
                <a:lnTo>
                  <a:pt x="100" y="1191"/>
                </a:lnTo>
                <a:lnTo>
                  <a:pt x="91" y="1191"/>
                </a:lnTo>
                <a:lnTo>
                  <a:pt x="87" y="1189"/>
                </a:lnTo>
                <a:lnTo>
                  <a:pt x="86" y="1188"/>
                </a:lnTo>
                <a:lnTo>
                  <a:pt x="83" y="1187"/>
                </a:lnTo>
                <a:lnTo>
                  <a:pt x="80" y="1186"/>
                </a:lnTo>
                <a:lnTo>
                  <a:pt x="69" y="1186"/>
                </a:lnTo>
                <a:lnTo>
                  <a:pt x="51" y="1180"/>
                </a:lnTo>
                <a:lnTo>
                  <a:pt x="34" y="1169"/>
                </a:lnTo>
                <a:lnTo>
                  <a:pt x="22" y="1152"/>
                </a:lnTo>
                <a:lnTo>
                  <a:pt x="17" y="1134"/>
                </a:lnTo>
                <a:lnTo>
                  <a:pt x="11" y="1067"/>
                </a:lnTo>
                <a:lnTo>
                  <a:pt x="6" y="1007"/>
                </a:lnTo>
                <a:lnTo>
                  <a:pt x="2" y="951"/>
                </a:lnTo>
                <a:lnTo>
                  <a:pt x="1" y="898"/>
                </a:lnTo>
                <a:lnTo>
                  <a:pt x="0" y="846"/>
                </a:lnTo>
                <a:lnTo>
                  <a:pt x="0" y="794"/>
                </a:lnTo>
                <a:lnTo>
                  <a:pt x="1" y="741"/>
                </a:lnTo>
                <a:lnTo>
                  <a:pt x="4" y="684"/>
                </a:lnTo>
                <a:lnTo>
                  <a:pt x="7" y="625"/>
                </a:lnTo>
                <a:lnTo>
                  <a:pt x="12" y="558"/>
                </a:lnTo>
                <a:lnTo>
                  <a:pt x="18" y="533"/>
                </a:lnTo>
                <a:lnTo>
                  <a:pt x="30" y="509"/>
                </a:lnTo>
                <a:lnTo>
                  <a:pt x="47" y="488"/>
                </a:lnTo>
                <a:lnTo>
                  <a:pt x="68" y="471"/>
                </a:lnTo>
                <a:lnTo>
                  <a:pt x="92" y="460"/>
                </a:lnTo>
                <a:lnTo>
                  <a:pt x="117" y="455"/>
                </a:lnTo>
                <a:lnTo>
                  <a:pt x="158" y="453"/>
                </a:lnTo>
                <a:lnTo>
                  <a:pt x="197" y="454"/>
                </a:lnTo>
                <a:lnTo>
                  <a:pt x="232" y="455"/>
                </a:lnTo>
                <a:lnTo>
                  <a:pt x="266" y="457"/>
                </a:lnTo>
                <a:lnTo>
                  <a:pt x="296" y="455"/>
                </a:lnTo>
                <a:lnTo>
                  <a:pt x="417" y="455"/>
                </a:lnTo>
                <a:lnTo>
                  <a:pt x="450" y="454"/>
                </a:lnTo>
                <a:lnTo>
                  <a:pt x="484" y="453"/>
                </a:lnTo>
                <a:lnTo>
                  <a:pt x="521" y="452"/>
                </a:lnTo>
                <a:lnTo>
                  <a:pt x="561" y="451"/>
                </a:lnTo>
                <a:lnTo>
                  <a:pt x="604" y="452"/>
                </a:lnTo>
                <a:lnTo>
                  <a:pt x="636" y="440"/>
                </a:lnTo>
                <a:lnTo>
                  <a:pt x="665" y="430"/>
                </a:lnTo>
                <a:lnTo>
                  <a:pt x="691" y="422"/>
                </a:lnTo>
                <a:lnTo>
                  <a:pt x="716" y="414"/>
                </a:lnTo>
                <a:lnTo>
                  <a:pt x="735" y="410"/>
                </a:lnTo>
                <a:lnTo>
                  <a:pt x="751" y="406"/>
                </a:lnTo>
                <a:lnTo>
                  <a:pt x="760" y="403"/>
                </a:lnTo>
                <a:lnTo>
                  <a:pt x="764" y="402"/>
                </a:lnTo>
                <a:lnTo>
                  <a:pt x="771" y="401"/>
                </a:lnTo>
                <a:lnTo>
                  <a:pt x="777" y="396"/>
                </a:lnTo>
                <a:lnTo>
                  <a:pt x="780" y="393"/>
                </a:lnTo>
                <a:lnTo>
                  <a:pt x="787" y="387"/>
                </a:lnTo>
                <a:lnTo>
                  <a:pt x="798" y="376"/>
                </a:lnTo>
                <a:lnTo>
                  <a:pt x="812" y="362"/>
                </a:lnTo>
                <a:lnTo>
                  <a:pt x="831" y="347"/>
                </a:lnTo>
                <a:lnTo>
                  <a:pt x="852" y="330"/>
                </a:lnTo>
                <a:lnTo>
                  <a:pt x="876" y="312"/>
                </a:lnTo>
                <a:lnTo>
                  <a:pt x="903" y="293"/>
                </a:lnTo>
                <a:lnTo>
                  <a:pt x="932" y="275"/>
                </a:lnTo>
                <a:lnTo>
                  <a:pt x="962" y="258"/>
                </a:lnTo>
                <a:lnTo>
                  <a:pt x="976" y="254"/>
                </a:lnTo>
                <a:lnTo>
                  <a:pt x="991" y="251"/>
                </a:lnTo>
                <a:close/>
                <a:moveTo>
                  <a:pt x="360" y="0"/>
                </a:moveTo>
                <a:lnTo>
                  <a:pt x="394" y="3"/>
                </a:lnTo>
                <a:lnTo>
                  <a:pt x="427" y="12"/>
                </a:lnTo>
                <a:lnTo>
                  <a:pt x="456" y="26"/>
                </a:lnTo>
                <a:lnTo>
                  <a:pt x="482" y="44"/>
                </a:lnTo>
                <a:lnTo>
                  <a:pt x="506" y="69"/>
                </a:lnTo>
                <a:lnTo>
                  <a:pt x="525" y="95"/>
                </a:lnTo>
                <a:lnTo>
                  <a:pt x="539" y="124"/>
                </a:lnTo>
                <a:lnTo>
                  <a:pt x="548" y="157"/>
                </a:lnTo>
                <a:lnTo>
                  <a:pt x="551" y="192"/>
                </a:lnTo>
                <a:lnTo>
                  <a:pt x="548" y="226"/>
                </a:lnTo>
                <a:lnTo>
                  <a:pt x="539" y="258"/>
                </a:lnTo>
                <a:lnTo>
                  <a:pt x="525" y="289"/>
                </a:lnTo>
                <a:lnTo>
                  <a:pt x="506" y="315"/>
                </a:lnTo>
                <a:lnTo>
                  <a:pt x="482" y="338"/>
                </a:lnTo>
                <a:lnTo>
                  <a:pt x="456" y="356"/>
                </a:lnTo>
                <a:lnTo>
                  <a:pt x="427" y="371"/>
                </a:lnTo>
                <a:lnTo>
                  <a:pt x="394" y="379"/>
                </a:lnTo>
                <a:lnTo>
                  <a:pt x="360" y="383"/>
                </a:lnTo>
                <a:lnTo>
                  <a:pt x="325" y="379"/>
                </a:lnTo>
                <a:lnTo>
                  <a:pt x="292" y="371"/>
                </a:lnTo>
                <a:lnTo>
                  <a:pt x="263" y="356"/>
                </a:lnTo>
                <a:lnTo>
                  <a:pt x="236" y="338"/>
                </a:lnTo>
                <a:lnTo>
                  <a:pt x="213" y="315"/>
                </a:lnTo>
                <a:lnTo>
                  <a:pt x="195" y="289"/>
                </a:lnTo>
                <a:lnTo>
                  <a:pt x="180" y="258"/>
                </a:lnTo>
                <a:lnTo>
                  <a:pt x="172" y="226"/>
                </a:lnTo>
                <a:lnTo>
                  <a:pt x="168" y="192"/>
                </a:lnTo>
                <a:lnTo>
                  <a:pt x="172" y="157"/>
                </a:lnTo>
                <a:lnTo>
                  <a:pt x="180" y="124"/>
                </a:lnTo>
                <a:lnTo>
                  <a:pt x="195" y="95"/>
                </a:lnTo>
                <a:lnTo>
                  <a:pt x="213" y="69"/>
                </a:lnTo>
                <a:lnTo>
                  <a:pt x="236" y="44"/>
                </a:lnTo>
                <a:lnTo>
                  <a:pt x="263" y="26"/>
                </a:lnTo>
                <a:lnTo>
                  <a:pt x="292" y="12"/>
                </a:lnTo>
                <a:lnTo>
                  <a:pt x="325" y="3"/>
                </a:lnTo>
                <a:lnTo>
                  <a:pt x="360" y="0"/>
                </a:lnTo>
                <a:close/>
              </a:path>
            </a:pathLst>
          </a:custGeom>
          <a:solidFill>
            <a:srgbClr val="7F7F7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677108"/>
          </a:xfrm>
        </p:spPr>
        <p:txBody>
          <a:bodyPr/>
          <a:lstStyle/>
          <a:p>
            <a:r>
              <a:rPr lang="en-US" sz="4400" dirty="0"/>
              <a:t>Creating and Loading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200" y="1308502"/>
            <a:ext cx="10826496" cy="4903583"/>
          </a:xfrm>
        </p:spPr>
        <p:txBody>
          <a:bodyPr/>
          <a:lstStyle/>
          <a:p>
            <a:endParaRPr lang="en-US" sz="2400" b="0" dirty="0"/>
          </a:p>
          <a:p>
            <a:r>
              <a:rPr lang="en-US" sz="2800" dirty="0"/>
              <a:t>Numerous tools for creating any type of data:</a:t>
            </a:r>
          </a:p>
          <a:p>
            <a:pPr marL="623887" lvl="1" indent="-342900"/>
            <a:r>
              <a:rPr lang="en-US" sz="2400" dirty="0" smtClean="0"/>
              <a:t>Create </a:t>
            </a:r>
            <a:r>
              <a:rPr lang="en-US" sz="2400" dirty="0"/>
              <a:t>table, Create feature class, Create Raster Dataset, etc.</a:t>
            </a:r>
          </a:p>
          <a:p>
            <a:pPr marL="623887" lvl="1" indent="-342900"/>
            <a:r>
              <a:rPr lang="en-US" sz="2400" dirty="0" smtClean="0"/>
              <a:t>Create </a:t>
            </a:r>
            <a:r>
              <a:rPr lang="en-US" sz="2400" dirty="0"/>
              <a:t>Geometric Network, Create Topology, Create Domain, etc.</a:t>
            </a:r>
          </a:p>
          <a:p>
            <a:r>
              <a:rPr lang="en-US" sz="2800" dirty="0"/>
              <a:t>•Also tools for loading data:</a:t>
            </a:r>
          </a:p>
          <a:p>
            <a:pPr marL="623887" lvl="1" indent="-342900"/>
            <a:r>
              <a:rPr lang="en-US" sz="2400" dirty="0" smtClean="0"/>
              <a:t>Feature </a:t>
            </a:r>
            <a:r>
              <a:rPr lang="en-US" sz="2400" dirty="0"/>
              <a:t>class to feature class (single)</a:t>
            </a:r>
          </a:p>
          <a:p>
            <a:pPr marL="623887" lvl="1" indent="-342900"/>
            <a:r>
              <a:rPr lang="en-US" sz="2400" dirty="0" smtClean="0"/>
              <a:t>Feature </a:t>
            </a:r>
            <a:r>
              <a:rPr lang="en-US" sz="2400" dirty="0"/>
              <a:t>class to geodatabase (multiple)</a:t>
            </a:r>
          </a:p>
          <a:p>
            <a:pPr marL="623887" lvl="1" indent="-342900"/>
            <a:r>
              <a:rPr lang="en-US" sz="2400" dirty="0" smtClean="0"/>
              <a:t>Import </a:t>
            </a:r>
            <a:r>
              <a:rPr lang="en-US" sz="2400" dirty="0"/>
              <a:t>XML workspace</a:t>
            </a:r>
          </a:p>
          <a:p>
            <a:r>
              <a:rPr lang="en-US" sz="2800" dirty="0"/>
              <a:t>•Write a custom script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833346" y="3862382"/>
            <a:ext cx="1905668" cy="2262981"/>
            <a:chOff x="6781070" y="1034620"/>
            <a:chExt cx="711200" cy="844550"/>
          </a:xfrm>
        </p:grpSpPr>
        <p:sp useBgFill="1">
          <p:nvSpPr>
            <p:cNvPr id="8" name="Freeform 19"/>
            <p:cNvSpPr>
              <a:spLocks/>
            </p:cNvSpPr>
            <p:nvPr/>
          </p:nvSpPr>
          <p:spPr bwMode="auto">
            <a:xfrm>
              <a:off x="6781070" y="1034620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7033482" y="1072720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6819170" y="1164795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323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677108"/>
          </a:xfrm>
        </p:spPr>
        <p:txBody>
          <a:bodyPr/>
          <a:lstStyle/>
          <a:p>
            <a:r>
              <a:rPr lang="en-US" sz="4400" dirty="0"/>
              <a:t>Configuration Keywords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292851" y="1633879"/>
            <a:ext cx="8062729" cy="41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90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/>
          </p:cNvSpPr>
          <p:nvPr/>
        </p:nvSpPr>
        <p:spPr>
          <a:xfrm>
            <a:off x="901700" y="675132"/>
            <a:ext cx="10388600" cy="67166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12700"/>
            <a:r>
              <a:rPr lang="en-US" dirty="0" smtClean="0"/>
              <a:t>Man</a:t>
            </a:r>
            <a:r>
              <a:rPr lang="en-US" spc="-10" dirty="0" smtClean="0"/>
              <a:t>a</a:t>
            </a:r>
            <a:r>
              <a:rPr lang="en-US" dirty="0" smtClean="0"/>
              <a:t>ging</a:t>
            </a:r>
            <a:r>
              <a:rPr lang="en-US" spc="-30" dirty="0" smtClean="0"/>
              <a:t> </a:t>
            </a:r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7" name="object 3"/>
          <p:cNvSpPr txBox="1"/>
          <p:nvPr/>
        </p:nvSpPr>
        <p:spPr>
          <a:xfrm>
            <a:off x="1206804" y="1822322"/>
            <a:ext cx="8717280" cy="269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geodatabase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iew or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eges tool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tip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datase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passed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"/>
              </a:spcBef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ed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  <a:buClr>
                <a:srgbClr val="5ED9FF"/>
              </a:buClr>
              <a:buFont typeface="Arial"/>
              <a:buChar char="•"/>
            </a:pPr>
            <a:endParaRPr sz="60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77777"/>
              <a:buFont typeface="Arial"/>
              <a:buChar char="-"/>
              <a:tabLst>
                <a:tab pos="469265" algn="l"/>
              </a:tabLst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iew =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ED9FF"/>
              </a:buClr>
              <a:buFont typeface="Arial"/>
              <a:buChar char="-"/>
            </a:pPr>
            <a:endParaRPr sz="60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77777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 ins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rt,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, 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lete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5"/>
              </a:spcBef>
              <a:buClr>
                <a:srgbClr val="5ED9FF"/>
              </a:buClr>
              <a:buFont typeface="Arial"/>
              <a:buChar char="-"/>
            </a:pPr>
            <a:endParaRPr sz="85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 connected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ner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705565" y="3186792"/>
            <a:ext cx="2049785" cy="2434120"/>
            <a:chOff x="6781070" y="5321833"/>
            <a:chExt cx="711200" cy="844550"/>
          </a:xfrm>
        </p:grpSpPr>
        <p:sp useBgFill="1">
          <p:nvSpPr>
            <p:cNvPr id="9" name="Freeform 19"/>
            <p:cNvSpPr>
              <a:spLocks/>
            </p:cNvSpPr>
            <p:nvPr/>
          </p:nvSpPr>
          <p:spPr bwMode="auto">
            <a:xfrm>
              <a:off x="6781070" y="532183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0"/>
            <p:cNvSpPr>
              <a:spLocks noEditPoints="1"/>
            </p:cNvSpPr>
            <p:nvPr/>
          </p:nvSpPr>
          <p:spPr bwMode="auto">
            <a:xfrm>
              <a:off x="7033482" y="535993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8527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1"/>
            <p:cNvSpPr>
              <a:spLocks noEditPoints="1"/>
            </p:cNvSpPr>
            <p:nvPr/>
          </p:nvSpPr>
          <p:spPr bwMode="auto">
            <a:xfrm>
              <a:off x="6819170" y="545200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599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677108"/>
          </a:xfrm>
        </p:spPr>
        <p:txBody>
          <a:bodyPr/>
          <a:lstStyle/>
          <a:p>
            <a:r>
              <a:rPr lang="en-US" sz="4400" dirty="0" smtClean="0"/>
              <a:t>Demo:</a:t>
            </a:r>
            <a:endParaRPr lang="en-US" sz="4400" dirty="0"/>
          </a:p>
        </p:txBody>
      </p:sp>
      <p:sp>
        <p:nvSpPr>
          <p:cNvPr id="5" name="object 3"/>
          <p:cNvSpPr txBox="1">
            <a:spLocks noGrp="1"/>
          </p:cNvSpPr>
          <p:nvPr>
            <p:ph sz="quarter" idx="10"/>
          </p:nvPr>
        </p:nvSpPr>
        <p:spPr>
          <a:xfrm>
            <a:off x="364946" y="1716828"/>
            <a:ext cx="1082675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ctr">
              <a:lnSpc>
                <a:spcPts val="4520"/>
              </a:lnSpc>
              <a:buNone/>
            </a:pP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Putting</a:t>
            </a:r>
            <a:r>
              <a:rPr sz="3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3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ether</a:t>
            </a:r>
            <a:endParaRPr sz="3800" dirty="0">
              <a:latin typeface="Arial"/>
              <a:cs typeface="Arial"/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032265" y="2825637"/>
            <a:ext cx="1579610" cy="1656810"/>
            <a:chOff x="8943670" y="2356514"/>
            <a:chExt cx="620813" cy="651154"/>
          </a:xfrm>
        </p:grpSpPr>
        <p:sp useBgFill="1">
          <p:nvSpPr>
            <p:cNvPr id="8" name="Freeform 58"/>
            <p:cNvSpPr>
              <a:spLocks/>
            </p:cNvSpPr>
            <p:nvPr/>
          </p:nvSpPr>
          <p:spPr bwMode="auto">
            <a:xfrm>
              <a:off x="8943670" y="2356514"/>
              <a:ext cx="620813" cy="651154"/>
            </a:xfrm>
            <a:custGeom>
              <a:avLst/>
              <a:gdLst>
                <a:gd name="T0" fmla="*/ 2588 w 2662"/>
                <a:gd name="T1" fmla="*/ 188 h 2786"/>
                <a:gd name="T2" fmla="*/ 2654 w 2662"/>
                <a:gd name="T3" fmla="*/ 253 h 2786"/>
                <a:gd name="T4" fmla="*/ 2521 w 2662"/>
                <a:gd name="T5" fmla="*/ 1018 h 2786"/>
                <a:gd name="T6" fmla="*/ 2501 w 2662"/>
                <a:gd name="T7" fmla="*/ 1098 h 2786"/>
                <a:gd name="T8" fmla="*/ 2494 w 2662"/>
                <a:gd name="T9" fmla="*/ 1212 h 2786"/>
                <a:gd name="T10" fmla="*/ 2425 w 2662"/>
                <a:gd name="T11" fmla="*/ 1287 h 2786"/>
                <a:gd name="T12" fmla="*/ 1925 w 2662"/>
                <a:gd name="T13" fmla="*/ 1502 h 2786"/>
                <a:gd name="T14" fmla="*/ 1320 w 2662"/>
                <a:gd name="T15" fmla="*/ 1484 h 2786"/>
                <a:gd name="T16" fmla="*/ 1435 w 2662"/>
                <a:gd name="T17" fmla="*/ 1603 h 2786"/>
                <a:gd name="T18" fmla="*/ 1603 w 2662"/>
                <a:gd name="T19" fmla="*/ 1543 h 2786"/>
                <a:gd name="T20" fmla="*/ 1703 w 2662"/>
                <a:gd name="T21" fmla="*/ 1520 h 2786"/>
                <a:gd name="T22" fmla="*/ 1832 w 2662"/>
                <a:gd name="T23" fmla="*/ 1547 h 2786"/>
                <a:gd name="T24" fmla="*/ 1938 w 2662"/>
                <a:gd name="T25" fmla="*/ 1657 h 2786"/>
                <a:gd name="T26" fmla="*/ 1978 w 2662"/>
                <a:gd name="T27" fmla="*/ 1823 h 2786"/>
                <a:gd name="T28" fmla="*/ 1955 w 2662"/>
                <a:gd name="T29" fmla="*/ 2611 h 2786"/>
                <a:gd name="T30" fmla="*/ 1863 w 2662"/>
                <a:gd name="T31" fmla="*/ 2738 h 2786"/>
                <a:gd name="T32" fmla="*/ 1723 w 2662"/>
                <a:gd name="T33" fmla="*/ 2786 h 2786"/>
                <a:gd name="T34" fmla="*/ 1582 w 2662"/>
                <a:gd name="T35" fmla="*/ 2738 h 2786"/>
                <a:gd name="T36" fmla="*/ 1491 w 2662"/>
                <a:gd name="T37" fmla="*/ 2611 h 2786"/>
                <a:gd name="T38" fmla="*/ 1466 w 2662"/>
                <a:gd name="T39" fmla="*/ 2314 h 2786"/>
                <a:gd name="T40" fmla="*/ 1127 w 2662"/>
                <a:gd name="T41" fmla="*/ 2494 h 2786"/>
                <a:gd name="T42" fmla="*/ 765 w 2662"/>
                <a:gd name="T43" fmla="*/ 2556 h 2786"/>
                <a:gd name="T44" fmla="*/ 486 w 2662"/>
                <a:gd name="T45" fmla="*/ 2516 h 2786"/>
                <a:gd name="T46" fmla="*/ 250 w 2662"/>
                <a:gd name="T47" fmla="*/ 2404 h 2786"/>
                <a:gd name="T48" fmla="*/ 77 w 2662"/>
                <a:gd name="T49" fmla="*/ 2225 h 2786"/>
                <a:gd name="T50" fmla="*/ 1 w 2662"/>
                <a:gd name="T51" fmla="*/ 2004 h 2786"/>
                <a:gd name="T52" fmla="*/ 9 w 2662"/>
                <a:gd name="T53" fmla="*/ 1666 h 2786"/>
                <a:gd name="T54" fmla="*/ 26 w 2662"/>
                <a:gd name="T55" fmla="*/ 1398 h 2786"/>
                <a:gd name="T56" fmla="*/ 49 w 2662"/>
                <a:gd name="T57" fmla="*/ 1227 h 2786"/>
                <a:gd name="T58" fmla="*/ 81 w 2662"/>
                <a:gd name="T59" fmla="*/ 1129 h 2786"/>
                <a:gd name="T60" fmla="*/ 123 w 2662"/>
                <a:gd name="T61" fmla="*/ 1082 h 2786"/>
                <a:gd name="T62" fmla="*/ 182 w 2662"/>
                <a:gd name="T63" fmla="*/ 1061 h 2786"/>
                <a:gd name="T64" fmla="*/ 259 w 2662"/>
                <a:gd name="T65" fmla="*/ 989 h 2786"/>
                <a:gd name="T66" fmla="*/ 279 w 2662"/>
                <a:gd name="T67" fmla="*/ 807 h 2786"/>
                <a:gd name="T68" fmla="*/ 373 w 2662"/>
                <a:gd name="T69" fmla="*/ 709 h 2786"/>
                <a:gd name="T70" fmla="*/ 485 w 2662"/>
                <a:gd name="T71" fmla="*/ 686 h 2786"/>
                <a:gd name="T72" fmla="*/ 447 w 2662"/>
                <a:gd name="T73" fmla="*/ 530 h 2786"/>
                <a:gd name="T74" fmla="*/ 504 w 2662"/>
                <a:gd name="T75" fmla="*/ 340 h 2786"/>
                <a:gd name="T76" fmla="*/ 649 w 2662"/>
                <a:gd name="T77" fmla="*/ 214 h 2786"/>
                <a:gd name="T78" fmla="*/ 847 w 2662"/>
                <a:gd name="T79" fmla="*/ 185 h 2786"/>
                <a:gd name="T80" fmla="*/ 1024 w 2662"/>
                <a:gd name="T81" fmla="*/ 267 h 2786"/>
                <a:gd name="T82" fmla="*/ 1129 w 2662"/>
                <a:gd name="T83" fmla="*/ 429 h 2786"/>
                <a:gd name="T84" fmla="*/ 1132 w 2662"/>
                <a:gd name="T85" fmla="*/ 623 h 2786"/>
                <a:gd name="T86" fmla="*/ 1041 w 2662"/>
                <a:gd name="T87" fmla="*/ 776 h 2786"/>
                <a:gd name="T88" fmla="*/ 1124 w 2662"/>
                <a:gd name="T89" fmla="*/ 855 h 2786"/>
                <a:gd name="T90" fmla="*/ 1213 w 2662"/>
                <a:gd name="T91" fmla="*/ 840 h 2786"/>
                <a:gd name="T92" fmla="*/ 1488 w 2662"/>
                <a:gd name="T93" fmla="*/ 68 h 2786"/>
                <a:gd name="T94" fmla="*/ 1569 w 2662"/>
                <a:gd name="T95" fmla="*/ 3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62" h="2786">
                  <a:moveTo>
                    <a:pt x="1597" y="0"/>
                  </a:moveTo>
                  <a:lnTo>
                    <a:pt x="1619" y="1"/>
                  </a:lnTo>
                  <a:lnTo>
                    <a:pt x="2565" y="181"/>
                  </a:lnTo>
                  <a:lnTo>
                    <a:pt x="2588" y="188"/>
                  </a:lnTo>
                  <a:lnTo>
                    <a:pt x="2609" y="198"/>
                  </a:lnTo>
                  <a:lnTo>
                    <a:pt x="2627" y="214"/>
                  </a:lnTo>
                  <a:lnTo>
                    <a:pt x="2643" y="232"/>
                  </a:lnTo>
                  <a:lnTo>
                    <a:pt x="2654" y="253"/>
                  </a:lnTo>
                  <a:lnTo>
                    <a:pt x="2661" y="276"/>
                  </a:lnTo>
                  <a:lnTo>
                    <a:pt x="2662" y="299"/>
                  </a:lnTo>
                  <a:lnTo>
                    <a:pt x="2661" y="323"/>
                  </a:lnTo>
                  <a:lnTo>
                    <a:pt x="2521" y="1018"/>
                  </a:lnTo>
                  <a:lnTo>
                    <a:pt x="2515" y="1038"/>
                  </a:lnTo>
                  <a:lnTo>
                    <a:pt x="2506" y="1057"/>
                  </a:lnTo>
                  <a:lnTo>
                    <a:pt x="2494" y="1074"/>
                  </a:lnTo>
                  <a:lnTo>
                    <a:pt x="2501" y="1098"/>
                  </a:lnTo>
                  <a:lnTo>
                    <a:pt x="2504" y="1125"/>
                  </a:lnTo>
                  <a:lnTo>
                    <a:pt x="2504" y="1160"/>
                  </a:lnTo>
                  <a:lnTo>
                    <a:pt x="2501" y="1186"/>
                  </a:lnTo>
                  <a:lnTo>
                    <a:pt x="2494" y="1212"/>
                  </a:lnTo>
                  <a:lnTo>
                    <a:pt x="2483" y="1235"/>
                  </a:lnTo>
                  <a:lnTo>
                    <a:pt x="2468" y="1255"/>
                  </a:lnTo>
                  <a:lnTo>
                    <a:pt x="2448" y="1273"/>
                  </a:lnTo>
                  <a:lnTo>
                    <a:pt x="2425" y="1287"/>
                  </a:lnTo>
                  <a:lnTo>
                    <a:pt x="2004" y="1490"/>
                  </a:lnTo>
                  <a:lnTo>
                    <a:pt x="1974" y="1499"/>
                  </a:lnTo>
                  <a:lnTo>
                    <a:pt x="1944" y="1503"/>
                  </a:lnTo>
                  <a:lnTo>
                    <a:pt x="1925" y="1502"/>
                  </a:lnTo>
                  <a:lnTo>
                    <a:pt x="1905" y="1498"/>
                  </a:lnTo>
                  <a:lnTo>
                    <a:pt x="1304" y="1325"/>
                  </a:lnTo>
                  <a:lnTo>
                    <a:pt x="1313" y="1405"/>
                  </a:lnTo>
                  <a:lnTo>
                    <a:pt x="1320" y="1484"/>
                  </a:lnTo>
                  <a:lnTo>
                    <a:pt x="1325" y="1562"/>
                  </a:lnTo>
                  <a:lnTo>
                    <a:pt x="1329" y="1643"/>
                  </a:lnTo>
                  <a:lnTo>
                    <a:pt x="1378" y="1624"/>
                  </a:lnTo>
                  <a:lnTo>
                    <a:pt x="1435" y="1603"/>
                  </a:lnTo>
                  <a:lnTo>
                    <a:pt x="1486" y="1584"/>
                  </a:lnTo>
                  <a:lnTo>
                    <a:pt x="1529" y="1568"/>
                  </a:lnTo>
                  <a:lnTo>
                    <a:pt x="1568" y="1555"/>
                  </a:lnTo>
                  <a:lnTo>
                    <a:pt x="1603" y="1543"/>
                  </a:lnTo>
                  <a:lnTo>
                    <a:pt x="1632" y="1534"/>
                  </a:lnTo>
                  <a:lnTo>
                    <a:pt x="1659" y="1527"/>
                  </a:lnTo>
                  <a:lnTo>
                    <a:pt x="1683" y="1522"/>
                  </a:lnTo>
                  <a:lnTo>
                    <a:pt x="1703" y="1520"/>
                  </a:lnTo>
                  <a:lnTo>
                    <a:pt x="1723" y="1519"/>
                  </a:lnTo>
                  <a:lnTo>
                    <a:pt x="1761" y="1521"/>
                  </a:lnTo>
                  <a:lnTo>
                    <a:pt x="1798" y="1531"/>
                  </a:lnTo>
                  <a:lnTo>
                    <a:pt x="1832" y="1547"/>
                  </a:lnTo>
                  <a:lnTo>
                    <a:pt x="1863" y="1567"/>
                  </a:lnTo>
                  <a:lnTo>
                    <a:pt x="1891" y="1593"/>
                  </a:lnTo>
                  <a:lnTo>
                    <a:pt x="1916" y="1623"/>
                  </a:lnTo>
                  <a:lnTo>
                    <a:pt x="1938" y="1657"/>
                  </a:lnTo>
                  <a:lnTo>
                    <a:pt x="1955" y="1694"/>
                  </a:lnTo>
                  <a:lnTo>
                    <a:pt x="1968" y="1735"/>
                  </a:lnTo>
                  <a:lnTo>
                    <a:pt x="1975" y="1779"/>
                  </a:lnTo>
                  <a:lnTo>
                    <a:pt x="1978" y="1823"/>
                  </a:lnTo>
                  <a:lnTo>
                    <a:pt x="1978" y="2481"/>
                  </a:lnTo>
                  <a:lnTo>
                    <a:pt x="1975" y="2527"/>
                  </a:lnTo>
                  <a:lnTo>
                    <a:pt x="1968" y="2571"/>
                  </a:lnTo>
                  <a:lnTo>
                    <a:pt x="1955" y="2611"/>
                  </a:lnTo>
                  <a:lnTo>
                    <a:pt x="1938" y="2648"/>
                  </a:lnTo>
                  <a:lnTo>
                    <a:pt x="1916" y="2682"/>
                  </a:lnTo>
                  <a:lnTo>
                    <a:pt x="1891" y="2712"/>
                  </a:lnTo>
                  <a:lnTo>
                    <a:pt x="1863" y="2738"/>
                  </a:lnTo>
                  <a:lnTo>
                    <a:pt x="1832" y="2758"/>
                  </a:lnTo>
                  <a:lnTo>
                    <a:pt x="1798" y="2774"/>
                  </a:lnTo>
                  <a:lnTo>
                    <a:pt x="1761" y="2783"/>
                  </a:lnTo>
                  <a:lnTo>
                    <a:pt x="1723" y="2786"/>
                  </a:lnTo>
                  <a:lnTo>
                    <a:pt x="1684" y="2783"/>
                  </a:lnTo>
                  <a:lnTo>
                    <a:pt x="1648" y="2774"/>
                  </a:lnTo>
                  <a:lnTo>
                    <a:pt x="1614" y="2758"/>
                  </a:lnTo>
                  <a:lnTo>
                    <a:pt x="1582" y="2738"/>
                  </a:lnTo>
                  <a:lnTo>
                    <a:pt x="1553" y="2712"/>
                  </a:lnTo>
                  <a:lnTo>
                    <a:pt x="1529" y="2682"/>
                  </a:lnTo>
                  <a:lnTo>
                    <a:pt x="1508" y="2648"/>
                  </a:lnTo>
                  <a:lnTo>
                    <a:pt x="1491" y="2611"/>
                  </a:lnTo>
                  <a:lnTo>
                    <a:pt x="1477" y="2571"/>
                  </a:lnTo>
                  <a:lnTo>
                    <a:pt x="1470" y="2527"/>
                  </a:lnTo>
                  <a:lnTo>
                    <a:pt x="1466" y="2481"/>
                  </a:lnTo>
                  <a:lnTo>
                    <a:pt x="1466" y="2314"/>
                  </a:lnTo>
                  <a:lnTo>
                    <a:pt x="1385" y="2370"/>
                  </a:lnTo>
                  <a:lnTo>
                    <a:pt x="1301" y="2418"/>
                  </a:lnTo>
                  <a:lnTo>
                    <a:pt x="1215" y="2461"/>
                  </a:lnTo>
                  <a:lnTo>
                    <a:pt x="1127" y="2494"/>
                  </a:lnTo>
                  <a:lnTo>
                    <a:pt x="1038" y="2521"/>
                  </a:lnTo>
                  <a:lnTo>
                    <a:pt x="948" y="2540"/>
                  </a:lnTo>
                  <a:lnTo>
                    <a:pt x="857" y="2553"/>
                  </a:lnTo>
                  <a:lnTo>
                    <a:pt x="765" y="2556"/>
                  </a:lnTo>
                  <a:lnTo>
                    <a:pt x="693" y="2554"/>
                  </a:lnTo>
                  <a:lnTo>
                    <a:pt x="621" y="2546"/>
                  </a:lnTo>
                  <a:lnTo>
                    <a:pt x="552" y="2534"/>
                  </a:lnTo>
                  <a:lnTo>
                    <a:pt x="486" y="2516"/>
                  </a:lnTo>
                  <a:lnTo>
                    <a:pt x="422" y="2496"/>
                  </a:lnTo>
                  <a:lnTo>
                    <a:pt x="361" y="2469"/>
                  </a:lnTo>
                  <a:lnTo>
                    <a:pt x="303" y="2439"/>
                  </a:lnTo>
                  <a:lnTo>
                    <a:pt x="250" y="2404"/>
                  </a:lnTo>
                  <a:lnTo>
                    <a:pt x="199" y="2365"/>
                  </a:lnTo>
                  <a:lnTo>
                    <a:pt x="155" y="2323"/>
                  </a:lnTo>
                  <a:lnTo>
                    <a:pt x="112" y="2276"/>
                  </a:lnTo>
                  <a:lnTo>
                    <a:pt x="77" y="2225"/>
                  </a:lnTo>
                  <a:lnTo>
                    <a:pt x="48" y="2173"/>
                  </a:lnTo>
                  <a:lnTo>
                    <a:pt x="25" y="2118"/>
                  </a:lnTo>
                  <a:lnTo>
                    <a:pt x="9" y="2062"/>
                  </a:lnTo>
                  <a:lnTo>
                    <a:pt x="1" y="2004"/>
                  </a:lnTo>
                  <a:lnTo>
                    <a:pt x="0" y="1944"/>
                  </a:lnTo>
                  <a:lnTo>
                    <a:pt x="2" y="1843"/>
                  </a:lnTo>
                  <a:lnTo>
                    <a:pt x="6" y="1751"/>
                  </a:lnTo>
                  <a:lnTo>
                    <a:pt x="9" y="1666"/>
                  </a:lnTo>
                  <a:lnTo>
                    <a:pt x="13" y="1589"/>
                  </a:lnTo>
                  <a:lnTo>
                    <a:pt x="17" y="1519"/>
                  </a:lnTo>
                  <a:lnTo>
                    <a:pt x="22" y="1455"/>
                  </a:lnTo>
                  <a:lnTo>
                    <a:pt x="26" y="1398"/>
                  </a:lnTo>
                  <a:lnTo>
                    <a:pt x="31" y="1347"/>
                  </a:lnTo>
                  <a:lnTo>
                    <a:pt x="36" y="1302"/>
                  </a:lnTo>
                  <a:lnTo>
                    <a:pt x="42" y="1262"/>
                  </a:lnTo>
                  <a:lnTo>
                    <a:pt x="49" y="1227"/>
                  </a:lnTo>
                  <a:lnTo>
                    <a:pt x="57" y="1197"/>
                  </a:lnTo>
                  <a:lnTo>
                    <a:pt x="64" y="1171"/>
                  </a:lnTo>
                  <a:lnTo>
                    <a:pt x="72" y="1149"/>
                  </a:lnTo>
                  <a:lnTo>
                    <a:pt x="81" y="1129"/>
                  </a:lnTo>
                  <a:lnTo>
                    <a:pt x="90" y="1114"/>
                  </a:lnTo>
                  <a:lnTo>
                    <a:pt x="101" y="1102"/>
                  </a:lnTo>
                  <a:lnTo>
                    <a:pt x="112" y="1091"/>
                  </a:lnTo>
                  <a:lnTo>
                    <a:pt x="123" y="1082"/>
                  </a:lnTo>
                  <a:lnTo>
                    <a:pt x="136" y="1075"/>
                  </a:lnTo>
                  <a:lnTo>
                    <a:pt x="150" y="1069"/>
                  </a:lnTo>
                  <a:lnTo>
                    <a:pt x="163" y="1065"/>
                  </a:lnTo>
                  <a:lnTo>
                    <a:pt x="182" y="1061"/>
                  </a:lnTo>
                  <a:lnTo>
                    <a:pt x="205" y="1058"/>
                  </a:lnTo>
                  <a:lnTo>
                    <a:pt x="230" y="1057"/>
                  </a:lnTo>
                  <a:lnTo>
                    <a:pt x="260" y="1058"/>
                  </a:lnTo>
                  <a:lnTo>
                    <a:pt x="259" y="989"/>
                  </a:lnTo>
                  <a:lnTo>
                    <a:pt x="256" y="914"/>
                  </a:lnTo>
                  <a:lnTo>
                    <a:pt x="259" y="876"/>
                  </a:lnTo>
                  <a:lnTo>
                    <a:pt x="266" y="840"/>
                  </a:lnTo>
                  <a:lnTo>
                    <a:pt x="279" y="807"/>
                  </a:lnTo>
                  <a:lnTo>
                    <a:pt x="297" y="775"/>
                  </a:lnTo>
                  <a:lnTo>
                    <a:pt x="320" y="747"/>
                  </a:lnTo>
                  <a:lnTo>
                    <a:pt x="346" y="726"/>
                  </a:lnTo>
                  <a:lnTo>
                    <a:pt x="373" y="709"/>
                  </a:lnTo>
                  <a:lnTo>
                    <a:pt x="402" y="695"/>
                  </a:lnTo>
                  <a:lnTo>
                    <a:pt x="435" y="688"/>
                  </a:lnTo>
                  <a:lnTo>
                    <a:pt x="468" y="686"/>
                  </a:lnTo>
                  <a:lnTo>
                    <a:pt x="485" y="686"/>
                  </a:lnTo>
                  <a:lnTo>
                    <a:pt x="469" y="649"/>
                  </a:lnTo>
                  <a:lnTo>
                    <a:pt x="457" y="611"/>
                  </a:lnTo>
                  <a:lnTo>
                    <a:pt x="450" y="571"/>
                  </a:lnTo>
                  <a:lnTo>
                    <a:pt x="447" y="530"/>
                  </a:lnTo>
                  <a:lnTo>
                    <a:pt x="451" y="478"/>
                  </a:lnTo>
                  <a:lnTo>
                    <a:pt x="462" y="429"/>
                  </a:lnTo>
                  <a:lnTo>
                    <a:pt x="480" y="383"/>
                  </a:lnTo>
                  <a:lnTo>
                    <a:pt x="504" y="340"/>
                  </a:lnTo>
                  <a:lnTo>
                    <a:pt x="533" y="301"/>
                  </a:lnTo>
                  <a:lnTo>
                    <a:pt x="567" y="267"/>
                  </a:lnTo>
                  <a:lnTo>
                    <a:pt x="607" y="237"/>
                  </a:lnTo>
                  <a:lnTo>
                    <a:pt x="649" y="214"/>
                  </a:lnTo>
                  <a:lnTo>
                    <a:pt x="695" y="196"/>
                  </a:lnTo>
                  <a:lnTo>
                    <a:pt x="745" y="185"/>
                  </a:lnTo>
                  <a:lnTo>
                    <a:pt x="795" y="181"/>
                  </a:lnTo>
                  <a:lnTo>
                    <a:pt x="847" y="185"/>
                  </a:lnTo>
                  <a:lnTo>
                    <a:pt x="896" y="196"/>
                  </a:lnTo>
                  <a:lnTo>
                    <a:pt x="942" y="214"/>
                  </a:lnTo>
                  <a:lnTo>
                    <a:pt x="985" y="237"/>
                  </a:lnTo>
                  <a:lnTo>
                    <a:pt x="1024" y="267"/>
                  </a:lnTo>
                  <a:lnTo>
                    <a:pt x="1058" y="301"/>
                  </a:lnTo>
                  <a:lnTo>
                    <a:pt x="1088" y="340"/>
                  </a:lnTo>
                  <a:lnTo>
                    <a:pt x="1111" y="383"/>
                  </a:lnTo>
                  <a:lnTo>
                    <a:pt x="1129" y="429"/>
                  </a:lnTo>
                  <a:lnTo>
                    <a:pt x="1140" y="478"/>
                  </a:lnTo>
                  <a:lnTo>
                    <a:pt x="1144" y="530"/>
                  </a:lnTo>
                  <a:lnTo>
                    <a:pt x="1140" y="577"/>
                  </a:lnTo>
                  <a:lnTo>
                    <a:pt x="1132" y="623"/>
                  </a:lnTo>
                  <a:lnTo>
                    <a:pt x="1116" y="665"/>
                  </a:lnTo>
                  <a:lnTo>
                    <a:pt x="1095" y="705"/>
                  </a:lnTo>
                  <a:lnTo>
                    <a:pt x="1071" y="743"/>
                  </a:lnTo>
                  <a:lnTo>
                    <a:pt x="1041" y="776"/>
                  </a:lnTo>
                  <a:lnTo>
                    <a:pt x="1007" y="805"/>
                  </a:lnTo>
                  <a:lnTo>
                    <a:pt x="1059" y="822"/>
                  </a:lnTo>
                  <a:lnTo>
                    <a:pt x="1093" y="836"/>
                  </a:lnTo>
                  <a:lnTo>
                    <a:pt x="1124" y="855"/>
                  </a:lnTo>
                  <a:lnTo>
                    <a:pt x="1154" y="878"/>
                  </a:lnTo>
                  <a:lnTo>
                    <a:pt x="1171" y="862"/>
                  </a:lnTo>
                  <a:lnTo>
                    <a:pt x="1191" y="850"/>
                  </a:lnTo>
                  <a:lnTo>
                    <a:pt x="1213" y="840"/>
                  </a:lnTo>
                  <a:lnTo>
                    <a:pt x="1337" y="801"/>
                  </a:lnTo>
                  <a:lnTo>
                    <a:pt x="1339" y="772"/>
                  </a:lnTo>
                  <a:lnTo>
                    <a:pt x="1480" y="94"/>
                  </a:lnTo>
                  <a:lnTo>
                    <a:pt x="1488" y="68"/>
                  </a:lnTo>
                  <a:lnTo>
                    <a:pt x="1503" y="45"/>
                  </a:lnTo>
                  <a:lnTo>
                    <a:pt x="1522" y="26"/>
                  </a:lnTo>
                  <a:lnTo>
                    <a:pt x="1544" y="12"/>
                  </a:lnTo>
                  <a:lnTo>
                    <a:pt x="1569" y="3"/>
                  </a:lnTo>
                  <a:lnTo>
                    <a:pt x="1597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9"/>
            <p:cNvSpPr>
              <a:spLocks noEditPoints="1"/>
            </p:cNvSpPr>
            <p:nvPr/>
          </p:nvSpPr>
          <p:spPr bwMode="auto">
            <a:xfrm>
              <a:off x="9231904" y="2384521"/>
              <a:ext cx="304572" cy="295237"/>
            </a:xfrm>
            <a:custGeom>
              <a:avLst/>
              <a:gdLst>
                <a:gd name="T0" fmla="*/ 179 w 1308"/>
                <a:gd name="T1" fmla="*/ 782 h 1263"/>
                <a:gd name="T2" fmla="*/ 184 w 1308"/>
                <a:gd name="T3" fmla="*/ 782 h 1263"/>
                <a:gd name="T4" fmla="*/ 1133 w 1308"/>
                <a:gd name="T5" fmla="*/ 986 h 1263"/>
                <a:gd name="T6" fmla="*/ 1138 w 1308"/>
                <a:gd name="T7" fmla="*/ 988 h 1263"/>
                <a:gd name="T8" fmla="*/ 1143 w 1308"/>
                <a:gd name="T9" fmla="*/ 991 h 1263"/>
                <a:gd name="T10" fmla="*/ 1145 w 1308"/>
                <a:gd name="T11" fmla="*/ 995 h 1263"/>
                <a:gd name="T12" fmla="*/ 1148 w 1308"/>
                <a:gd name="T13" fmla="*/ 1000 h 1263"/>
                <a:gd name="T14" fmla="*/ 1149 w 1308"/>
                <a:gd name="T15" fmla="*/ 1005 h 1263"/>
                <a:gd name="T16" fmla="*/ 1149 w 1308"/>
                <a:gd name="T17" fmla="*/ 1041 h 1263"/>
                <a:gd name="T18" fmla="*/ 1148 w 1308"/>
                <a:gd name="T19" fmla="*/ 1047 h 1263"/>
                <a:gd name="T20" fmla="*/ 1147 w 1308"/>
                <a:gd name="T21" fmla="*/ 1052 h 1263"/>
                <a:gd name="T22" fmla="*/ 1143 w 1308"/>
                <a:gd name="T23" fmla="*/ 1057 h 1263"/>
                <a:gd name="T24" fmla="*/ 1138 w 1308"/>
                <a:gd name="T25" fmla="*/ 1059 h 1263"/>
                <a:gd name="T26" fmla="*/ 717 w 1308"/>
                <a:gd name="T27" fmla="*/ 1261 h 1263"/>
                <a:gd name="T28" fmla="*/ 714 w 1308"/>
                <a:gd name="T29" fmla="*/ 1263 h 1263"/>
                <a:gd name="T30" fmla="*/ 709 w 1308"/>
                <a:gd name="T31" fmla="*/ 1263 h 1263"/>
                <a:gd name="T32" fmla="*/ 703 w 1308"/>
                <a:gd name="T33" fmla="*/ 1262 h 1263"/>
                <a:gd name="T34" fmla="*/ 66 w 1308"/>
                <a:gd name="T35" fmla="*/ 1078 h 1263"/>
                <a:gd name="T36" fmla="*/ 60 w 1308"/>
                <a:gd name="T37" fmla="*/ 1076 h 1263"/>
                <a:gd name="T38" fmla="*/ 56 w 1308"/>
                <a:gd name="T39" fmla="*/ 1072 h 1263"/>
                <a:gd name="T40" fmla="*/ 52 w 1308"/>
                <a:gd name="T41" fmla="*/ 1067 h 1263"/>
                <a:gd name="T42" fmla="*/ 51 w 1308"/>
                <a:gd name="T43" fmla="*/ 1063 h 1263"/>
                <a:gd name="T44" fmla="*/ 44 w 1308"/>
                <a:gd name="T45" fmla="*/ 1013 h 1263"/>
                <a:gd name="T46" fmla="*/ 36 w 1308"/>
                <a:gd name="T47" fmla="*/ 960 h 1263"/>
                <a:gd name="T48" fmla="*/ 30 w 1308"/>
                <a:gd name="T49" fmla="*/ 928 h 1263"/>
                <a:gd name="T50" fmla="*/ 17 w 1308"/>
                <a:gd name="T51" fmla="*/ 895 h 1263"/>
                <a:gd name="T52" fmla="*/ 3 w 1308"/>
                <a:gd name="T53" fmla="*/ 863 h 1263"/>
                <a:gd name="T54" fmla="*/ 0 w 1308"/>
                <a:gd name="T55" fmla="*/ 857 h 1263"/>
                <a:gd name="T56" fmla="*/ 0 w 1308"/>
                <a:gd name="T57" fmla="*/ 851 h 1263"/>
                <a:gd name="T58" fmla="*/ 2 w 1308"/>
                <a:gd name="T59" fmla="*/ 846 h 1263"/>
                <a:gd name="T60" fmla="*/ 5 w 1308"/>
                <a:gd name="T61" fmla="*/ 841 h 1263"/>
                <a:gd name="T62" fmla="*/ 9 w 1308"/>
                <a:gd name="T63" fmla="*/ 837 h 1263"/>
                <a:gd name="T64" fmla="*/ 14 w 1308"/>
                <a:gd name="T65" fmla="*/ 834 h 1263"/>
                <a:gd name="T66" fmla="*/ 173 w 1308"/>
                <a:gd name="T67" fmla="*/ 782 h 1263"/>
                <a:gd name="T68" fmla="*/ 179 w 1308"/>
                <a:gd name="T69" fmla="*/ 782 h 1263"/>
                <a:gd name="T70" fmla="*/ 435 w 1308"/>
                <a:gd name="T71" fmla="*/ 116 h 1263"/>
                <a:gd name="T72" fmla="*/ 337 w 1308"/>
                <a:gd name="T73" fmla="*/ 591 h 1263"/>
                <a:gd name="T74" fmla="*/ 1079 w 1308"/>
                <a:gd name="T75" fmla="*/ 747 h 1263"/>
                <a:gd name="T76" fmla="*/ 1178 w 1308"/>
                <a:gd name="T77" fmla="*/ 257 h 1263"/>
                <a:gd name="T78" fmla="*/ 435 w 1308"/>
                <a:gd name="T79" fmla="*/ 116 h 1263"/>
                <a:gd name="T80" fmla="*/ 362 w 1308"/>
                <a:gd name="T81" fmla="*/ 0 h 1263"/>
                <a:gd name="T82" fmla="*/ 1308 w 1308"/>
                <a:gd name="T83" fmla="*/ 179 h 1263"/>
                <a:gd name="T84" fmla="*/ 1168 w 1308"/>
                <a:gd name="T85" fmla="*/ 874 h 1263"/>
                <a:gd name="T86" fmla="*/ 222 w 1308"/>
                <a:gd name="T87" fmla="*/ 676 h 1263"/>
                <a:gd name="T88" fmla="*/ 362 w 1308"/>
                <a:gd name="T89" fmla="*/ 0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8" h="1263">
                  <a:moveTo>
                    <a:pt x="179" y="782"/>
                  </a:moveTo>
                  <a:lnTo>
                    <a:pt x="184" y="782"/>
                  </a:lnTo>
                  <a:lnTo>
                    <a:pt x="1133" y="986"/>
                  </a:lnTo>
                  <a:lnTo>
                    <a:pt x="1138" y="988"/>
                  </a:lnTo>
                  <a:lnTo>
                    <a:pt x="1143" y="991"/>
                  </a:lnTo>
                  <a:lnTo>
                    <a:pt x="1145" y="995"/>
                  </a:lnTo>
                  <a:lnTo>
                    <a:pt x="1148" y="1000"/>
                  </a:lnTo>
                  <a:lnTo>
                    <a:pt x="1149" y="1005"/>
                  </a:lnTo>
                  <a:lnTo>
                    <a:pt x="1149" y="1041"/>
                  </a:lnTo>
                  <a:lnTo>
                    <a:pt x="1148" y="1047"/>
                  </a:lnTo>
                  <a:lnTo>
                    <a:pt x="1147" y="1052"/>
                  </a:lnTo>
                  <a:lnTo>
                    <a:pt x="1143" y="1057"/>
                  </a:lnTo>
                  <a:lnTo>
                    <a:pt x="1138" y="1059"/>
                  </a:lnTo>
                  <a:lnTo>
                    <a:pt x="717" y="1261"/>
                  </a:lnTo>
                  <a:lnTo>
                    <a:pt x="714" y="1263"/>
                  </a:lnTo>
                  <a:lnTo>
                    <a:pt x="709" y="1263"/>
                  </a:lnTo>
                  <a:lnTo>
                    <a:pt x="703" y="1262"/>
                  </a:lnTo>
                  <a:lnTo>
                    <a:pt x="66" y="1078"/>
                  </a:lnTo>
                  <a:lnTo>
                    <a:pt x="60" y="1076"/>
                  </a:lnTo>
                  <a:lnTo>
                    <a:pt x="56" y="1072"/>
                  </a:lnTo>
                  <a:lnTo>
                    <a:pt x="52" y="1067"/>
                  </a:lnTo>
                  <a:lnTo>
                    <a:pt x="51" y="1063"/>
                  </a:lnTo>
                  <a:lnTo>
                    <a:pt x="44" y="1013"/>
                  </a:lnTo>
                  <a:lnTo>
                    <a:pt x="36" y="960"/>
                  </a:lnTo>
                  <a:lnTo>
                    <a:pt x="30" y="928"/>
                  </a:lnTo>
                  <a:lnTo>
                    <a:pt x="17" y="895"/>
                  </a:lnTo>
                  <a:lnTo>
                    <a:pt x="3" y="863"/>
                  </a:lnTo>
                  <a:lnTo>
                    <a:pt x="0" y="857"/>
                  </a:lnTo>
                  <a:lnTo>
                    <a:pt x="0" y="851"/>
                  </a:lnTo>
                  <a:lnTo>
                    <a:pt x="2" y="846"/>
                  </a:lnTo>
                  <a:lnTo>
                    <a:pt x="5" y="841"/>
                  </a:lnTo>
                  <a:lnTo>
                    <a:pt x="9" y="837"/>
                  </a:lnTo>
                  <a:lnTo>
                    <a:pt x="14" y="834"/>
                  </a:lnTo>
                  <a:lnTo>
                    <a:pt x="173" y="782"/>
                  </a:lnTo>
                  <a:lnTo>
                    <a:pt x="179" y="782"/>
                  </a:lnTo>
                  <a:close/>
                  <a:moveTo>
                    <a:pt x="435" y="116"/>
                  </a:moveTo>
                  <a:lnTo>
                    <a:pt x="337" y="591"/>
                  </a:lnTo>
                  <a:lnTo>
                    <a:pt x="1079" y="747"/>
                  </a:lnTo>
                  <a:lnTo>
                    <a:pt x="1178" y="257"/>
                  </a:lnTo>
                  <a:lnTo>
                    <a:pt x="435" y="116"/>
                  </a:lnTo>
                  <a:close/>
                  <a:moveTo>
                    <a:pt x="362" y="0"/>
                  </a:moveTo>
                  <a:lnTo>
                    <a:pt x="1308" y="179"/>
                  </a:lnTo>
                  <a:lnTo>
                    <a:pt x="1168" y="874"/>
                  </a:lnTo>
                  <a:lnTo>
                    <a:pt x="222" y="676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"/>
            <p:cNvSpPr>
              <a:spLocks noEditPoints="1"/>
            </p:cNvSpPr>
            <p:nvPr/>
          </p:nvSpPr>
          <p:spPr bwMode="auto">
            <a:xfrm>
              <a:off x="8971677" y="2427698"/>
              <a:ext cx="404929" cy="551964"/>
            </a:xfrm>
            <a:custGeom>
              <a:avLst/>
              <a:gdLst>
                <a:gd name="T0" fmla="*/ 236 w 1739"/>
                <a:gd name="T1" fmla="*/ 888 h 2365"/>
                <a:gd name="T2" fmla="*/ 430 w 1739"/>
                <a:gd name="T3" fmla="*/ 925 h 2365"/>
                <a:gd name="T4" fmla="*/ 572 w 1739"/>
                <a:gd name="T5" fmla="*/ 976 h 2365"/>
                <a:gd name="T6" fmla="*/ 639 w 1739"/>
                <a:gd name="T7" fmla="*/ 1111 h 2365"/>
                <a:gd name="T8" fmla="*/ 711 w 1739"/>
                <a:gd name="T9" fmla="*/ 1366 h 2365"/>
                <a:gd name="T10" fmla="*/ 792 w 1739"/>
                <a:gd name="T11" fmla="*/ 1637 h 2365"/>
                <a:gd name="T12" fmla="*/ 884 w 1739"/>
                <a:gd name="T13" fmla="*/ 1820 h 2365"/>
                <a:gd name="T14" fmla="*/ 1052 w 1739"/>
                <a:gd name="T15" fmla="*/ 1894 h 2365"/>
                <a:gd name="T16" fmla="*/ 1229 w 1739"/>
                <a:gd name="T17" fmla="*/ 1909 h 2365"/>
                <a:gd name="T18" fmla="*/ 1214 w 1739"/>
                <a:gd name="T19" fmla="*/ 1960 h 2365"/>
                <a:gd name="T20" fmla="*/ 835 w 1739"/>
                <a:gd name="T21" fmla="*/ 2116 h 2365"/>
                <a:gd name="T22" fmla="*/ 481 w 1739"/>
                <a:gd name="T23" fmla="*/ 2120 h 2365"/>
                <a:gd name="T24" fmla="*/ 196 w 1739"/>
                <a:gd name="T25" fmla="*/ 2002 h 2365"/>
                <a:gd name="T26" fmla="*/ 27 w 1739"/>
                <a:gd name="T27" fmla="*/ 1798 h 2365"/>
                <a:gd name="T28" fmla="*/ 3 w 1739"/>
                <a:gd name="T29" fmla="*/ 1567 h 2365"/>
                <a:gd name="T30" fmla="*/ 13 w 1739"/>
                <a:gd name="T31" fmla="*/ 1316 h 2365"/>
                <a:gd name="T32" fmla="*/ 31 w 1739"/>
                <a:gd name="T33" fmla="*/ 1064 h 2365"/>
                <a:gd name="T34" fmla="*/ 62 w 1739"/>
                <a:gd name="T35" fmla="*/ 900 h 2365"/>
                <a:gd name="T36" fmla="*/ 339 w 1739"/>
                <a:gd name="T37" fmla="*/ 504 h 2365"/>
                <a:gd name="T38" fmla="*/ 528 w 1739"/>
                <a:gd name="T39" fmla="*/ 533 h 2365"/>
                <a:gd name="T40" fmla="*/ 675 w 1739"/>
                <a:gd name="T41" fmla="*/ 566 h 2365"/>
                <a:gd name="T42" fmla="*/ 855 w 1739"/>
                <a:gd name="T43" fmla="*/ 619 h 2365"/>
                <a:gd name="T44" fmla="*/ 1009 w 1739"/>
                <a:gd name="T45" fmla="*/ 729 h 2365"/>
                <a:gd name="T46" fmla="*/ 1063 w 1739"/>
                <a:gd name="T47" fmla="*/ 1010 h 2365"/>
                <a:gd name="T48" fmla="*/ 1089 w 1739"/>
                <a:gd name="T49" fmla="*/ 1311 h 2365"/>
                <a:gd name="T50" fmla="*/ 1235 w 1739"/>
                <a:gd name="T51" fmla="*/ 1461 h 2365"/>
                <a:gd name="T52" fmla="*/ 1483 w 1739"/>
                <a:gd name="T53" fmla="*/ 1369 h 2365"/>
                <a:gd name="T54" fmla="*/ 1604 w 1739"/>
                <a:gd name="T55" fmla="*/ 1337 h 2365"/>
                <a:gd name="T56" fmla="*/ 1716 w 1739"/>
                <a:gd name="T57" fmla="*/ 1420 h 2365"/>
                <a:gd name="T58" fmla="*/ 1737 w 1739"/>
                <a:gd name="T59" fmla="*/ 2218 h 2365"/>
                <a:gd name="T60" fmla="*/ 1657 w 1739"/>
                <a:gd name="T61" fmla="*/ 2351 h 2365"/>
                <a:gd name="T62" fmla="*/ 1528 w 1739"/>
                <a:gd name="T63" fmla="*/ 2334 h 2365"/>
                <a:gd name="T64" fmla="*/ 1467 w 1739"/>
                <a:gd name="T65" fmla="*/ 2180 h 2365"/>
                <a:gd name="T66" fmla="*/ 1343 w 1739"/>
                <a:gd name="T67" fmla="*/ 1779 h 2365"/>
                <a:gd name="T68" fmla="*/ 1144 w 1739"/>
                <a:gd name="T69" fmla="*/ 1778 h 2365"/>
                <a:gd name="T70" fmla="*/ 1006 w 1739"/>
                <a:gd name="T71" fmla="*/ 1700 h 2365"/>
                <a:gd name="T72" fmla="*/ 917 w 1739"/>
                <a:gd name="T73" fmla="*/ 1490 h 2365"/>
                <a:gd name="T74" fmla="*/ 838 w 1739"/>
                <a:gd name="T75" fmla="*/ 1214 h 2365"/>
                <a:gd name="T76" fmla="*/ 767 w 1739"/>
                <a:gd name="T77" fmla="*/ 975 h 2365"/>
                <a:gd name="T78" fmla="*/ 691 w 1739"/>
                <a:gd name="T79" fmla="*/ 868 h 2365"/>
                <a:gd name="T80" fmla="*/ 501 w 1739"/>
                <a:gd name="T81" fmla="*/ 813 h 2365"/>
                <a:gd name="T82" fmla="*/ 293 w 1739"/>
                <a:gd name="T83" fmla="*/ 781 h 2365"/>
                <a:gd name="T84" fmla="*/ 259 w 1739"/>
                <a:gd name="T85" fmla="*/ 583 h 2365"/>
                <a:gd name="T86" fmla="*/ 339 w 1739"/>
                <a:gd name="T87" fmla="*/ 504 h 2365"/>
                <a:gd name="T88" fmla="*/ 824 w 1739"/>
                <a:gd name="T89" fmla="*/ 53 h 2365"/>
                <a:gd name="T90" fmla="*/ 905 w 1739"/>
                <a:gd name="T91" fmla="*/ 229 h 2365"/>
                <a:gd name="T92" fmla="*/ 824 w 1739"/>
                <a:gd name="T93" fmla="*/ 403 h 2365"/>
                <a:gd name="T94" fmla="*/ 635 w 1739"/>
                <a:gd name="T95" fmla="*/ 454 h 2365"/>
                <a:gd name="T96" fmla="*/ 479 w 1739"/>
                <a:gd name="T97" fmla="*/ 344 h 2365"/>
                <a:gd name="T98" fmla="*/ 462 w 1739"/>
                <a:gd name="T99" fmla="*/ 149 h 2365"/>
                <a:gd name="T100" fmla="*/ 597 w 1739"/>
                <a:gd name="T101" fmla="*/ 15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9" h="2365">
                  <a:moveTo>
                    <a:pt x="113" y="876"/>
                  </a:moveTo>
                  <a:lnTo>
                    <a:pt x="138" y="877"/>
                  </a:lnTo>
                  <a:lnTo>
                    <a:pt x="167" y="879"/>
                  </a:lnTo>
                  <a:lnTo>
                    <a:pt x="201" y="883"/>
                  </a:lnTo>
                  <a:lnTo>
                    <a:pt x="236" y="888"/>
                  </a:lnTo>
                  <a:lnTo>
                    <a:pt x="275" y="893"/>
                  </a:lnTo>
                  <a:lnTo>
                    <a:pt x="314" y="900"/>
                  </a:lnTo>
                  <a:lnTo>
                    <a:pt x="354" y="908"/>
                  </a:lnTo>
                  <a:lnTo>
                    <a:pt x="392" y="917"/>
                  </a:lnTo>
                  <a:lnTo>
                    <a:pt x="430" y="925"/>
                  </a:lnTo>
                  <a:lnTo>
                    <a:pt x="466" y="935"/>
                  </a:lnTo>
                  <a:lnTo>
                    <a:pt x="499" y="946"/>
                  </a:lnTo>
                  <a:lnTo>
                    <a:pt x="528" y="955"/>
                  </a:lnTo>
                  <a:lnTo>
                    <a:pt x="553" y="966"/>
                  </a:lnTo>
                  <a:lnTo>
                    <a:pt x="572" y="976"/>
                  </a:lnTo>
                  <a:lnTo>
                    <a:pt x="586" y="989"/>
                  </a:lnTo>
                  <a:lnTo>
                    <a:pt x="598" y="1010"/>
                  </a:lnTo>
                  <a:lnTo>
                    <a:pt x="611" y="1038"/>
                  </a:lnTo>
                  <a:lnTo>
                    <a:pt x="624" y="1071"/>
                  </a:lnTo>
                  <a:lnTo>
                    <a:pt x="639" y="1111"/>
                  </a:lnTo>
                  <a:lnTo>
                    <a:pt x="652" y="1156"/>
                  </a:lnTo>
                  <a:lnTo>
                    <a:pt x="667" y="1204"/>
                  </a:lnTo>
                  <a:lnTo>
                    <a:pt x="681" y="1256"/>
                  </a:lnTo>
                  <a:lnTo>
                    <a:pt x="696" y="1311"/>
                  </a:lnTo>
                  <a:lnTo>
                    <a:pt x="711" y="1366"/>
                  </a:lnTo>
                  <a:lnTo>
                    <a:pt x="727" y="1422"/>
                  </a:lnTo>
                  <a:lnTo>
                    <a:pt x="743" y="1478"/>
                  </a:lnTo>
                  <a:lnTo>
                    <a:pt x="759" y="1533"/>
                  </a:lnTo>
                  <a:lnTo>
                    <a:pt x="776" y="1587"/>
                  </a:lnTo>
                  <a:lnTo>
                    <a:pt x="792" y="1637"/>
                  </a:lnTo>
                  <a:lnTo>
                    <a:pt x="809" y="1684"/>
                  </a:lnTo>
                  <a:lnTo>
                    <a:pt x="828" y="1727"/>
                  </a:lnTo>
                  <a:lnTo>
                    <a:pt x="846" y="1764"/>
                  </a:lnTo>
                  <a:lnTo>
                    <a:pt x="865" y="1796"/>
                  </a:lnTo>
                  <a:lnTo>
                    <a:pt x="884" y="1820"/>
                  </a:lnTo>
                  <a:lnTo>
                    <a:pt x="904" y="1838"/>
                  </a:lnTo>
                  <a:lnTo>
                    <a:pt x="938" y="1856"/>
                  </a:lnTo>
                  <a:lnTo>
                    <a:pt x="974" y="1872"/>
                  </a:lnTo>
                  <a:lnTo>
                    <a:pt x="1013" y="1884"/>
                  </a:lnTo>
                  <a:lnTo>
                    <a:pt x="1052" y="1894"/>
                  </a:lnTo>
                  <a:lnTo>
                    <a:pt x="1091" y="1901"/>
                  </a:lnTo>
                  <a:lnTo>
                    <a:pt x="1130" y="1905"/>
                  </a:lnTo>
                  <a:lnTo>
                    <a:pt x="1166" y="1908"/>
                  </a:lnTo>
                  <a:lnTo>
                    <a:pt x="1200" y="1909"/>
                  </a:lnTo>
                  <a:lnTo>
                    <a:pt x="1229" y="1909"/>
                  </a:lnTo>
                  <a:lnTo>
                    <a:pt x="1254" y="1909"/>
                  </a:lnTo>
                  <a:lnTo>
                    <a:pt x="1272" y="1908"/>
                  </a:lnTo>
                  <a:lnTo>
                    <a:pt x="1285" y="1908"/>
                  </a:lnTo>
                  <a:lnTo>
                    <a:pt x="1289" y="1908"/>
                  </a:lnTo>
                  <a:lnTo>
                    <a:pt x="1214" y="1960"/>
                  </a:lnTo>
                  <a:lnTo>
                    <a:pt x="1138" y="2005"/>
                  </a:lnTo>
                  <a:lnTo>
                    <a:pt x="1062" y="2044"/>
                  </a:lnTo>
                  <a:lnTo>
                    <a:pt x="986" y="2074"/>
                  </a:lnTo>
                  <a:lnTo>
                    <a:pt x="910" y="2099"/>
                  </a:lnTo>
                  <a:lnTo>
                    <a:pt x="835" y="2116"/>
                  </a:lnTo>
                  <a:lnTo>
                    <a:pt x="760" y="2128"/>
                  </a:lnTo>
                  <a:lnTo>
                    <a:pt x="687" y="2134"/>
                  </a:lnTo>
                  <a:lnTo>
                    <a:pt x="616" y="2135"/>
                  </a:lnTo>
                  <a:lnTo>
                    <a:pt x="547" y="2131"/>
                  </a:lnTo>
                  <a:lnTo>
                    <a:pt x="481" y="2120"/>
                  </a:lnTo>
                  <a:lnTo>
                    <a:pt x="416" y="2105"/>
                  </a:lnTo>
                  <a:lnTo>
                    <a:pt x="356" y="2086"/>
                  </a:lnTo>
                  <a:lnTo>
                    <a:pt x="299" y="2062"/>
                  </a:lnTo>
                  <a:lnTo>
                    <a:pt x="246" y="2035"/>
                  </a:lnTo>
                  <a:lnTo>
                    <a:pt x="196" y="2002"/>
                  </a:lnTo>
                  <a:lnTo>
                    <a:pt x="153" y="1969"/>
                  </a:lnTo>
                  <a:lnTo>
                    <a:pt x="113" y="1930"/>
                  </a:lnTo>
                  <a:lnTo>
                    <a:pt x="79" y="1889"/>
                  </a:lnTo>
                  <a:lnTo>
                    <a:pt x="50" y="1844"/>
                  </a:lnTo>
                  <a:lnTo>
                    <a:pt x="27" y="1798"/>
                  </a:lnTo>
                  <a:lnTo>
                    <a:pt x="11" y="1750"/>
                  </a:lnTo>
                  <a:lnTo>
                    <a:pt x="2" y="1699"/>
                  </a:lnTo>
                  <a:lnTo>
                    <a:pt x="0" y="1647"/>
                  </a:lnTo>
                  <a:lnTo>
                    <a:pt x="2" y="1608"/>
                  </a:lnTo>
                  <a:lnTo>
                    <a:pt x="3" y="1567"/>
                  </a:lnTo>
                  <a:lnTo>
                    <a:pt x="4" y="1521"/>
                  </a:lnTo>
                  <a:lnTo>
                    <a:pt x="5" y="1472"/>
                  </a:lnTo>
                  <a:lnTo>
                    <a:pt x="8" y="1421"/>
                  </a:lnTo>
                  <a:lnTo>
                    <a:pt x="9" y="1369"/>
                  </a:lnTo>
                  <a:lnTo>
                    <a:pt x="13" y="1316"/>
                  </a:lnTo>
                  <a:lnTo>
                    <a:pt x="15" y="1262"/>
                  </a:lnTo>
                  <a:lnTo>
                    <a:pt x="19" y="1210"/>
                  </a:lnTo>
                  <a:lnTo>
                    <a:pt x="22" y="1160"/>
                  </a:lnTo>
                  <a:lnTo>
                    <a:pt x="26" y="1110"/>
                  </a:lnTo>
                  <a:lnTo>
                    <a:pt x="31" y="1064"/>
                  </a:lnTo>
                  <a:lnTo>
                    <a:pt x="36" y="1022"/>
                  </a:lnTo>
                  <a:lnTo>
                    <a:pt x="42" y="983"/>
                  </a:lnTo>
                  <a:lnTo>
                    <a:pt x="48" y="949"/>
                  </a:lnTo>
                  <a:lnTo>
                    <a:pt x="55" y="922"/>
                  </a:lnTo>
                  <a:lnTo>
                    <a:pt x="62" y="900"/>
                  </a:lnTo>
                  <a:lnTo>
                    <a:pt x="69" y="885"/>
                  </a:lnTo>
                  <a:lnTo>
                    <a:pt x="79" y="878"/>
                  </a:lnTo>
                  <a:lnTo>
                    <a:pt x="92" y="876"/>
                  </a:lnTo>
                  <a:lnTo>
                    <a:pt x="113" y="876"/>
                  </a:lnTo>
                  <a:close/>
                  <a:moveTo>
                    <a:pt x="339" y="504"/>
                  </a:moveTo>
                  <a:lnTo>
                    <a:pt x="363" y="506"/>
                  </a:lnTo>
                  <a:lnTo>
                    <a:pt x="412" y="513"/>
                  </a:lnTo>
                  <a:lnTo>
                    <a:pt x="455" y="520"/>
                  </a:lnTo>
                  <a:lnTo>
                    <a:pt x="494" y="526"/>
                  </a:lnTo>
                  <a:lnTo>
                    <a:pt x="528" y="533"/>
                  </a:lnTo>
                  <a:lnTo>
                    <a:pt x="560" y="539"/>
                  </a:lnTo>
                  <a:lnTo>
                    <a:pt x="589" y="545"/>
                  </a:lnTo>
                  <a:lnTo>
                    <a:pt x="618" y="552"/>
                  </a:lnTo>
                  <a:lnTo>
                    <a:pt x="646" y="558"/>
                  </a:lnTo>
                  <a:lnTo>
                    <a:pt x="675" y="566"/>
                  </a:lnTo>
                  <a:lnTo>
                    <a:pt x="705" y="573"/>
                  </a:lnTo>
                  <a:lnTo>
                    <a:pt x="737" y="583"/>
                  </a:lnTo>
                  <a:lnTo>
                    <a:pt x="772" y="594"/>
                  </a:lnTo>
                  <a:lnTo>
                    <a:pt x="811" y="606"/>
                  </a:lnTo>
                  <a:lnTo>
                    <a:pt x="855" y="619"/>
                  </a:lnTo>
                  <a:lnTo>
                    <a:pt x="904" y="635"/>
                  </a:lnTo>
                  <a:lnTo>
                    <a:pt x="934" y="649"/>
                  </a:lnTo>
                  <a:lnTo>
                    <a:pt x="962" y="670"/>
                  </a:lnTo>
                  <a:lnTo>
                    <a:pt x="987" y="698"/>
                  </a:lnTo>
                  <a:lnTo>
                    <a:pt x="1009" y="729"/>
                  </a:lnTo>
                  <a:lnTo>
                    <a:pt x="1025" y="763"/>
                  </a:lnTo>
                  <a:lnTo>
                    <a:pt x="1033" y="797"/>
                  </a:lnTo>
                  <a:lnTo>
                    <a:pt x="1045" y="873"/>
                  </a:lnTo>
                  <a:lnTo>
                    <a:pt x="1055" y="944"/>
                  </a:lnTo>
                  <a:lnTo>
                    <a:pt x="1063" y="1010"/>
                  </a:lnTo>
                  <a:lnTo>
                    <a:pt x="1071" y="1073"/>
                  </a:lnTo>
                  <a:lnTo>
                    <a:pt x="1077" y="1132"/>
                  </a:lnTo>
                  <a:lnTo>
                    <a:pt x="1081" y="1191"/>
                  </a:lnTo>
                  <a:lnTo>
                    <a:pt x="1086" y="1250"/>
                  </a:lnTo>
                  <a:lnTo>
                    <a:pt x="1089" y="1311"/>
                  </a:lnTo>
                  <a:lnTo>
                    <a:pt x="1091" y="1374"/>
                  </a:lnTo>
                  <a:lnTo>
                    <a:pt x="1092" y="1440"/>
                  </a:lnTo>
                  <a:lnTo>
                    <a:pt x="1094" y="1513"/>
                  </a:lnTo>
                  <a:lnTo>
                    <a:pt x="1167" y="1485"/>
                  </a:lnTo>
                  <a:lnTo>
                    <a:pt x="1235" y="1461"/>
                  </a:lnTo>
                  <a:lnTo>
                    <a:pt x="1295" y="1438"/>
                  </a:lnTo>
                  <a:lnTo>
                    <a:pt x="1351" y="1417"/>
                  </a:lnTo>
                  <a:lnTo>
                    <a:pt x="1401" y="1399"/>
                  </a:lnTo>
                  <a:lnTo>
                    <a:pt x="1444" y="1382"/>
                  </a:lnTo>
                  <a:lnTo>
                    <a:pt x="1483" y="1369"/>
                  </a:lnTo>
                  <a:lnTo>
                    <a:pt x="1515" y="1358"/>
                  </a:lnTo>
                  <a:lnTo>
                    <a:pt x="1545" y="1348"/>
                  </a:lnTo>
                  <a:lnTo>
                    <a:pt x="1569" y="1342"/>
                  </a:lnTo>
                  <a:lnTo>
                    <a:pt x="1588" y="1339"/>
                  </a:lnTo>
                  <a:lnTo>
                    <a:pt x="1604" y="1337"/>
                  </a:lnTo>
                  <a:lnTo>
                    <a:pt x="1632" y="1341"/>
                  </a:lnTo>
                  <a:lnTo>
                    <a:pt x="1657" y="1352"/>
                  </a:lnTo>
                  <a:lnTo>
                    <a:pt x="1680" y="1369"/>
                  </a:lnTo>
                  <a:lnTo>
                    <a:pt x="1699" y="1392"/>
                  </a:lnTo>
                  <a:lnTo>
                    <a:pt x="1716" y="1420"/>
                  </a:lnTo>
                  <a:lnTo>
                    <a:pt x="1729" y="1451"/>
                  </a:lnTo>
                  <a:lnTo>
                    <a:pt x="1737" y="1486"/>
                  </a:lnTo>
                  <a:lnTo>
                    <a:pt x="1739" y="1522"/>
                  </a:lnTo>
                  <a:lnTo>
                    <a:pt x="1739" y="2180"/>
                  </a:lnTo>
                  <a:lnTo>
                    <a:pt x="1737" y="2218"/>
                  </a:lnTo>
                  <a:lnTo>
                    <a:pt x="1729" y="2253"/>
                  </a:lnTo>
                  <a:lnTo>
                    <a:pt x="1716" y="2284"/>
                  </a:lnTo>
                  <a:lnTo>
                    <a:pt x="1699" y="2311"/>
                  </a:lnTo>
                  <a:lnTo>
                    <a:pt x="1680" y="2334"/>
                  </a:lnTo>
                  <a:lnTo>
                    <a:pt x="1657" y="2351"/>
                  </a:lnTo>
                  <a:lnTo>
                    <a:pt x="1632" y="2362"/>
                  </a:lnTo>
                  <a:lnTo>
                    <a:pt x="1604" y="2365"/>
                  </a:lnTo>
                  <a:lnTo>
                    <a:pt x="1576" y="2362"/>
                  </a:lnTo>
                  <a:lnTo>
                    <a:pt x="1551" y="2351"/>
                  </a:lnTo>
                  <a:lnTo>
                    <a:pt x="1528" y="2334"/>
                  </a:lnTo>
                  <a:lnTo>
                    <a:pt x="1507" y="2311"/>
                  </a:lnTo>
                  <a:lnTo>
                    <a:pt x="1490" y="2284"/>
                  </a:lnTo>
                  <a:lnTo>
                    <a:pt x="1478" y="2253"/>
                  </a:lnTo>
                  <a:lnTo>
                    <a:pt x="1471" y="2218"/>
                  </a:lnTo>
                  <a:lnTo>
                    <a:pt x="1467" y="2180"/>
                  </a:lnTo>
                  <a:lnTo>
                    <a:pt x="1467" y="1751"/>
                  </a:lnTo>
                  <a:lnTo>
                    <a:pt x="1443" y="1758"/>
                  </a:lnTo>
                  <a:lnTo>
                    <a:pt x="1413" y="1767"/>
                  </a:lnTo>
                  <a:lnTo>
                    <a:pt x="1379" y="1773"/>
                  </a:lnTo>
                  <a:lnTo>
                    <a:pt x="1343" y="1779"/>
                  </a:lnTo>
                  <a:lnTo>
                    <a:pt x="1303" y="1782"/>
                  </a:lnTo>
                  <a:lnTo>
                    <a:pt x="1263" y="1785"/>
                  </a:lnTo>
                  <a:lnTo>
                    <a:pt x="1223" y="1785"/>
                  </a:lnTo>
                  <a:lnTo>
                    <a:pt x="1183" y="1782"/>
                  </a:lnTo>
                  <a:lnTo>
                    <a:pt x="1144" y="1778"/>
                  </a:lnTo>
                  <a:lnTo>
                    <a:pt x="1108" y="1769"/>
                  </a:lnTo>
                  <a:lnTo>
                    <a:pt x="1074" y="1757"/>
                  </a:lnTo>
                  <a:lnTo>
                    <a:pt x="1045" y="1741"/>
                  </a:lnTo>
                  <a:lnTo>
                    <a:pt x="1026" y="1724"/>
                  </a:lnTo>
                  <a:lnTo>
                    <a:pt x="1006" y="1700"/>
                  </a:lnTo>
                  <a:lnTo>
                    <a:pt x="988" y="1668"/>
                  </a:lnTo>
                  <a:lnTo>
                    <a:pt x="969" y="1630"/>
                  </a:lnTo>
                  <a:lnTo>
                    <a:pt x="952" y="1588"/>
                  </a:lnTo>
                  <a:lnTo>
                    <a:pt x="934" y="1541"/>
                  </a:lnTo>
                  <a:lnTo>
                    <a:pt x="917" y="1490"/>
                  </a:lnTo>
                  <a:lnTo>
                    <a:pt x="901" y="1437"/>
                  </a:lnTo>
                  <a:lnTo>
                    <a:pt x="884" y="1382"/>
                  </a:lnTo>
                  <a:lnTo>
                    <a:pt x="869" y="1327"/>
                  </a:lnTo>
                  <a:lnTo>
                    <a:pt x="853" y="1270"/>
                  </a:lnTo>
                  <a:lnTo>
                    <a:pt x="838" y="1214"/>
                  </a:lnTo>
                  <a:lnTo>
                    <a:pt x="823" y="1160"/>
                  </a:lnTo>
                  <a:lnTo>
                    <a:pt x="808" y="1109"/>
                  </a:lnTo>
                  <a:lnTo>
                    <a:pt x="795" y="1059"/>
                  </a:lnTo>
                  <a:lnTo>
                    <a:pt x="780" y="1015"/>
                  </a:lnTo>
                  <a:lnTo>
                    <a:pt x="767" y="975"/>
                  </a:lnTo>
                  <a:lnTo>
                    <a:pt x="754" y="941"/>
                  </a:lnTo>
                  <a:lnTo>
                    <a:pt x="740" y="913"/>
                  </a:lnTo>
                  <a:lnTo>
                    <a:pt x="727" y="893"/>
                  </a:lnTo>
                  <a:lnTo>
                    <a:pt x="714" y="880"/>
                  </a:lnTo>
                  <a:lnTo>
                    <a:pt x="691" y="868"/>
                  </a:lnTo>
                  <a:lnTo>
                    <a:pt x="662" y="856"/>
                  </a:lnTo>
                  <a:lnTo>
                    <a:pt x="627" y="845"/>
                  </a:lnTo>
                  <a:lnTo>
                    <a:pt x="588" y="833"/>
                  </a:lnTo>
                  <a:lnTo>
                    <a:pt x="546" y="822"/>
                  </a:lnTo>
                  <a:lnTo>
                    <a:pt x="501" y="813"/>
                  </a:lnTo>
                  <a:lnTo>
                    <a:pt x="456" y="804"/>
                  </a:lnTo>
                  <a:lnTo>
                    <a:pt x="412" y="796"/>
                  </a:lnTo>
                  <a:lnTo>
                    <a:pt x="369" y="790"/>
                  </a:lnTo>
                  <a:lnTo>
                    <a:pt x="328" y="785"/>
                  </a:lnTo>
                  <a:lnTo>
                    <a:pt x="293" y="781"/>
                  </a:lnTo>
                  <a:lnTo>
                    <a:pt x="262" y="780"/>
                  </a:lnTo>
                  <a:lnTo>
                    <a:pt x="260" y="727"/>
                  </a:lnTo>
                  <a:lnTo>
                    <a:pt x="258" y="670"/>
                  </a:lnTo>
                  <a:lnTo>
                    <a:pt x="257" y="611"/>
                  </a:lnTo>
                  <a:lnTo>
                    <a:pt x="259" y="583"/>
                  </a:lnTo>
                  <a:lnTo>
                    <a:pt x="268" y="559"/>
                  </a:lnTo>
                  <a:lnTo>
                    <a:pt x="280" y="538"/>
                  </a:lnTo>
                  <a:lnTo>
                    <a:pt x="297" y="521"/>
                  </a:lnTo>
                  <a:lnTo>
                    <a:pt x="316" y="510"/>
                  </a:lnTo>
                  <a:lnTo>
                    <a:pt x="339" y="504"/>
                  </a:lnTo>
                  <a:close/>
                  <a:moveTo>
                    <a:pt x="676" y="0"/>
                  </a:moveTo>
                  <a:lnTo>
                    <a:pt x="717" y="4"/>
                  </a:lnTo>
                  <a:lnTo>
                    <a:pt x="756" y="15"/>
                  </a:lnTo>
                  <a:lnTo>
                    <a:pt x="791" y="32"/>
                  </a:lnTo>
                  <a:lnTo>
                    <a:pt x="824" y="53"/>
                  </a:lnTo>
                  <a:lnTo>
                    <a:pt x="852" y="81"/>
                  </a:lnTo>
                  <a:lnTo>
                    <a:pt x="873" y="114"/>
                  </a:lnTo>
                  <a:lnTo>
                    <a:pt x="890" y="149"/>
                  </a:lnTo>
                  <a:lnTo>
                    <a:pt x="901" y="188"/>
                  </a:lnTo>
                  <a:lnTo>
                    <a:pt x="905" y="229"/>
                  </a:lnTo>
                  <a:lnTo>
                    <a:pt x="901" y="270"/>
                  </a:lnTo>
                  <a:lnTo>
                    <a:pt x="890" y="309"/>
                  </a:lnTo>
                  <a:lnTo>
                    <a:pt x="873" y="344"/>
                  </a:lnTo>
                  <a:lnTo>
                    <a:pt x="852" y="376"/>
                  </a:lnTo>
                  <a:lnTo>
                    <a:pt x="824" y="403"/>
                  </a:lnTo>
                  <a:lnTo>
                    <a:pt x="791" y="426"/>
                  </a:lnTo>
                  <a:lnTo>
                    <a:pt x="756" y="443"/>
                  </a:lnTo>
                  <a:lnTo>
                    <a:pt x="717" y="454"/>
                  </a:lnTo>
                  <a:lnTo>
                    <a:pt x="676" y="457"/>
                  </a:lnTo>
                  <a:lnTo>
                    <a:pt x="635" y="454"/>
                  </a:lnTo>
                  <a:lnTo>
                    <a:pt x="597" y="443"/>
                  </a:lnTo>
                  <a:lnTo>
                    <a:pt x="562" y="426"/>
                  </a:lnTo>
                  <a:lnTo>
                    <a:pt x="529" y="403"/>
                  </a:lnTo>
                  <a:lnTo>
                    <a:pt x="502" y="376"/>
                  </a:lnTo>
                  <a:lnTo>
                    <a:pt x="479" y="344"/>
                  </a:lnTo>
                  <a:lnTo>
                    <a:pt x="462" y="309"/>
                  </a:lnTo>
                  <a:lnTo>
                    <a:pt x="451" y="270"/>
                  </a:lnTo>
                  <a:lnTo>
                    <a:pt x="448" y="229"/>
                  </a:lnTo>
                  <a:lnTo>
                    <a:pt x="451" y="188"/>
                  </a:lnTo>
                  <a:lnTo>
                    <a:pt x="462" y="149"/>
                  </a:lnTo>
                  <a:lnTo>
                    <a:pt x="479" y="114"/>
                  </a:lnTo>
                  <a:lnTo>
                    <a:pt x="502" y="81"/>
                  </a:lnTo>
                  <a:lnTo>
                    <a:pt x="529" y="53"/>
                  </a:lnTo>
                  <a:lnTo>
                    <a:pt x="562" y="32"/>
                  </a:lnTo>
                  <a:lnTo>
                    <a:pt x="597" y="15"/>
                  </a:lnTo>
                  <a:lnTo>
                    <a:pt x="635" y="4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42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3679" y="2708274"/>
            <a:ext cx="8239759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spc="-3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ersion a</a:t>
            </a:r>
            <a:r>
              <a:rPr sz="6000" b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ministration</a:t>
            </a:r>
            <a:endParaRPr sz="6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00235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spc="-10" dirty="0"/>
              <a:t>a</a:t>
            </a:r>
            <a:r>
              <a:rPr dirty="0"/>
              <a:t>rts of the</a:t>
            </a:r>
            <a:r>
              <a:rPr spc="-15" dirty="0"/>
              <a:t> </a:t>
            </a:r>
            <a:r>
              <a:rPr dirty="0"/>
              <a:t>v</a:t>
            </a:r>
            <a:r>
              <a:rPr spc="-10" dirty="0"/>
              <a:t>e</a:t>
            </a:r>
            <a:r>
              <a:rPr dirty="0"/>
              <a:t>rsion a</a:t>
            </a:r>
            <a:r>
              <a:rPr spc="-10" dirty="0"/>
              <a:t>d</a:t>
            </a:r>
            <a:r>
              <a:rPr dirty="0"/>
              <a:t>ministrat</a:t>
            </a:r>
            <a:r>
              <a:rPr spc="5" dirty="0"/>
              <a:t>i</a:t>
            </a:r>
            <a:r>
              <a:rPr dirty="0"/>
              <a:t>on</a:t>
            </a:r>
            <a:r>
              <a:rPr spc="-40" dirty="0"/>
              <a:t> </a:t>
            </a:r>
            <a:r>
              <a:rPr spc="20" dirty="0"/>
              <a:t>w</a:t>
            </a:r>
            <a:r>
              <a:rPr dirty="0"/>
              <a:t>orkfl</a:t>
            </a:r>
            <a:r>
              <a:rPr spc="-15" dirty="0"/>
              <a:t>o</a:t>
            </a:r>
            <a:r>
              <a:rPr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822322"/>
            <a:ext cx="6395720" cy="157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Reconci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posting/co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Upda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statis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ics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ndexes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 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stem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ables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Updating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ics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dexes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"/>
              </a:spcBef>
              <a:buClr>
                <a:srgbClr val="5ED9FF"/>
              </a:buClr>
              <a:buFont typeface="Arial"/>
              <a:buChar char="•"/>
            </a:pPr>
            <a:endParaRPr sz="90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ions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505458" y="3280917"/>
            <a:ext cx="2485051" cy="3211323"/>
            <a:chOff x="8505458" y="3280917"/>
            <a:chExt cx="2485051" cy="3211323"/>
          </a:xfrm>
        </p:grpSpPr>
        <p:sp useBgFill="1">
          <p:nvSpPr>
            <p:cNvPr id="12" name="Freeform 19"/>
            <p:cNvSpPr>
              <a:spLocks/>
            </p:cNvSpPr>
            <p:nvPr/>
          </p:nvSpPr>
          <p:spPr bwMode="auto">
            <a:xfrm>
              <a:off x="8505458" y="3280917"/>
              <a:ext cx="2485051" cy="3211323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9410287" y="3528345"/>
              <a:ext cx="732203" cy="2096762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8661446" y="3850070"/>
              <a:ext cx="2218796" cy="2363018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8627931" y="3805897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0113196" y="4061730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46775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Man</a:t>
            </a:r>
            <a:r>
              <a:rPr spc="-10" dirty="0"/>
              <a:t>a</a:t>
            </a:r>
            <a:r>
              <a:rPr dirty="0"/>
              <a:t>ging</a:t>
            </a:r>
            <a:r>
              <a:rPr spc="-30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dirty="0"/>
              <a:t>er</a:t>
            </a:r>
            <a:r>
              <a:rPr spc="1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n</a:t>
            </a:r>
            <a:r>
              <a:rPr dirty="0"/>
              <a:t>e</a:t>
            </a:r>
            <a:r>
              <a:rPr spc="-10" dirty="0"/>
              <a:t>c</a:t>
            </a:r>
            <a:r>
              <a:rPr dirty="0"/>
              <a:t>tio</a:t>
            </a:r>
            <a:r>
              <a:rPr spc="-1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822322"/>
            <a:ext cx="7217409" cy="3608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Block/al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ions</a:t>
            </a:r>
            <a:endParaRPr sz="2000" dirty="0">
              <a:latin typeface="Arial"/>
              <a:cs typeface="Arial"/>
            </a:endParaRPr>
          </a:p>
          <a:p>
            <a:pPr marL="469265" lvl="1" indent="-173990">
              <a:lnSpc>
                <a:spcPct val="100000"/>
              </a:lnSpc>
              <a:spcBef>
                <a:spcPts val="440"/>
              </a:spcBef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.A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ep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tC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ec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ts val="750"/>
              </a:lnSpc>
              <a:spcBef>
                <a:spcPts val="17"/>
              </a:spcBef>
              <a:buClr>
                <a:srgbClr val="5ED9FF"/>
              </a:buClr>
              <a:buFont typeface="Arial"/>
              <a:buChar char="-"/>
            </a:pPr>
            <a:endParaRPr sz="75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3"/>
              </a:spcBef>
              <a:buClr>
                <a:srgbClr val="5ED9FF"/>
              </a:buClr>
              <a:buFont typeface="Arial"/>
              <a:buChar char="-"/>
            </a:pPr>
            <a:endParaRPr sz="85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000" dirty="0">
              <a:latin typeface="Arial"/>
              <a:cs typeface="Arial"/>
            </a:endParaRPr>
          </a:p>
          <a:p>
            <a:pPr marL="469265" lvl="1" indent="-173990">
              <a:lnSpc>
                <a:spcPct val="100000"/>
              </a:lnSpc>
              <a:spcBef>
                <a:spcPts val="439"/>
              </a:spcBef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.L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tU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ts val="750"/>
              </a:lnSpc>
              <a:spcBef>
                <a:spcPts val="18"/>
              </a:spcBef>
              <a:buClr>
                <a:srgbClr val="5ED9FF"/>
              </a:buClr>
              <a:buFont typeface="Arial"/>
              <a:buChar char="-"/>
            </a:pPr>
            <a:endParaRPr sz="75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turns a t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ties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ED9FF"/>
              </a:buClr>
              <a:buFont typeface="Arial"/>
              <a:buChar char="-"/>
            </a:pPr>
            <a:endParaRPr sz="60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hine na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onne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tim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onne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4"/>
              </a:spcBef>
              <a:buClr>
                <a:srgbClr val="5ED9FF"/>
              </a:buClr>
              <a:buFont typeface="Arial"/>
              <a:buChar char="-"/>
            </a:pPr>
            <a:endParaRPr sz="850" dirty="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Disconnec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000" dirty="0">
              <a:latin typeface="Arial"/>
              <a:cs typeface="Arial"/>
            </a:endParaRPr>
          </a:p>
          <a:p>
            <a:pPr marL="469265" lvl="1" indent="-173990">
              <a:lnSpc>
                <a:spcPct val="100000"/>
              </a:lnSpc>
              <a:spcBef>
                <a:spcPts val="440"/>
              </a:spcBef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.D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co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nn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Us</a:t>
            </a:r>
            <a:r>
              <a:rPr sz="1800" b="1" spc="-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800" dirty="0">
              <a:latin typeface="Courier New"/>
              <a:cs typeface="Courier New"/>
            </a:endParaRPr>
          </a:p>
          <a:p>
            <a:pPr lvl="1">
              <a:lnSpc>
                <a:spcPts val="750"/>
              </a:lnSpc>
              <a:spcBef>
                <a:spcPts val="17"/>
              </a:spcBef>
              <a:buClr>
                <a:srgbClr val="5ED9FF"/>
              </a:buClr>
              <a:buFont typeface="Arial"/>
              <a:buChar char="-"/>
            </a:pPr>
            <a:endParaRPr sz="750" dirty="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from 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stus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ncti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 or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ord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90573" y="1360677"/>
            <a:ext cx="2485051" cy="3211323"/>
            <a:chOff x="8505458" y="3280917"/>
            <a:chExt cx="2485051" cy="3211323"/>
          </a:xfrm>
        </p:grpSpPr>
        <p:sp useBgFill="1">
          <p:nvSpPr>
            <p:cNvPr id="14" name="Freeform 19"/>
            <p:cNvSpPr>
              <a:spLocks/>
            </p:cNvSpPr>
            <p:nvPr/>
          </p:nvSpPr>
          <p:spPr bwMode="auto">
            <a:xfrm>
              <a:off x="8505458" y="3280917"/>
              <a:ext cx="2485051" cy="3211323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9387427" y="3459765"/>
              <a:ext cx="732203" cy="2096762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8661446" y="3850070"/>
              <a:ext cx="2218796" cy="2363018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627931" y="3805897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0113196" y="4061730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886800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Dis</a:t>
            </a: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dirty="0"/>
              <a:t>n</a:t>
            </a:r>
            <a:r>
              <a:rPr spc="-10" dirty="0"/>
              <a:t>e</a:t>
            </a:r>
            <a:r>
              <a:rPr dirty="0"/>
              <a:t>cting</a:t>
            </a:r>
            <a:r>
              <a:rPr spc="-15" dirty="0"/>
              <a:t> </a:t>
            </a:r>
            <a:r>
              <a:rPr dirty="0"/>
              <a:t>u</a:t>
            </a:r>
            <a:r>
              <a:rPr spc="-10" dirty="0"/>
              <a:t>s</a:t>
            </a:r>
            <a:r>
              <a:rPr dirty="0"/>
              <a:t>er co</a:t>
            </a:r>
            <a:r>
              <a:rPr spc="-10" dirty="0"/>
              <a:t>n</a:t>
            </a:r>
            <a:r>
              <a:rPr dirty="0"/>
              <a:t>n</a:t>
            </a:r>
            <a:r>
              <a:rPr spc="-10" dirty="0"/>
              <a:t>e</a:t>
            </a:r>
            <a:r>
              <a:rPr dirty="0"/>
              <a:t>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822322"/>
            <a:ext cx="6285865" cy="157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connec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has gone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cold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backup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Runn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lar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quer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"/>
              </a:spcBef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Reconci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e/post/co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al)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505458" y="3280917"/>
            <a:ext cx="2485051" cy="3211323"/>
            <a:chOff x="8505458" y="3280917"/>
            <a:chExt cx="2485051" cy="3211323"/>
          </a:xfrm>
        </p:grpSpPr>
        <p:sp useBgFill="1">
          <p:nvSpPr>
            <p:cNvPr id="14" name="Freeform 19"/>
            <p:cNvSpPr>
              <a:spLocks/>
            </p:cNvSpPr>
            <p:nvPr/>
          </p:nvSpPr>
          <p:spPr bwMode="auto">
            <a:xfrm>
              <a:off x="8505458" y="3280917"/>
              <a:ext cx="2485051" cy="3211323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9387427" y="3459765"/>
              <a:ext cx="732203" cy="2096762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"/>
            <p:cNvSpPr>
              <a:spLocks noEditPoints="1"/>
            </p:cNvSpPr>
            <p:nvPr/>
          </p:nvSpPr>
          <p:spPr bwMode="auto">
            <a:xfrm>
              <a:off x="8661446" y="3850070"/>
              <a:ext cx="2218796" cy="2363018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627931" y="3805897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B9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0113196" y="4061730"/>
              <a:ext cx="805127" cy="2288252"/>
            </a:xfrm>
            <a:custGeom>
              <a:avLst/>
              <a:gdLst>
                <a:gd name="T0" fmla="*/ 362 w 665"/>
                <a:gd name="T1" fmla="*/ 413 h 1888"/>
                <a:gd name="T2" fmla="*/ 426 w 665"/>
                <a:gd name="T3" fmla="*/ 416 h 1888"/>
                <a:gd name="T4" fmla="*/ 507 w 665"/>
                <a:gd name="T5" fmla="*/ 421 h 1888"/>
                <a:gd name="T6" fmla="*/ 581 w 665"/>
                <a:gd name="T7" fmla="*/ 429 h 1888"/>
                <a:gd name="T8" fmla="*/ 622 w 665"/>
                <a:gd name="T9" fmla="*/ 456 h 1888"/>
                <a:gd name="T10" fmla="*/ 648 w 665"/>
                <a:gd name="T11" fmla="*/ 497 h 1888"/>
                <a:gd name="T12" fmla="*/ 659 w 665"/>
                <a:gd name="T13" fmla="*/ 589 h 1888"/>
                <a:gd name="T14" fmla="*/ 664 w 665"/>
                <a:gd name="T15" fmla="*/ 707 h 1888"/>
                <a:gd name="T16" fmla="*/ 665 w 665"/>
                <a:gd name="T17" fmla="*/ 815 h 1888"/>
                <a:gd name="T18" fmla="*/ 660 w 665"/>
                <a:gd name="T19" fmla="*/ 927 h 1888"/>
                <a:gd name="T20" fmla="*/ 650 w 665"/>
                <a:gd name="T21" fmla="*/ 1057 h 1888"/>
                <a:gd name="T22" fmla="*/ 634 w 665"/>
                <a:gd name="T23" fmla="*/ 1089 h 1888"/>
                <a:gd name="T24" fmla="*/ 601 w 665"/>
                <a:gd name="T25" fmla="*/ 1105 h 1888"/>
                <a:gd name="T26" fmla="*/ 587 w 665"/>
                <a:gd name="T27" fmla="*/ 1106 h 1888"/>
                <a:gd name="T28" fmla="*/ 584 w 665"/>
                <a:gd name="T29" fmla="*/ 1109 h 1888"/>
                <a:gd name="T30" fmla="*/ 572 w 665"/>
                <a:gd name="T31" fmla="*/ 1110 h 1888"/>
                <a:gd name="T32" fmla="*/ 550 w 665"/>
                <a:gd name="T33" fmla="*/ 1861 h 1888"/>
                <a:gd name="T34" fmla="*/ 526 w 665"/>
                <a:gd name="T35" fmla="*/ 1885 h 1888"/>
                <a:gd name="T36" fmla="*/ 413 w 665"/>
                <a:gd name="T37" fmla="*/ 1888 h 1888"/>
                <a:gd name="T38" fmla="*/ 381 w 665"/>
                <a:gd name="T39" fmla="*/ 1875 h 1888"/>
                <a:gd name="T40" fmla="*/ 368 w 665"/>
                <a:gd name="T41" fmla="*/ 1844 h 1888"/>
                <a:gd name="T42" fmla="*/ 298 w 665"/>
                <a:gd name="T43" fmla="*/ 1231 h 1888"/>
                <a:gd name="T44" fmla="*/ 294 w 665"/>
                <a:gd name="T45" fmla="*/ 1861 h 1888"/>
                <a:gd name="T46" fmla="*/ 271 w 665"/>
                <a:gd name="T47" fmla="*/ 1885 h 1888"/>
                <a:gd name="T48" fmla="*/ 158 w 665"/>
                <a:gd name="T49" fmla="*/ 1888 h 1888"/>
                <a:gd name="T50" fmla="*/ 125 w 665"/>
                <a:gd name="T51" fmla="*/ 1875 h 1888"/>
                <a:gd name="T52" fmla="*/ 113 w 665"/>
                <a:gd name="T53" fmla="*/ 1844 h 1888"/>
                <a:gd name="T54" fmla="*/ 85 w 665"/>
                <a:gd name="T55" fmla="*/ 1110 h 1888"/>
                <a:gd name="T56" fmla="*/ 80 w 665"/>
                <a:gd name="T57" fmla="*/ 1107 h 1888"/>
                <a:gd name="T58" fmla="*/ 75 w 665"/>
                <a:gd name="T59" fmla="*/ 1105 h 1888"/>
                <a:gd name="T60" fmla="*/ 47 w 665"/>
                <a:gd name="T61" fmla="*/ 1100 h 1888"/>
                <a:gd name="T62" fmla="*/ 22 w 665"/>
                <a:gd name="T63" fmla="*/ 1073 h 1888"/>
                <a:gd name="T64" fmla="*/ 10 w 665"/>
                <a:gd name="T65" fmla="*/ 989 h 1888"/>
                <a:gd name="T66" fmla="*/ 3 w 665"/>
                <a:gd name="T67" fmla="*/ 869 h 1888"/>
                <a:gd name="T68" fmla="*/ 0 w 665"/>
                <a:gd name="T69" fmla="*/ 762 h 1888"/>
                <a:gd name="T70" fmla="*/ 4 w 665"/>
                <a:gd name="T71" fmla="*/ 650 h 1888"/>
                <a:gd name="T72" fmla="*/ 12 w 665"/>
                <a:gd name="T73" fmla="*/ 521 h 1888"/>
                <a:gd name="T74" fmla="*/ 28 w 665"/>
                <a:gd name="T75" fmla="*/ 475 h 1888"/>
                <a:gd name="T76" fmla="*/ 63 w 665"/>
                <a:gd name="T77" fmla="*/ 440 h 1888"/>
                <a:gd name="T78" fmla="*/ 110 w 665"/>
                <a:gd name="T79" fmla="*/ 424 h 1888"/>
                <a:gd name="T80" fmla="*/ 202 w 665"/>
                <a:gd name="T81" fmla="*/ 418 h 1888"/>
                <a:gd name="T82" fmla="*/ 274 w 665"/>
                <a:gd name="T83" fmla="*/ 415 h 1888"/>
                <a:gd name="T84" fmla="*/ 333 w 665"/>
                <a:gd name="T85" fmla="*/ 412 h 1888"/>
                <a:gd name="T86" fmla="*/ 372 w 665"/>
                <a:gd name="T87" fmla="*/ 3 h 1888"/>
                <a:gd name="T88" fmla="*/ 436 w 665"/>
                <a:gd name="T89" fmla="*/ 30 h 1888"/>
                <a:gd name="T90" fmla="*/ 484 w 665"/>
                <a:gd name="T91" fmla="*/ 78 h 1888"/>
                <a:gd name="T92" fmla="*/ 511 w 665"/>
                <a:gd name="T93" fmla="*/ 142 h 1888"/>
                <a:gd name="T94" fmla="*/ 511 w 665"/>
                <a:gd name="T95" fmla="*/ 214 h 1888"/>
                <a:gd name="T96" fmla="*/ 484 w 665"/>
                <a:gd name="T97" fmla="*/ 278 h 1888"/>
                <a:gd name="T98" fmla="*/ 436 w 665"/>
                <a:gd name="T99" fmla="*/ 326 h 1888"/>
                <a:gd name="T100" fmla="*/ 372 w 665"/>
                <a:gd name="T101" fmla="*/ 353 h 1888"/>
                <a:gd name="T102" fmla="*/ 300 w 665"/>
                <a:gd name="T103" fmla="*/ 353 h 1888"/>
                <a:gd name="T104" fmla="*/ 236 w 665"/>
                <a:gd name="T105" fmla="*/ 326 h 1888"/>
                <a:gd name="T106" fmla="*/ 188 w 665"/>
                <a:gd name="T107" fmla="*/ 278 h 1888"/>
                <a:gd name="T108" fmla="*/ 161 w 665"/>
                <a:gd name="T109" fmla="*/ 214 h 1888"/>
                <a:gd name="T110" fmla="*/ 161 w 665"/>
                <a:gd name="T111" fmla="*/ 142 h 1888"/>
                <a:gd name="T112" fmla="*/ 188 w 665"/>
                <a:gd name="T113" fmla="*/ 78 h 1888"/>
                <a:gd name="T114" fmla="*/ 236 w 665"/>
                <a:gd name="T115" fmla="*/ 30 h 1888"/>
                <a:gd name="T116" fmla="*/ 300 w 665"/>
                <a:gd name="T117" fmla="*/ 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5" h="1888">
                  <a:moveTo>
                    <a:pt x="333" y="412"/>
                  </a:moveTo>
                  <a:lnTo>
                    <a:pt x="362" y="413"/>
                  </a:lnTo>
                  <a:lnTo>
                    <a:pt x="393" y="415"/>
                  </a:lnTo>
                  <a:lnTo>
                    <a:pt x="426" y="416"/>
                  </a:lnTo>
                  <a:lnTo>
                    <a:pt x="463" y="418"/>
                  </a:lnTo>
                  <a:lnTo>
                    <a:pt x="507" y="421"/>
                  </a:lnTo>
                  <a:lnTo>
                    <a:pt x="557" y="424"/>
                  </a:lnTo>
                  <a:lnTo>
                    <a:pt x="581" y="429"/>
                  </a:lnTo>
                  <a:lnTo>
                    <a:pt x="602" y="440"/>
                  </a:lnTo>
                  <a:lnTo>
                    <a:pt x="622" y="456"/>
                  </a:lnTo>
                  <a:lnTo>
                    <a:pt x="638" y="475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9" y="589"/>
                  </a:lnTo>
                  <a:lnTo>
                    <a:pt x="663" y="650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5" y="815"/>
                  </a:lnTo>
                  <a:lnTo>
                    <a:pt x="663" y="869"/>
                  </a:lnTo>
                  <a:lnTo>
                    <a:pt x="660" y="927"/>
                  </a:lnTo>
                  <a:lnTo>
                    <a:pt x="656" y="989"/>
                  </a:lnTo>
                  <a:lnTo>
                    <a:pt x="650" y="1057"/>
                  </a:lnTo>
                  <a:lnTo>
                    <a:pt x="645" y="1073"/>
                  </a:lnTo>
                  <a:lnTo>
                    <a:pt x="634" y="1089"/>
                  </a:lnTo>
                  <a:lnTo>
                    <a:pt x="618" y="1100"/>
                  </a:lnTo>
                  <a:lnTo>
                    <a:pt x="601" y="1105"/>
                  </a:lnTo>
                  <a:lnTo>
                    <a:pt x="592" y="1105"/>
                  </a:lnTo>
                  <a:lnTo>
                    <a:pt x="587" y="1106"/>
                  </a:lnTo>
                  <a:lnTo>
                    <a:pt x="586" y="1107"/>
                  </a:lnTo>
                  <a:lnTo>
                    <a:pt x="584" y="1109"/>
                  </a:lnTo>
                  <a:lnTo>
                    <a:pt x="581" y="1110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3" y="1888"/>
                  </a:lnTo>
                  <a:lnTo>
                    <a:pt x="396" y="1885"/>
                  </a:lnTo>
                  <a:lnTo>
                    <a:pt x="381" y="1875"/>
                  </a:lnTo>
                  <a:lnTo>
                    <a:pt x="372" y="1861"/>
                  </a:lnTo>
                  <a:lnTo>
                    <a:pt x="368" y="1844"/>
                  </a:lnTo>
                  <a:lnTo>
                    <a:pt x="368" y="1231"/>
                  </a:lnTo>
                  <a:lnTo>
                    <a:pt x="298" y="1231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6" y="1875"/>
                  </a:lnTo>
                  <a:lnTo>
                    <a:pt x="271" y="1885"/>
                  </a:lnTo>
                  <a:lnTo>
                    <a:pt x="253" y="1888"/>
                  </a:lnTo>
                  <a:lnTo>
                    <a:pt x="158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3" y="1844"/>
                  </a:lnTo>
                  <a:lnTo>
                    <a:pt x="93" y="1110"/>
                  </a:lnTo>
                  <a:lnTo>
                    <a:pt x="85" y="1110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5" y="1105"/>
                  </a:lnTo>
                  <a:lnTo>
                    <a:pt x="66" y="1105"/>
                  </a:lnTo>
                  <a:lnTo>
                    <a:pt x="47" y="1100"/>
                  </a:lnTo>
                  <a:lnTo>
                    <a:pt x="33" y="1089"/>
                  </a:lnTo>
                  <a:lnTo>
                    <a:pt x="22" y="1073"/>
                  </a:lnTo>
                  <a:lnTo>
                    <a:pt x="16" y="1057"/>
                  </a:lnTo>
                  <a:lnTo>
                    <a:pt x="10" y="989"/>
                  </a:lnTo>
                  <a:lnTo>
                    <a:pt x="6" y="927"/>
                  </a:lnTo>
                  <a:lnTo>
                    <a:pt x="3" y="869"/>
                  </a:lnTo>
                  <a:lnTo>
                    <a:pt x="2" y="815"/>
                  </a:lnTo>
                  <a:lnTo>
                    <a:pt x="0" y="762"/>
                  </a:lnTo>
                  <a:lnTo>
                    <a:pt x="2" y="707"/>
                  </a:lnTo>
                  <a:lnTo>
                    <a:pt x="4" y="650"/>
                  </a:lnTo>
                  <a:lnTo>
                    <a:pt x="8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5"/>
                  </a:lnTo>
                  <a:lnTo>
                    <a:pt x="44" y="456"/>
                  </a:lnTo>
                  <a:lnTo>
                    <a:pt x="63" y="440"/>
                  </a:lnTo>
                  <a:lnTo>
                    <a:pt x="86" y="429"/>
                  </a:lnTo>
                  <a:lnTo>
                    <a:pt x="110" y="424"/>
                  </a:lnTo>
                  <a:lnTo>
                    <a:pt x="160" y="421"/>
                  </a:lnTo>
                  <a:lnTo>
                    <a:pt x="202" y="418"/>
                  </a:lnTo>
                  <a:lnTo>
                    <a:pt x="240" y="416"/>
                  </a:lnTo>
                  <a:lnTo>
                    <a:pt x="274" y="415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336" y="0"/>
                  </a:moveTo>
                  <a:lnTo>
                    <a:pt x="372" y="3"/>
                  </a:lnTo>
                  <a:lnTo>
                    <a:pt x="405" y="14"/>
                  </a:lnTo>
                  <a:lnTo>
                    <a:pt x="436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501" y="109"/>
                  </a:lnTo>
                  <a:lnTo>
                    <a:pt x="511" y="142"/>
                  </a:lnTo>
                  <a:lnTo>
                    <a:pt x="514" y="179"/>
                  </a:lnTo>
                  <a:lnTo>
                    <a:pt x="511" y="214"/>
                  </a:lnTo>
                  <a:lnTo>
                    <a:pt x="501" y="248"/>
                  </a:lnTo>
                  <a:lnTo>
                    <a:pt x="484" y="278"/>
                  </a:lnTo>
                  <a:lnTo>
                    <a:pt x="462" y="304"/>
                  </a:lnTo>
                  <a:lnTo>
                    <a:pt x="436" y="326"/>
                  </a:lnTo>
                  <a:lnTo>
                    <a:pt x="405" y="343"/>
                  </a:lnTo>
                  <a:lnTo>
                    <a:pt x="372" y="353"/>
                  </a:lnTo>
                  <a:lnTo>
                    <a:pt x="336" y="356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10" y="304"/>
                  </a:lnTo>
                  <a:lnTo>
                    <a:pt x="188" y="278"/>
                  </a:lnTo>
                  <a:lnTo>
                    <a:pt x="172" y="248"/>
                  </a:lnTo>
                  <a:lnTo>
                    <a:pt x="161" y="214"/>
                  </a:lnTo>
                  <a:lnTo>
                    <a:pt x="158" y="179"/>
                  </a:lnTo>
                  <a:lnTo>
                    <a:pt x="161" y="142"/>
                  </a:lnTo>
                  <a:lnTo>
                    <a:pt x="172" y="109"/>
                  </a:lnTo>
                  <a:lnTo>
                    <a:pt x="188" y="78"/>
                  </a:lnTo>
                  <a:lnTo>
                    <a:pt x="210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B9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760387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553998"/>
          </a:xfrm>
        </p:spPr>
        <p:txBody>
          <a:bodyPr/>
          <a:lstStyle/>
          <a:p>
            <a:r>
              <a:rPr lang="en-US" sz="3600" dirty="0" smtClean="0"/>
              <a:t>Session Roadmap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036064" y="1955344"/>
            <a:ext cx="6807147" cy="34290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Part 1:  What is the geodatabase</a:t>
            </a:r>
          </a:p>
          <a:p>
            <a:pPr marL="0" indent="0">
              <a:buNone/>
            </a:pPr>
            <a:r>
              <a:rPr lang="en-US" sz="3200" dirty="0" smtClean="0"/>
              <a:t>Part 2:  Geodatabase Creation</a:t>
            </a:r>
          </a:p>
          <a:p>
            <a:pPr marL="0" indent="0">
              <a:buNone/>
            </a:pPr>
            <a:r>
              <a:rPr lang="en-US" sz="3200" dirty="0" smtClean="0"/>
              <a:t>Part 3:  Version Management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Demos throughout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61580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</a:t>
            </a:r>
            <a:r>
              <a:rPr spc="-10" dirty="0"/>
              <a:t>e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n</a:t>
            </a:r>
            <a:r>
              <a:rPr spc="-10" dirty="0"/>
              <a:t>c</a:t>
            </a:r>
            <a:r>
              <a:rPr dirty="0"/>
              <a:t>iling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dirty="0"/>
              <a:t>P</a:t>
            </a:r>
            <a:r>
              <a:rPr spc="-10" dirty="0"/>
              <a:t>o</a:t>
            </a:r>
            <a:r>
              <a:rPr dirty="0"/>
              <a:t>sting</a:t>
            </a:r>
            <a:r>
              <a:rPr spc="-25" dirty="0"/>
              <a:t> </a:t>
            </a:r>
            <a:r>
              <a:rPr spc="-140" dirty="0"/>
              <a:t>V</a:t>
            </a:r>
            <a:r>
              <a:rPr dirty="0"/>
              <a:t>ersio</a:t>
            </a:r>
            <a:r>
              <a:rPr spc="-1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822322"/>
            <a:ext cx="7894955" cy="192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Reconci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pul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parent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ersion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pushing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reconciled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parent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ersion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Reconci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ersi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ool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2"/>
              </a:spcBef>
              <a:buClr>
                <a:srgbClr val="5ED9FF"/>
              </a:buClr>
              <a:buFont typeface="Arial"/>
              <a:buChar char="•"/>
            </a:pPr>
            <a:endParaRPr sz="90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Recom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ended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 geodat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adm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nistra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7"/>
              </a:spcBef>
            </a:pPr>
            <a:endParaRPr sz="600"/>
          </a:p>
          <a:p>
            <a:pPr marL="295910">
              <a:lnSpc>
                <a:spcPct val="100000"/>
              </a:lnSpc>
            </a:pPr>
            <a:r>
              <a:rPr sz="1400" spc="5" dirty="0">
                <a:solidFill>
                  <a:srgbClr val="5ED9FF"/>
                </a:solidFill>
                <a:latin typeface="Arial"/>
                <a:cs typeface="Arial"/>
              </a:rPr>
              <a:t>- </a:t>
            </a:r>
            <a:r>
              <a:rPr sz="1400" spc="110" dirty="0">
                <a:solidFill>
                  <a:srgbClr val="5ED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‘s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e’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concile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5168" y="4105655"/>
            <a:ext cx="1056131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8131" y="4198620"/>
            <a:ext cx="870203" cy="1632204"/>
          </a:xfrm>
          <a:custGeom>
            <a:avLst/>
            <a:gdLst/>
            <a:ahLst/>
            <a:cxnLst/>
            <a:rect l="l" t="t" r="r" b="b"/>
            <a:pathLst>
              <a:path w="870203" h="1632203">
                <a:moveTo>
                  <a:pt x="449072" y="540130"/>
                </a:moveTo>
                <a:lnTo>
                  <a:pt x="419481" y="540130"/>
                </a:lnTo>
                <a:lnTo>
                  <a:pt x="356489" y="541781"/>
                </a:lnTo>
                <a:lnTo>
                  <a:pt x="242062" y="548004"/>
                </a:lnTo>
                <a:lnTo>
                  <a:pt x="142494" y="554989"/>
                </a:lnTo>
                <a:lnTo>
                  <a:pt x="90297" y="571372"/>
                </a:lnTo>
                <a:lnTo>
                  <a:pt x="46736" y="605535"/>
                </a:lnTo>
                <a:lnTo>
                  <a:pt x="20193" y="654557"/>
                </a:lnTo>
                <a:lnTo>
                  <a:pt x="10160" y="748791"/>
                </a:lnTo>
                <a:lnTo>
                  <a:pt x="5461" y="811021"/>
                </a:lnTo>
                <a:lnTo>
                  <a:pt x="2286" y="869441"/>
                </a:lnTo>
                <a:lnTo>
                  <a:pt x="762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2" y="1084960"/>
                </a:lnTo>
                <a:lnTo>
                  <a:pt x="2286" y="1138681"/>
                </a:lnTo>
                <a:lnTo>
                  <a:pt x="5461" y="1194053"/>
                </a:lnTo>
                <a:lnTo>
                  <a:pt x="9398" y="1253108"/>
                </a:lnTo>
                <a:lnTo>
                  <a:pt x="13970" y="1315465"/>
                </a:lnTo>
                <a:lnTo>
                  <a:pt x="19431" y="1383156"/>
                </a:lnTo>
                <a:lnTo>
                  <a:pt x="34290" y="1418932"/>
                </a:lnTo>
                <a:lnTo>
                  <a:pt x="65404" y="1441513"/>
                </a:lnTo>
                <a:lnTo>
                  <a:pt x="94996" y="1446961"/>
                </a:lnTo>
                <a:lnTo>
                  <a:pt x="100457" y="1447736"/>
                </a:lnTo>
                <a:lnTo>
                  <a:pt x="103504" y="1449285"/>
                </a:lnTo>
                <a:lnTo>
                  <a:pt x="104267" y="1450847"/>
                </a:lnTo>
                <a:lnTo>
                  <a:pt x="105918" y="1451622"/>
                </a:lnTo>
                <a:lnTo>
                  <a:pt x="117475" y="1453959"/>
                </a:lnTo>
                <a:lnTo>
                  <a:pt x="117475" y="1573822"/>
                </a:lnTo>
                <a:lnTo>
                  <a:pt x="119125" y="1590166"/>
                </a:lnTo>
                <a:lnTo>
                  <a:pt x="145542" y="1625193"/>
                </a:lnTo>
                <a:lnTo>
                  <a:pt x="175895" y="1632203"/>
                </a:lnTo>
                <a:lnTo>
                  <a:pt x="694309" y="1632203"/>
                </a:lnTo>
                <a:lnTo>
                  <a:pt x="735584" y="1615859"/>
                </a:lnTo>
                <a:lnTo>
                  <a:pt x="752728" y="1573822"/>
                </a:lnTo>
                <a:lnTo>
                  <a:pt x="752728" y="1453959"/>
                </a:lnTo>
                <a:lnTo>
                  <a:pt x="759714" y="1452410"/>
                </a:lnTo>
                <a:lnTo>
                  <a:pt x="762762" y="1451622"/>
                </a:lnTo>
                <a:lnTo>
                  <a:pt x="764286" y="1450847"/>
                </a:lnTo>
                <a:lnTo>
                  <a:pt x="765937" y="1449285"/>
                </a:lnTo>
                <a:lnTo>
                  <a:pt x="768223" y="1447736"/>
                </a:lnTo>
                <a:lnTo>
                  <a:pt x="775208" y="1446961"/>
                </a:lnTo>
                <a:lnTo>
                  <a:pt x="785368" y="1446174"/>
                </a:lnTo>
                <a:lnTo>
                  <a:pt x="804037" y="1441513"/>
                </a:lnTo>
                <a:lnTo>
                  <a:pt x="835151" y="1418932"/>
                </a:lnTo>
                <a:lnTo>
                  <a:pt x="849249" y="1383156"/>
                </a:lnTo>
                <a:lnTo>
                  <a:pt x="856234" y="1315465"/>
                </a:lnTo>
                <a:lnTo>
                  <a:pt x="860806" y="1253108"/>
                </a:lnTo>
                <a:lnTo>
                  <a:pt x="864743" y="1194053"/>
                </a:lnTo>
                <a:lnTo>
                  <a:pt x="867028" y="1138681"/>
                </a:lnTo>
                <a:lnTo>
                  <a:pt x="869442" y="1084960"/>
                </a:lnTo>
                <a:lnTo>
                  <a:pt x="870203" y="1032128"/>
                </a:lnTo>
                <a:lnTo>
                  <a:pt x="870203" y="979169"/>
                </a:lnTo>
                <a:lnTo>
                  <a:pt x="869442" y="925448"/>
                </a:lnTo>
                <a:lnTo>
                  <a:pt x="866267" y="869441"/>
                </a:lnTo>
                <a:lnTo>
                  <a:pt x="863219" y="811021"/>
                </a:lnTo>
                <a:lnTo>
                  <a:pt x="860044" y="748791"/>
                </a:lnTo>
                <a:lnTo>
                  <a:pt x="853821" y="681100"/>
                </a:lnTo>
                <a:lnTo>
                  <a:pt x="838326" y="628903"/>
                </a:lnTo>
                <a:lnTo>
                  <a:pt x="802513" y="586104"/>
                </a:lnTo>
                <a:lnTo>
                  <a:pt x="754252" y="559688"/>
                </a:lnTo>
                <a:lnTo>
                  <a:pt x="627379" y="548004"/>
                </a:lnTo>
                <a:lnTo>
                  <a:pt x="547243" y="543305"/>
                </a:lnTo>
                <a:lnTo>
                  <a:pt x="512191" y="541781"/>
                </a:lnTo>
                <a:lnTo>
                  <a:pt x="449072" y="540130"/>
                </a:lnTo>
                <a:close/>
              </a:path>
              <a:path w="870203" h="1632203">
                <a:moveTo>
                  <a:pt x="438276" y="0"/>
                </a:moveTo>
                <a:lnTo>
                  <a:pt x="371221" y="9397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1" y="135381"/>
                </a:lnTo>
                <a:lnTo>
                  <a:pt x="207772" y="199262"/>
                </a:lnTo>
                <a:lnTo>
                  <a:pt x="204724" y="232663"/>
                </a:lnTo>
                <a:lnTo>
                  <a:pt x="207772" y="267715"/>
                </a:lnTo>
                <a:lnTo>
                  <a:pt x="226441" y="331596"/>
                </a:lnTo>
                <a:lnTo>
                  <a:pt x="262254" y="386841"/>
                </a:lnTo>
                <a:lnTo>
                  <a:pt x="311403" y="429640"/>
                </a:lnTo>
                <a:lnTo>
                  <a:pt x="371221" y="456945"/>
                </a:lnTo>
                <a:lnTo>
                  <a:pt x="438276" y="467740"/>
                </a:lnTo>
                <a:lnTo>
                  <a:pt x="473201" y="464692"/>
                </a:lnTo>
                <a:lnTo>
                  <a:pt x="537083" y="446023"/>
                </a:lnTo>
                <a:lnTo>
                  <a:pt x="591566" y="410209"/>
                </a:lnTo>
                <a:lnTo>
                  <a:pt x="635126" y="360425"/>
                </a:lnTo>
                <a:lnTo>
                  <a:pt x="662432" y="301243"/>
                </a:lnTo>
                <a:lnTo>
                  <a:pt x="672465" y="232663"/>
                </a:lnTo>
                <a:lnTo>
                  <a:pt x="669417" y="199262"/>
                </a:lnTo>
                <a:lnTo>
                  <a:pt x="650748" y="135381"/>
                </a:lnTo>
                <a:lnTo>
                  <a:pt x="614934" y="79374"/>
                </a:lnTo>
                <a:lnTo>
                  <a:pt x="565150" y="37337"/>
                </a:lnTo>
                <a:lnTo>
                  <a:pt x="505968" y="9397"/>
                </a:lnTo>
                <a:lnTo>
                  <a:pt x="438276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4370832"/>
            <a:ext cx="105613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0704" y="4463796"/>
            <a:ext cx="870203" cy="1632204"/>
          </a:xfrm>
          <a:custGeom>
            <a:avLst/>
            <a:gdLst/>
            <a:ahLst/>
            <a:cxnLst/>
            <a:rect l="l" t="t" r="r" b="b"/>
            <a:pathLst>
              <a:path w="870203" h="1632203">
                <a:moveTo>
                  <a:pt x="449072" y="540130"/>
                </a:moveTo>
                <a:lnTo>
                  <a:pt x="419480" y="540130"/>
                </a:lnTo>
                <a:lnTo>
                  <a:pt x="356489" y="541781"/>
                </a:lnTo>
                <a:lnTo>
                  <a:pt x="242062" y="548004"/>
                </a:lnTo>
                <a:lnTo>
                  <a:pt x="142494" y="554989"/>
                </a:lnTo>
                <a:lnTo>
                  <a:pt x="90297" y="571372"/>
                </a:lnTo>
                <a:lnTo>
                  <a:pt x="46736" y="605535"/>
                </a:lnTo>
                <a:lnTo>
                  <a:pt x="20193" y="654557"/>
                </a:lnTo>
                <a:lnTo>
                  <a:pt x="10160" y="748791"/>
                </a:lnTo>
                <a:lnTo>
                  <a:pt x="5461" y="811021"/>
                </a:lnTo>
                <a:lnTo>
                  <a:pt x="2286" y="869441"/>
                </a:lnTo>
                <a:lnTo>
                  <a:pt x="762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2" y="1084960"/>
                </a:lnTo>
                <a:lnTo>
                  <a:pt x="2286" y="1138732"/>
                </a:lnTo>
                <a:lnTo>
                  <a:pt x="5461" y="1193990"/>
                </a:lnTo>
                <a:lnTo>
                  <a:pt x="9398" y="1253147"/>
                </a:lnTo>
                <a:lnTo>
                  <a:pt x="13970" y="1315415"/>
                </a:lnTo>
                <a:lnTo>
                  <a:pt x="19430" y="1383131"/>
                </a:lnTo>
                <a:lnTo>
                  <a:pt x="34290" y="1418932"/>
                </a:lnTo>
                <a:lnTo>
                  <a:pt x="65404" y="1441513"/>
                </a:lnTo>
                <a:lnTo>
                  <a:pt x="94996" y="1446961"/>
                </a:lnTo>
                <a:lnTo>
                  <a:pt x="100456" y="1447736"/>
                </a:lnTo>
                <a:lnTo>
                  <a:pt x="103504" y="1449285"/>
                </a:lnTo>
                <a:lnTo>
                  <a:pt x="104267" y="1450847"/>
                </a:lnTo>
                <a:lnTo>
                  <a:pt x="105918" y="1451622"/>
                </a:lnTo>
                <a:lnTo>
                  <a:pt x="117475" y="1453959"/>
                </a:lnTo>
                <a:lnTo>
                  <a:pt x="117475" y="1573822"/>
                </a:lnTo>
                <a:lnTo>
                  <a:pt x="119125" y="1590166"/>
                </a:lnTo>
                <a:lnTo>
                  <a:pt x="145542" y="1625193"/>
                </a:lnTo>
                <a:lnTo>
                  <a:pt x="175895" y="1632203"/>
                </a:lnTo>
                <a:lnTo>
                  <a:pt x="694309" y="1632203"/>
                </a:lnTo>
                <a:lnTo>
                  <a:pt x="735584" y="1615859"/>
                </a:lnTo>
                <a:lnTo>
                  <a:pt x="752728" y="1573822"/>
                </a:lnTo>
                <a:lnTo>
                  <a:pt x="752728" y="1453959"/>
                </a:lnTo>
                <a:lnTo>
                  <a:pt x="759714" y="1452410"/>
                </a:lnTo>
                <a:lnTo>
                  <a:pt x="762762" y="1451622"/>
                </a:lnTo>
                <a:lnTo>
                  <a:pt x="764286" y="1450847"/>
                </a:lnTo>
                <a:lnTo>
                  <a:pt x="765937" y="1449285"/>
                </a:lnTo>
                <a:lnTo>
                  <a:pt x="768223" y="1447736"/>
                </a:lnTo>
                <a:lnTo>
                  <a:pt x="775207" y="1446961"/>
                </a:lnTo>
                <a:lnTo>
                  <a:pt x="785368" y="1446174"/>
                </a:lnTo>
                <a:lnTo>
                  <a:pt x="804037" y="1441513"/>
                </a:lnTo>
                <a:lnTo>
                  <a:pt x="835151" y="1418932"/>
                </a:lnTo>
                <a:lnTo>
                  <a:pt x="849249" y="1383131"/>
                </a:lnTo>
                <a:lnTo>
                  <a:pt x="856234" y="1315415"/>
                </a:lnTo>
                <a:lnTo>
                  <a:pt x="860805" y="1253147"/>
                </a:lnTo>
                <a:lnTo>
                  <a:pt x="864743" y="1193990"/>
                </a:lnTo>
                <a:lnTo>
                  <a:pt x="867028" y="1138732"/>
                </a:lnTo>
                <a:lnTo>
                  <a:pt x="869442" y="1084960"/>
                </a:lnTo>
                <a:lnTo>
                  <a:pt x="870203" y="1032128"/>
                </a:lnTo>
                <a:lnTo>
                  <a:pt x="870203" y="979169"/>
                </a:lnTo>
                <a:lnTo>
                  <a:pt x="869442" y="925448"/>
                </a:lnTo>
                <a:lnTo>
                  <a:pt x="866267" y="869441"/>
                </a:lnTo>
                <a:lnTo>
                  <a:pt x="863219" y="811021"/>
                </a:lnTo>
                <a:lnTo>
                  <a:pt x="860044" y="748791"/>
                </a:lnTo>
                <a:lnTo>
                  <a:pt x="853821" y="681101"/>
                </a:lnTo>
                <a:lnTo>
                  <a:pt x="838326" y="628903"/>
                </a:lnTo>
                <a:lnTo>
                  <a:pt x="802513" y="586104"/>
                </a:lnTo>
                <a:lnTo>
                  <a:pt x="754252" y="559688"/>
                </a:lnTo>
                <a:lnTo>
                  <a:pt x="627379" y="548004"/>
                </a:lnTo>
                <a:lnTo>
                  <a:pt x="547243" y="543305"/>
                </a:lnTo>
                <a:lnTo>
                  <a:pt x="512191" y="541781"/>
                </a:lnTo>
                <a:lnTo>
                  <a:pt x="449072" y="540130"/>
                </a:lnTo>
                <a:close/>
              </a:path>
              <a:path w="870203" h="1632203">
                <a:moveTo>
                  <a:pt x="438276" y="0"/>
                </a:moveTo>
                <a:lnTo>
                  <a:pt x="371221" y="9397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1" y="135381"/>
                </a:lnTo>
                <a:lnTo>
                  <a:pt x="207772" y="199262"/>
                </a:lnTo>
                <a:lnTo>
                  <a:pt x="204724" y="232663"/>
                </a:lnTo>
                <a:lnTo>
                  <a:pt x="207772" y="267715"/>
                </a:lnTo>
                <a:lnTo>
                  <a:pt x="226441" y="331596"/>
                </a:lnTo>
                <a:lnTo>
                  <a:pt x="262254" y="386841"/>
                </a:lnTo>
                <a:lnTo>
                  <a:pt x="311403" y="429640"/>
                </a:lnTo>
                <a:lnTo>
                  <a:pt x="371221" y="456945"/>
                </a:lnTo>
                <a:lnTo>
                  <a:pt x="438276" y="467740"/>
                </a:lnTo>
                <a:lnTo>
                  <a:pt x="473201" y="464692"/>
                </a:lnTo>
                <a:lnTo>
                  <a:pt x="537082" y="446023"/>
                </a:lnTo>
                <a:lnTo>
                  <a:pt x="591566" y="410209"/>
                </a:lnTo>
                <a:lnTo>
                  <a:pt x="635126" y="360425"/>
                </a:lnTo>
                <a:lnTo>
                  <a:pt x="662431" y="301243"/>
                </a:lnTo>
                <a:lnTo>
                  <a:pt x="672465" y="232663"/>
                </a:lnTo>
                <a:lnTo>
                  <a:pt x="669417" y="199262"/>
                </a:lnTo>
                <a:lnTo>
                  <a:pt x="650748" y="135381"/>
                </a:lnTo>
                <a:lnTo>
                  <a:pt x="614934" y="79374"/>
                </a:lnTo>
                <a:lnTo>
                  <a:pt x="565150" y="37337"/>
                </a:lnTo>
                <a:lnTo>
                  <a:pt x="505968" y="9397"/>
                </a:lnTo>
                <a:lnTo>
                  <a:pt x="438276" y="0"/>
                </a:lnTo>
                <a:close/>
              </a:path>
            </a:pathLst>
          </a:custGeom>
          <a:solidFill>
            <a:srgbClr val="F9BD3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30028" y="4369308"/>
            <a:ext cx="1057655" cy="1818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24516" y="4463796"/>
            <a:ext cx="870203" cy="1630680"/>
          </a:xfrm>
          <a:custGeom>
            <a:avLst/>
            <a:gdLst/>
            <a:ahLst/>
            <a:cxnLst/>
            <a:rect l="l" t="t" r="r" b="b"/>
            <a:pathLst>
              <a:path w="870203" h="1630679">
                <a:moveTo>
                  <a:pt x="449072" y="539622"/>
                </a:moveTo>
                <a:lnTo>
                  <a:pt x="419480" y="539622"/>
                </a:lnTo>
                <a:lnTo>
                  <a:pt x="356488" y="541273"/>
                </a:lnTo>
                <a:lnTo>
                  <a:pt x="242061" y="547496"/>
                </a:lnTo>
                <a:lnTo>
                  <a:pt x="142493" y="554481"/>
                </a:lnTo>
                <a:lnTo>
                  <a:pt x="90297" y="570737"/>
                </a:lnTo>
                <a:lnTo>
                  <a:pt x="46735" y="605027"/>
                </a:lnTo>
                <a:lnTo>
                  <a:pt x="20192" y="653922"/>
                </a:lnTo>
                <a:lnTo>
                  <a:pt x="10159" y="748029"/>
                </a:lnTo>
                <a:lnTo>
                  <a:pt x="5460" y="810259"/>
                </a:lnTo>
                <a:lnTo>
                  <a:pt x="2285" y="868552"/>
                </a:lnTo>
                <a:lnTo>
                  <a:pt x="761" y="924559"/>
                </a:lnTo>
                <a:lnTo>
                  <a:pt x="0" y="978280"/>
                </a:lnTo>
                <a:lnTo>
                  <a:pt x="0" y="1031112"/>
                </a:lnTo>
                <a:lnTo>
                  <a:pt x="761" y="1084071"/>
                </a:lnTo>
                <a:lnTo>
                  <a:pt x="2285" y="1137665"/>
                </a:lnTo>
                <a:lnTo>
                  <a:pt x="5460" y="1192872"/>
                </a:lnTo>
                <a:lnTo>
                  <a:pt x="9398" y="1251978"/>
                </a:lnTo>
                <a:lnTo>
                  <a:pt x="13969" y="1314183"/>
                </a:lnTo>
                <a:lnTo>
                  <a:pt x="19430" y="1381836"/>
                </a:lnTo>
                <a:lnTo>
                  <a:pt x="34289" y="1417612"/>
                </a:lnTo>
                <a:lnTo>
                  <a:pt x="65404" y="1440167"/>
                </a:lnTo>
                <a:lnTo>
                  <a:pt x="94995" y="1445602"/>
                </a:lnTo>
                <a:lnTo>
                  <a:pt x="100456" y="1446377"/>
                </a:lnTo>
                <a:lnTo>
                  <a:pt x="103504" y="1447939"/>
                </a:lnTo>
                <a:lnTo>
                  <a:pt x="104266" y="1449489"/>
                </a:lnTo>
                <a:lnTo>
                  <a:pt x="105917" y="1450276"/>
                </a:lnTo>
                <a:lnTo>
                  <a:pt x="117475" y="1452600"/>
                </a:lnTo>
                <a:lnTo>
                  <a:pt x="117475" y="1572361"/>
                </a:lnTo>
                <a:lnTo>
                  <a:pt x="119125" y="1588693"/>
                </a:lnTo>
                <a:lnTo>
                  <a:pt x="145541" y="1623682"/>
                </a:lnTo>
                <a:lnTo>
                  <a:pt x="175894" y="1630679"/>
                </a:lnTo>
                <a:lnTo>
                  <a:pt x="694308" y="1630679"/>
                </a:lnTo>
                <a:lnTo>
                  <a:pt x="735583" y="1614347"/>
                </a:lnTo>
                <a:lnTo>
                  <a:pt x="752728" y="1572361"/>
                </a:lnTo>
                <a:lnTo>
                  <a:pt x="752728" y="1452600"/>
                </a:lnTo>
                <a:lnTo>
                  <a:pt x="759713" y="1451051"/>
                </a:lnTo>
                <a:lnTo>
                  <a:pt x="762761" y="1450276"/>
                </a:lnTo>
                <a:lnTo>
                  <a:pt x="764285" y="1449489"/>
                </a:lnTo>
                <a:lnTo>
                  <a:pt x="765936" y="1447939"/>
                </a:lnTo>
                <a:lnTo>
                  <a:pt x="768223" y="1446377"/>
                </a:lnTo>
                <a:lnTo>
                  <a:pt x="775207" y="1445602"/>
                </a:lnTo>
                <a:lnTo>
                  <a:pt x="785367" y="1444828"/>
                </a:lnTo>
                <a:lnTo>
                  <a:pt x="804036" y="1440167"/>
                </a:lnTo>
                <a:lnTo>
                  <a:pt x="835151" y="1417612"/>
                </a:lnTo>
                <a:lnTo>
                  <a:pt x="849249" y="1381836"/>
                </a:lnTo>
                <a:lnTo>
                  <a:pt x="856233" y="1314183"/>
                </a:lnTo>
                <a:lnTo>
                  <a:pt x="860805" y="1251978"/>
                </a:lnTo>
                <a:lnTo>
                  <a:pt x="864742" y="1192872"/>
                </a:lnTo>
                <a:lnTo>
                  <a:pt x="867028" y="1137665"/>
                </a:lnTo>
                <a:lnTo>
                  <a:pt x="869441" y="1084071"/>
                </a:lnTo>
                <a:lnTo>
                  <a:pt x="870203" y="1031112"/>
                </a:lnTo>
                <a:lnTo>
                  <a:pt x="870203" y="978280"/>
                </a:lnTo>
                <a:lnTo>
                  <a:pt x="869441" y="924559"/>
                </a:lnTo>
                <a:lnTo>
                  <a:pt x="866266" y="868552"/>
                </a:lnTo>
                <a:lnTo>
                  <a:pt x="863218" y="810259"/>
                </a:lnTo>
                <a:lnTo>
                  <a:pt x="860043" y="748029"/>
                </a:lnTo>
                <a:lnTo>
                  <a:pt x="853820" y="680465"/>
                </a:lnTo>
                <a:lnTo>
                  <a:pt x="838326" y="628268"/>
                </a:lnTo>
                <a:lnTo>
                  <a:pt x="802512" y="585596"/>
                </a:lnTo>
                <a:lnTo>
                  <a:pt x="754252" y="559053"/>
                </a:lnTo>
                <a:lnTo>
                  <a:pt x="627379" y="547496"/>
                </a:lnTo>
                <a:lnTo>
                  <a:pt x="547242" y="542797"/>
                </a:lnTo>
                <a:lnTo>
                  <a:pt x="512190" y="541273"/>
                </a:lnTo>
                <a:lnTo>
                  <a:pt x="449072" y="539622"/>
                </a:lnTo>
                <a:close/>
              </a:path>
              <a:path w="870203" h="1630679">
                <a:moveTo>
                  <a:pt x="438276" y="0"/>
                </a:moveTo>
                <a:lnTo>
                  <a:pt x="371220" y="9270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0" y="135254"/>
                </a:lnTo>
                <a:lnTo>
                  <a:pt x="207772" y="199008"/>
                </a:lnTo>
                <a:lnTo>
                  <a:pt x="204724" y="232536"/>
                </a:lnTo>
                <a:lnTo>
                  <a:pt x="207772" y="267461"/>
                </a:lnTo>
                <a:lnTo>
                  <a:pt x="226440" y="331215"/>
                </a:lnTo>
                <a:lnTo>
                  <a:pt x="262254" y="386460"/>
                </a:lnTo>
                <a:lnTo>
                  <a:pt x="311403" y="429259"/>
                </a:lnTo>
                <a:lnTo>
                  <a:pt x="371220" y="456437"/>
                </a:lnTo>
                <a:lnTo>
                  <a:pt x="438276" y="467359"/>
                </a:lnTo>
                <a:lnTo>
                  <a:pt x="473201" y="464184"/>
                </a:lnTo>
                <a:lnTo>
                  <a:pt x="537082" y="445515"/>
                </a:lnTo>
                <a:lnTo>
                  <a:pt x="591565" y="409828"/>
                </a:lnTo>
                <a:lnTo>
                  <a:pt x="635126" y="360044"/>
                </a:lnTo>
                <a:lnTo>
                  <a:pt x="662431" y="300989"/>
                </a:lnTo>
                <a:lnTo>
                  <a:pt x="672464" y="232536"/>
                </a:lnTo>
                <a:lnTo>
                  <a:pt x="669416" y="199008"/>
                </a:lnTo>
                <a:lnTo>
                  <a:pt x="650748" y="135254"/>
                </a:lnTo>
                <a:lnTo>
                  <a:pt x="614933" y="79374"/>
                </a:lnTo>
                <a:lnTo>
                  <a:pt x="565150" y="37337"/>
                </a:lnTo>
                <a:lnTo>
                  <a:pt x="505967" y="9270"/>
                </a:lnTo>
                <a:lnTo>
                  <a:pt x="438276" y="0"/>
                </a:lnTo>
                <a:close/>
              </a:path>
            </a:pathLst>
          </a:custGeom>
          <a:solidFill>
            <a:srgbClr val="AAD04A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0028" y="4369308"/>
            <a:ext cx="1057655" cy="1819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22992" y="4463796"/>
            <a:ext cx="871727" cy="1632204"/>
          </a:xfrm>
          <a:custGeom>
            <a:avLst/>
            <a:gdLst/>
            <a:ahLst/>
            <a:cxnLst/>
            <a:rect l="l" t="t" r="r" b="b"/>
            <a:pathLst>
              <a:path w="871727" h="1632203">
                <a:moveTo>
                  <a:pt x="449960" y="540130"/>
                </a:moveTo>
                <a:lnTo>
                  <a:pt x="420242" y="540130"/>
                </a:lnTo>
                <a:lnTo>
                  <a:pt x="357124" y="541781"/>
                </a:lnTo>
                <a:lnTo>
                  <a:pt x="242442" y="548004"/>
                </a:lnTo>
                <a:lnTo>
                  <a:pt x="142748" y="554989"/>
                </a:lnTo>
                <a:lnTo>
                  <a:pt x="90424" y="571372"/>
                </a:lnTo>
                <a:lnTo>
                  <a:pt x="46735" y="605535"/>
                </a:lnTo>
                <a:lnTo>
                  <a:pt x="20319" y="654557"/>
                </a:lnTo>
                <a:lnTo>
                  <a:pt x="10159" y="748791"/>
                </a:lnTo>
                <a:lnTo>
                  <a:pt x="5460" y="811021"/>
                </a:lnTo>
                <a:lnTo>
                  <a:pt x="2285" y="869441"/>
                </a:lnTo>
                <a:lnTo>
                  <a:pt x="761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1" y="1084960"/>
                </a:lnTo>
                <a:lnTo>
                  <a:pt x="2285" y="1138732"/>
                </a:lnTo>
                <a:lnTo>
                  <a:pt x="5460" y="1193990"/>
                </a:lnTo>
                <a:lnTo>
                  <a:pt x="9398" y="1253147"/>
                </a:lnTo>
                <a:lnTo>
                  <a:pt x="14097" y="1315415"/>
                </a:lnTo>
                <a:lnTo>
                  <a:pt x="19430" y="1383131"/>
                </a:lnTo>
                <a:lnTo>
                  <a:pt x="34289" y="1418932"/>
                </a:lnTo>
                <a:lnTo>
                  <a:pt x="65531" y="1441513"/>
                </a:lnTo>
                <a:lnTo>
                  <a:pt x="95123" y="1446961"/>
                </a:lnTo>
                <a:lnTo>
                  <a:pt x="100583" y="1447736"/>
                </a:lnTo>
                <a:lnTo>
                  <a:pt x="103758" y="1449285"/>
                </a:lnTo>
                <a:lnTo>
                  <a:pt x="104521" y="1450847"/>
                </a:lnTo>
                <a:lnTo>
                  <a:pt x="106044" y="1451622"/>
                </a:lnTo>
                <a:lnTo>
                  <a:pt x="117728" y="1453959"/>
                </a:lnTo>
                <a:lnTo>
                  <a:pt x="117728" y="1573822"/>
                </a:lnTo>
                <a:lnTo>
                  <a:pt x="119252" y="1590166"/>
                </a:lnTo>
                <a:lnTo>
                  <a:pt x="145796" y="1625193"/>
                </a:lnTo>
                <a:lnTo>
                  <a:pt x="176275" y="1632203"/>
                </a:lnTo>
                <a:lnTo>
                  <a:pt x="695451" y="1632203"/>
                </a:lnTo>
                <a:lnTo>
                  <a:pt x="736853" y="1615859"/>
                </a:lnTo>
                <a:lnTo>
                  <a:pt x="753999" y="1573822"/>
                </a:lnTo>
                <a:lnTo>
                  <a:pt x="753999" y="1453959"/>
                </a:lnTo>
                <a:lnTo>
                  <a:pt x="760983" y="1452410"/>
                </a:lnTo>
                <a:lnTo>
                  <a:pt x="764158" y="1451622"/>
                </a:lnTo>
                <a:lnTo>
                  <a:pt x="765682" y="1450847"/>
                </a:lnTo>
                <a:lnTo>
                  <a:pt x="767206" y="1449285"/>
                </a:lnTo>
                <a:lnTo>
                  <a:pt x="769619" y="1447736"/>
                </a:lnTo>
                <a:lnTo>
                  <a:pt x="776604" y="1446961"/>
                </a:lnTo>
                <a:lnTo>
                  <a:pt x="786764" y="1446174"/>
                </a:lnTo>
                <a:lnTo>
                  <a:pt x="805433" y="1441513"/>
                </a:lnTo>
                <a:lnTo>
                  <a:pt x="836676" y="1418932"/>
                </a:lnTo>
                <a:lnTo>
                  <a:pt x="850646" y="1383131"/>
                </a:lnTo>
                <a:lnTo>
                  <a:pt x="857630" y="1315415"/>
                </a:lnTo>
                <a:lnTo>
                  <a:pt x="862329" y="1253147"/>
                </a:lnTo>
                <a:lnTo>
                  <a:pt x="866266" y="1193990"/>
                </a:lnTo>
                <a:lnTo>
                  <a:pt x="868552" y="1138732"/>
                </a:lnTo>
                <a:lnTo>
                  <a:pt x="870965" y="1084960"/>
                </a:lnTo>
                <a:lnTo>
                  <a:pt x="871727" y="1032128"/>
                </a:lnTo>
                <a:lnTo>
                  <a:pt x="871727" y="979169"/>
                </a:lnTo>
                <a:lnTo>
                  <a:pt x="870965" y="925448"/>
                </a:lnTo>
                <a:lnTo>
                  <a:pt x="867790" y="869441"/>
                </a:lnTo>
                <a:lnTo>
                  <a:pt x="864742" y="811021"/>
                </a:lnTo>
                <a:lnTo>
                  <a:pt x="861567" y="748791"/>
                </a:lnTo>
                <a:lnTo>
                  <a:pt x="855344" y="681101"/>
                </a:lnTo>
                <a:lnTo>
                  <a:pt x="839724" y="628903"/>
                </a:lnTo>
                <a:lnTo>
                  <a:pt x="803909" y="586104"/>
                </a:lnTo>
                <a:lnTo>
                  <a:pt x="755523" y="559688"/>
                </a:lnTo>
                <a:lnTo>
                  <a:pt x="628396" y="548004"/>
                </a:lnTo>
                <a:lnTo>
                  <a:pt x="548131" y="543305"/>
                </a:lnTo>
                <a:lnTo>
                  <a:pt x="513079" y="541781"/>
                </a:lnTo>
                <a:lnTo>
                  <a:pt x="449960" y="540130"/>
                </a:lnTo>
                <a:close/>
              </a:path>
              <a:path w="871727" h="1632203">
                <a:moveTo>
                  <a:pt x="439038" y="0"/>
                </a:moveTo>
                <a:lnTo>
                  <a:pt x="371982" y="9397"/>
                </a:lnTo>
                <a:lnTo>
                  <a:pt x="311911" y="37337"/>
                </a:lnTo>
                <a:lnTo>
                  <a:pt x="262762" y="79374"/>
                </a:lnTo>
                <a:lnTo>
                  <a:pt x="226949" y="135381"/>
                </a:lnTo>
                <a:lnTo>
                  <a:pt x="208152" y="199262"/>
                </a:lnTo>
                <a:lnTo>
                  <a:pt x="205104" y="232663"/>
                </a:lnTo>
                <a:lnTo>
                  <a:pt x="208152" y="267715"/>
                </a:lnTo>
                <a:lnTo>
                  <a:pt x="226949" y="331596"/>
                </a:lnTo>
                <a:lnTo>
                  <a:pt x="262762" y="386841"/>
                </a:lnTo>
                <a:lnTo>
                  <a:pt x="311911" y="429640"/>
                </a:lnTo>
                <a:lnTo>
                  <a:pt x="371982" y="456945"/>
                </a:lnTo>
                <a:lnTo>
                  <a:pt x="439038" y="467740"/>
                </a:lnTo>
                <a:lnTo>
                  <a:pt x="474090" y="464692"/>
                </a:lnTo>
                <a:lnTo>
                  <a:pt x="537972" y="446023"/>
                </a:lnTo>
                <a:lnTo>
                  <a:pt x="592581" y="410209"/>
                </a:lnTo>
                <a:lnTo>
                  <a:pt x="636269" y="360425"/>
                </a:lnTo>
                <a:lnTo>
                  <a:pt x="663575" y="301243"/>
                </a:lnTo>
                <a:lnTo>
                  <a:pt x="673734" y="232663"/>
                </a:lnTo>
                <a:lnTo>
                  <a:pt x="670559" y="199262"/>
                </a:lnTo>
                <a:lnTo>
                  <a:pt x="651890" y="135381"/>
                </a:lnTo>
                <a:lnTo>
                  <a:pt x="615950" y="79374"/>
                </a:lnTo>
                <a:lnTo>
                  <a:pt x="566038" y="37337"/>
                </a:lnTo>
                <a:lnTo>
                  <a:pt x="506856" y="9397"/>
                </a:lnTo>
                <a:lnTo>
                  <a:pt x="439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143823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Ind</a:t>
            </a:r>
            <a:r>
              <a:rPr spc="-10" dirty="0"/>
              <a:t>e</a:t>
            </a:r>
            <a:r>
              <a:rPr dirty="0"/>
              <a:t>x</a:t>
            </a:r>
            <a:r>
              <a:rPr spc="-10" dirty="0"/>
              <a:t>e</a:t>
            </a:r>
            <a:r>
              <a:rPr dirty="0"/>
              <a:t>s and</a:t>
            </a:r>
            <a:r>
              <a:rPr spc="-20" dirty="0"/>
              <a:t> </a:t>
            </a:r>
            <a:r>
              <a:rPr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822322"/>
            <a:ext cx="5518150" cy="325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Upda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‘data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change’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ents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8"/>
              </a:spcBef>
              <a:buClr>
                <a:srgbClr val="5ED9FF"/>
              </a:buClr>
              <a:buFont typeface="Arial"/>
              <a:buChar char="•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concile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ED9FF"/>
              </a:buClr>
              <a:buFont typeface="Arial"/>
              <a:buChar char="-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Compr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1"/>
              </a:spcBef>
              <a:buClr>
                <a:srgbClr val="5ED9FF"/>
              </a:buClr>
              <a:buFont typeface="Arial"/>
              <a:buChar char="-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5ED9FF"/>
              </a:buClr>
              <a:buFont typeface="Arial"/>
              <a:buChar char="-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aft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adi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1"/>
              </a:spcBef>
              <a:buClr>
                <a:srgbClr val="5ED9FF"/>
              </a:buClr>
              <a:buFont typeface="Arial"/>
              <a:buChar char="-"/>
            </a:pPr>
            <a:endParaRPr sz="85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 done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both: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8"/>
              </a:spcBef>
              <a:buClr>
                <a:srgbClr val="5ED9FF"/>
              </a:buClr>
              <a:buFont typeface="Arial"/>
              <a:buChar char="•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Geodat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dmin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2"/>
              </a:spcBef>
              <a:buClr>
                <a:srgbClr val="5ED9FF"/>
              </a:buClr>
              <a:buFont typeface="Arial"/>
              <a:buChar char="-"/>
            </a:pPr>
            <a:endParaRPr sz="600"/>
          </a:p>
          <a:p>
            <a:pPr marL="469265" lvl="1" indent="-173990">
              <a:lnSpc>
                <a:spcPct val="100000"/>
              </a:lnSpc>
              <a:buClr>
                <a:srgbClr val="5ED9FF"/>
              </a:buClr>
              <a:buSzPct val="80555"/>
              <a:buFont typeface="Arial"/>
              <a:buChar char="-"/>
              <a:tabLst>
                <a:tab pos="46926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(data table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42"/>
              </a:spcBef>
              <a:buClr>
                <a:srgbClr val="5ED9FF"/>
              </a:buClr>
              <a:buFont typeface="Arial"/>
              <a:buChar char="-"/>
            </a:pPr>
            <a:endParaRPr sz="850"/>
          </a:p>
          <a:p>
            <a:pPr marL="189230" indent="-177165">
              <a:lnSpc>
                <a:spcPct val="100000"/>
              </a:lnSpc>
              <a:buClr>
                <a:srgbClr val="5ED9FF"/>
              </a:buClr>
              <a:buSzPct val="80000"/>
              <a:buFont typeface="Arial"/>
              <a:buChar char="•"/>
              <a:tabLst>
                <a:tab pos="189230" algn="l"/>
              </a:tabLst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suggest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run regu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arl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5168" y="4105655"/>
            <a:ext cx="1056131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38131" y="4198620"/>
            <a:ext cx="870203" cy="1632204"/>
          </a:xfrm>
          <a:custGeom>
            <a:avLst/>
            <a:gdLst/>
            <a:ahLst/>
            <a:cxnLst/>
            <a:rect l="l" t="t" r="r" b="b"/>
            <a:pathLst>
              <a:path w="870203" h="1632203">
                <a:moveTo>
                  <a:pt x="449072" y="540130"/>
                </a:moveTo>
                <a:lnTo>
                  <a:pt x="419481" y="540130"/>
                </a:lnTo>
                <a:lnTo>
                  <a:pt x="356489" y="541781"/>
                </a:lnTo>
                <a:lnTo>
                  <a:pt x="242062" y="548004"/>
                </a:lnTo>
                <a:lnTo>
                  <a:pt x="142494" y="554989"/>
                </a:lnTo>
                <a:lnTo>
                  <a:pt x="90297" y="571372"/>
                </a:lnTo>
                <a:lnTo>
                  <a:pt x="46736" y="605535"/>
                </a:lnTo>
                <a:lnTo>
                  <a:pt x="20193" y="654557"/>
                </a:lnTo>
                <a:lnTo>
                  <a:pt x="10160" y="748791"/>
                </a:lnTo>
                <a:lnTo>
                  <a:pt x="5461" y="811021"/>
                </a:lnTo>
                <a:lnTo>
                  <a:pt x="2286" y="869441"/>
                </a:lnTo>
                <a:lnTo>
                  <a:pt x="762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2" y="1084960"/>
                </a:lnTo>
                <a:lnTo>
                  <a:pt x="2286" y="1138681"/>
                </a:lnTo>
                <a:lnTo>
                  <a:pt x="5461" y="1194053"/>
                </a:lnTo>
                <a:lnTo>
                  <a:pt x="9398" y="1253108"/>
                </a:lnTo>
                <a:lnTo>
                  <a:pt x="13970" y="1315465"/>
                </a:lnTo>
                <a:lnTo>
                  <a:pt x="19431" y="1383156"/>
                </a:lnTo>
                <a:lnTo>
                  <a:pt x="34290" y="1418932"/>
                </a:lnTo>
                <a:lnTo>
                  <a:pt x="65404" y="1441513"/>
                </a:lnTo>
                <a:lnTo>
                  <a:pt x="94996" y="1446961"/>
                </a:lnTo>
                <a:lnTo>
                  <a:pt x="100457" y="1447736"/>
                </a:lnTo>
                <a:lnTo>
                  <a:pt x="103504" y="1449285"/>
                </a:lnTo>
                <a:lnTo>
                  <a:pt x="104267" y="1450847"/>
                </a:lnTo>
                <a:lnTo>
                  <a:pt x="105918" y="1451622"/>
                </a:lnTo>
                <a:lnTo>
                  <a:pt x="117475" y="1453959"/>
                </a:lnTo>
                <a:lnTo>
                  <a:pt x="117475" y="1573822"/>
                </a:lnTo>
                <a:lnTo>
                  <a:pt x="119125" y="1590166"/>
                </a:lnTo>
                <a:lnTo>
                  <a:pt x="145542" y="1625193"/>
                </a:lnTo>
                <a:lnTo>
                  <a:pt x="175895" y="1632203"/>
                </a:lnTo>
                <a:lnTo>
                  <a:pt x="694309" y="1632203"/>
                </a:lnTo>
                <a:lnTo>
                  <a:pt x="735584" y="1615859"/>
                </a:lnTo>
                <a:lnTo>
                  <a:pt x="752728" y="1573822"/>
                </a:lnTo>
                <a:lnTo>
                  <a:pt x="752728" y="1453959"/>
                </a:lnTo>
                <a:lnTo>
                  <a:pt x="759714" y="1452410"/>
                </a:lnTo>
                <a:lnTo>
                  <a:pt x="762762" y="1451622"/>
                </a:lnTo>
                <a:lnTo>
                  <a:pt x="764286" y="1450847"/>
                </a:lnTo>
                <a:lnTo>
                  <a:pt x="765937" y="1449285"/>
                </a:lnTo>
                <a:lnTo>
                  <a:pt x="768223" y="1447736"/>
                </a:lnTo>
                <a:lnTo>
                  <a:pt x="775208" y="1446961"/>
                </a:lnTo>
                <a:lnTo>
                  <a:pt x="785368" y="1446174"/>
                </a:lnTo>
                <a:lnTo>
                  <a:pt x="804037" y="1441513"/>
                </a:lnTo>
                <a:lnTo>
                  <a:pt x="835151" y="1418932"/>
                </a:lnTo>
                <a:lnTo>
                  <a:pt x="849249" y="1383156"/>
                </a:lnTo>
                <a:lnTo>
                  <a:pt x="856234" y="1315465"/>
                </a:lnTo>
                <a:lnTo>
                  <a:pt x="860806" y="1253108"/>
                </a:lnTo>
                <a:lnTo>
                  <a:pt x="864743" y="1194053"/>
                </a:lnTo>
                <a:lnTo>
                  <a:pt x="867028" y="1138681"/>
                </a:lnTo>
                <a:lnTo>
                  <a:pt x="869442" y="1084960"/>
                </a:lnTo>
                <a:lnTo>
                  <a:pt x="870203" y="1032128"/>
                </a:lnTo>
                <a:lnTo>
                  <a:pt x="870203" y="979169"/>
                </a:lnTo>
                <a:lnTo>
                  <a:pt x="869442" y="925448"/>
                </a:lnTo>
                <a:lnTo>
                  <a:pt x="866267" y="869441"/>
                </a:lnTo>
                <a:lnTo>
                  <a:pt x="863219" y="811021"/>
                </a:lnTo>
                <a:lnTo>
                  <a:pt x="860044" y="748791"/>
                </a:lnTo>
                <a:lnTo>
                  <a:pt x="853821" y="681100"/>
                </a:lnTo>
                <a:lnTo>
                  <a:pt x="838326" y="628903"/>
                </a:lnTo>
                <a:lnTo>
                  <a:pt x="802513" y="586104"/>
                </a:lnTo>
                <a:lnTo>
                  <a:pt x="754252" y="559688"/>
                </a:lnTo>
                <a:lnTo>
                  <a:pt x="627379" y="548004"/>
                </a:lnTo>
                <a:lnTo>
                  <a:pt x="547243" y="543305"/>
                </a:lnTo>
                <a:lnTo>
                  <a:pt x="512191" y="541781"/>
                </a:lnTo>
                <a:lnTo>
                  <a:pt x="449072" y="540130"/>
                </a:lnTo>
                <a:close/>
              </a:path>
              <a:path w="870203" h="1632203">
                <a:moveTo>
                  <a:pt x="438276" y="0"/>
                </a:moveTo>
                <a:lnTo>
                  <a:pt x="371221" y="9397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1" y="135381"/>
                </a:lnTo>
                <a:lnTo>
                  <a:pt x="207772" y="199262"/>
                </a:lnTo>
                <a:lnTo>
                  <a:pt x="204724" y="232663"/>
                </a:lnTo>
                <a:lnTo>
                  <a:pt x="207772" y="267715"/>
                </a:lnTo>
                <a:lnTo>
                  <a:pt x="226441" y="331596"/>
                </a:lnTo>
                <a:lnTo>
                  <a:pt x="262254" y="386841"/>
                </a:lnTo>
                <a:lnTo>
                  <a:pt x="311403" y="429640"/>
                </a:lnTo>
                <a:lnTo>
                  <a:pt x="371221" y="456945"/>
                </a:lnTo>
                <a:lnTo>
                  <a:pt x="438276" y="467740"/>
                </a:lnTo>
                <a:lnTo>
                  <a:pt x="473201" y="464692"/>
                </a:lnTo>
                <a:lnTo>
                  <a:pt x="537083" y="446023"/>
                </a:lnTo>
                <a:lnTo>
                  <a:pt x="591566" y="410209"/>
                </a:lnTo>
                <a:lnTo>
                  <a:pt x="635126" y="360425"/>
                </a:lnTo>
                <a:lnTo>
                  <a:pt x="662432" y="301243"/>
                </a:lnTo>
                <a:lnTo>
                  <a:pt x="672465" y="232663"/>
                </a:lnTo>
                <a:lnTo>
                  <a:pt x="669417" y="199262"/>
                </a:lnTo>
                <a:lnTo>
                  <a:pt x="650748" y="135381"/>
                </a:lnTo>
                <a:lnTo>
                  <a:pt x="614934" y="79374"/>
                </a:lnTo>
                <a:lnTo>
                  <a:pt x="565150" y="37337"/>
                </a:lnTo>
                <a:lnTo>
                  <a:pt x="505968" y="9397"/>
                </a:lnTo>
                <a:lnTo>
                  <a:pt x="438276" y="0"/>
                </a:lnTo>
                <a:close/>
              </a:path>
            </a:pathLst>
          </a:custGeom>
          <a:solidFill>
            <a:srgbClr val="00B8F1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4370832"/>
            <a:ext cx="1056131" cy="1818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80704" y="4463796"/>
            <a:ext cx="870203" cy="1632204"/>
          </a:xfrm>
          <a:custGeom>
            <a:avLst/>
            <a:gdLst/>
            <a:ahLst/>
            <a:cxnLst/>
            <a:rect l="l" t="t" r="r" b="b"/>
            <a:pathLst>
              <a:path w="870203" h="1632203">
                <a:moveTo>
                  <a:pt x="449072" y="540130"/>
                </a:moveTo>
                <a:lnTo>
                  <a:pt x="419480" y="540130"/>
                </a:lnTo>
                <a:lnTo>
                  <a:pt x="356489" y="541781"/>
                </a:lnTo>
                <a:lnTo>
                  <a:pt x="242062" y="548004"/>
                </a:lnTo>
                <a:lnTo>
                  <a:pt x="142494" y="554989"/>
                </a:lnTo>
                <a:lnTo>
                  <a:pt x="90297" y="571372"/>
                </a:lnTo>
                <a:lnTo>
                  <a:pt x="46736" y="605535"/>
                </a:lnTo>
                <a:lnTo>
                  <a:pt x="20193" y="654557"/>
                </a:lnTo>
                <a:lnTo>
                  <a:pt x="10160" y="748791"/>
                </a:lnTo>
                <a:lnTo>
                  <a:pt x="5461" y="811021"/>
                </a:lnTo>
                <a:lnTo>
                  <a:pt x="2286" y="869441"/>
                </a:lnTo>
                <a:lnTo>
                  <a:pt x="762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2" y="1084960"/>
                </a:lnTo>
                <a:lnTo>
                  <a:pt x="2286" y="1138732"/>
                </a:lnTo>
                <a:lnTo>
                  <a:pt x="5461" y="1193990"/>
                </a:lnTo>
                <a:lnTo>
                  <a:pt x="9398" y="1253147"/>
                </a:lnTo>
                <a:lnTo>
                  <a:pt x="13970" y="1315415"/>
                </a:lnTo>
                <a:lnTo>
                  <a:pt x="19430" y="1383131"/>
                </a:lnTo>
                <a:lnTo>
                  <a:pt x="34290" y="1418932"/>
                </a:lnTo>
                <a:lnTo>
                  <a:pt x="65404" y="1441513"/>
                </a:lnTo>
                <a:lnTo>
                  <a:pt x="94996" y="1446961"/>
                </a:lnTo>
                <a:lnTo>
                  <a:pt x="100456" y="1447736"/>
                </a:lnTo>
                <a:lnTo>
                  <a:pt x="103504" y="1449285"/>
                </a:lnTo>
                <a:lnTo>
                  <a:pt x="104267" y="1450847"/>
                </a:lnTo>
                <a:lnTo>
                  <a:pt x="105918" y="1451622"/>
                </a:lnTo>
                <a:lnTo>
                  <a:pt x="117475" y="1453959"/>
                </a:lnTo>
                <a:lnTo>
                  <a:pt x="117475" y="1573822"/>
                </a:lnTo>
                <a:lnTo>
                  <a:pt x="119125" y="1590166"/>
                </a:lnTo>
                <a:lnTo>
                  <a:pt x="145542" y="1625193"/>
                </a:lnTo>
                <a:lnTo>
                  <a:pt x="175895" y="1632203"/>
                </a:lnTo>
                <a:lnTo>
                  <a:pt x="694309" y="1632203"/>
                </a:lnTo>
                <a:lnTo>
                  <a:pt x="735584" y="1615859"/>
                </a:lnTo>
                <a:lnTo>
                  <a:pt x="752728" y="1573822"/>
                </a:lnTo>
                <a:lnTo>
                  <a:pt x="752728" y="1453959"/>
                </a:lnTo>
                <a:lnTo>
                  <a:pt x="759714" y="1452410"/>
                </a:lnTo>
                <a:lnTo>
                  <a:pt x="762762" y="1451622"/>
                </a:lnTo>
                <a:lnTo>
                  <a:pt x="764286" y="1450847"/>
                </a:lnTo>
                <a:lnTo>
                  <a:pt x="765937" y="1449285"/>
                </a:lnTo>
                <a:lnTo>
                  <a:pt x="768223" y="1447736"/>
                </a:lnTo>
                <a:lnTo>
                  <a:pt x="775207" y="1446961"/>
                </a:lnTo>
                <a:lnTo>
                  <a:pt x="785368" y="1446174"/>
                </a:lnTo>
                <a:lnTo>
                  <a:pt x="804037" y="1441513"/>
                </a:lnTo>
                <a:lnTo>
                  <a:pt x="835151" y="1418932"/>
                </a:lnTo>
                <a:lnTo>
                  <a:pt x="849249" y="1383131"/>
                </a:lnTo>
                <a:lnTo>
                  <a:pt x="856234" y="1315415"/>
                </a:lnTo>
                <a:lnTo>
                  <a:pt x="860805" y="1253147"/>
                </a:lnTo>
                <a:lnTo>
                  <a:pt x="864743" y="1193990"/>
                </a:lnTo>
                <a:lnTo>
                  <a:pt x="867028" y="1138732"/>
                </a:lnTo>
                <a:lnTo>
                  <a:pt x="869442" y="1084960"/>
                </a:lnTo>
                <a:lnTo>
                  <a:pt x="870203" y="1032128"/>
                </a:lnTo>
                <a:lnTo>
                  <a:pt x="870203" y="979169"/>
                </a:lnTo>
                <a:lnTo>
                  <a:pt x="869442" y="925448"/>
                </a:lnTo>
                <a:lnTo>
                  <a:pt x="866267" y="869441"/>
                </a:lnTo>
                <a:lnTo>
                  <a:pt x="863219" y="811021"/>
                </a:lnTo>
                <a:lnTo>
                  <a:pt x="860044" y="748791"/>
                </a:lnTo>
                <a:lnTo>
                  <a:pt x="853821" y="681101"/>
                </a:lnTo>
                <a:lnTo>
                  <a:pt x="838326" y="628903"/>
                </a:lnTo>
                <a:lnTo>
                  <a:pt x="802513" y="586104"/>
                </a:lnTo>
                <a:lnTo>
                  <a:pt x="754252" y="559688"/>
                </a:lnTo>
                <a:lnTo>
                  <a:pt x="627379" y="548004"/>
                </a:lnTo>
                <a:lnTo>
                  <a:pt x="547243" y="543305"/>
                </a:lnTo>
                <a:lnTo>
                  <a:pt x="512191" y="541781"/>
                </a:lnTo>
                <a:lnTo>
                  <a:pt x="449072" y="540130"/>
                </a:lnTo>
                <a:close/>
              </a:path>
              <a:path w="870203" h="1632203">
                <a:moveTo>
                  <a:pt x="438276" y="0"/>
                </a:moveTo>
                <a:lnTo>
                  <a:pt x="371221" y="9397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1" y="135381"/>
                </a:lnTo>
                <a:lnTo>
                  <a:pt x="207772" y="199262"/>
                </a:lnTo>
                <a:lnTo>
                  <a:pt x="204724" y="232663"/>
                </a:lnTo>
                <a:lnTo>
                  <a:pt x="207772" y="267715"/>
                </a:lnTo>
                <a:lnTo>
                  <a:pt x="226441" y="331596"/>
                </a:lnTo>
                <a:lnTo>
                  <a:pt x="262254" y="386841"/>
                </a:lnTo>
                <a:lnTo>
                  <a:pt x="311403" y="429640"/>
                </a:lnTo>
                <a:lnTo>
                  <a:pt x="371221" y="456945"/>
                </a:lnTo>
                <a:lnTo>
                  <a:pt x="438276" y="467740"/>
                </a:lnTo>
                <a:lnTo>
                  <a:pt x="473201" y="464692"/>
                </a:lnTo>
                <a:lnTo>
                  <a:pt x="537082" y="446023"/>
                </a:lnTo>
                <a:lnTo>
                  <a:pt x="591566" y="410209"/>
                </a:lnTo>
                <a:lnTo>
                  <a:pt x="635126" y="360425"/>
                </a:lnTo>
                <a:lnTo>
                  <a:pt x="662431" y="301243"/>
                </a:lnTo>
                <a:lnTo>
                  <a:pt x="672465" y="232663"/>
                </a:lnTo>
                <a:lnTo>
                  <a:pt x="669417" y="199262"/>
                </a:lnTo>
                <a:lnTo>
                  <a:pt x="650748" y="135381"/>
                </a:lnTo>
                <a:lnTo>
                  <a:pt x="614934" y="79374"/>
                </a:lnTo>
                <a:lnTo>
                  <a:pt x="565150" y="37337"/>
                </a:lnTo>
                <a:lnTo>
                  <a:pt x="505968" y="9397"/>
                </a:lnTo>
                <a:lnTo>
                  <a:pt x="438276" y="0"/>
                </a:lnTo>
                <a:close/>
              </a:path>
            </a:pathLst>
          </a:custGeom>
          <a:solidFill>
            <a:srgbClr val="F9BD3B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30028" y="4369308"/>
            <a:ext cx="1057655" cy="1818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24516" y="4463796"/>
            <a:ext cx="870203" cy="1630680"/>
          </a:xfrm>
          <a:custGeom>
            <a:avLst/>
            <a:gdLst/>
            <a:ahLst/>
            <a:cxnLst/>
            <a:rect l="l" t="t" r="r" b="b"/>
            <a:pathLst>
              <a:path w="870203" h="1630679">
                <a:moveTo>
                  <a:pt x="449072" y="539622"/>
                </a:moveTo>
                <a:lnTo>
                  <a:pt x="419480" y="539622"/>
                </a:lnTo>
                <a:lnTo>
                  <a:pt x="356488" y="541273"/>
                </a:lnTo>
                <a:lnTo>
                  <a:pt x="242061" y="547496"/>
                </a:lnTo>
                <a:lnTo>
                  <a:pt x="142493" y="554481"/>
                </a:lnTo>
                <a:lnTo>
                  <a:pt x="90297" y="570737"/>
                </a:lnTo>
                <a:lnTo>
                  <a:pt x="46735" y="605027"/>
                </a:lnTo>
                <a:lnTo>
                  <a:pt x="20192" y="653922"/>
                </a:lnTo>
                <a:lnTo>
                  <a:pt x="10159" y="748029"/>
                </a:lnTo>
                <a:lnTo>
                  <a:pt x="5460" y="810259"/>
                </a:lnTo>
                <a:lnTo>
                  <a:pt x="2285" y="868552"/>
                </a:lnTo>
                <a:lnTo>
                  <a:pt x="761" y="924559"/>
                </a:lnTo>
                <a:lnTo>
                  <a:pt x="0" y="978280"/>
                </a:lnTo>
                <a:lnTo>
                  <a:pt x="0" y="1031112"/>
                </a:lnTo>
                <a:lnTo>
                  <a:pt x="761" y="1084071"/>
                </a:lnTo>
                <a:lnTo>
                  <a:pt x="2285" y="1137665"/>
                </a:lnTo>
                <a:lnTo>
                  <a:pt x="5460" y="1192872"/>
                </a:lnTo>
                <a:lnTo>
                  <a:pt x="9398" y="1251978"/>
                </a:lnTo>
                <a:lnTo>
                  <a:pt x="13969" y="1314183"/>
                </a:lnTo>
                <a:lnTo>
                  <a:pt x="19430" y="1381836"/>
                </a:lnTo>
                <a:lnTo>
                  <a:pt x="34289" y="1417612"/>
                </a:lnTo>
                <a:lnTo>
                  <a:pt x="65404" y="1440167"/>
                </a:lnTo>
                <a:lnTo>
                  <a:pt x="94995" y="1445602"/>
                </a:lnTo>
                <a:lnTo>
                  <a:pt x="100456" y="1446377"/>
                </a:lnTo>
                <a:lnTo>
                  <a:pt x="103504" y="1447939"/>
                </a:lnTo>
                <a:lnTo>
                  <a:pt x="104266" y="1449489"/>
                </a:lnTo>
                <a:lnTo>
                  <a:pt x="105917" y="1450276"/>
                </a:lnTo>
                <a:lnTo>
                  <a:pt x="117475" y="1452600"/>
                </a:lnTo>
                <a:lnTo>
                  <a:pt x="117475" y="1572361"/>
                </a:lnTo>
                <a:lnTo>
                  <a:pt x="119125" y="1588693"/>
                </a:lnTo>
                <a:lnTo>
                  <a:pt x="145541" y="1623682"/>
                </a:lnTo>
                <a:lnTo>
                  <a:pt x="175894" y="1630679"/>
                </a:lnTo>
                <a:lnTo>
                  <a:pt x="694308" y="1630679"/>
                </a:lnTo>
                <a:lnTo>
                  <a:pt x="735583" y="1614347"/>
                </a:lnTo>
                <a:lnTo>
                  <a:pt x="752728" y="1572361"/>
                </a:lnTo>
                <a:lnTo>
                  <a:pt x="752728" y="1452600"/>
                </a:lnTo>
                <a:lnTo>
                  <a:pt x="759713" y="1451051"/>
                </a:lnTo>
                <a:lnTo>
                  <a:pt x="762761" y="1450276"/>
                </a:lnTo>
                <a:lnTo>
                  <a:pt x="764285" y="1449489"/>
                </a:lnTo>
                <a:lnTo>
                  <a:pt x="765936" y="1447939"/>
                </a:lnTo>
                <a:lnTo>
                  <a:pt x="768223" y="1446377"/>
                </a:lnTo>
                <a:lnTo>
                  <a:pt x="775207" y="1445602"/>
                </a:lnTo>
                <a:lnTo>
                  <a:pt x="785367" y="1444828"/>
                </a:lnTo>
                <a:lnTo>
                  <a:pt x="804036" y="1440167"/>
                </a:lnTo>
                <a:lnTo>
                  <a:pt x="835151" y="1417612"/>
                </a:lnTo>
                <a:lnTo>
                  <a:pt x="849249" y="1381836"/>
                </a:lnTo>
                <a:lnTo>
                  <a:pt x="856233" y="1314183"/>
                </a:lnTo>
                <a:lnTo>
                  <a:pt x="860805" y="1251978"/>
                </a:lnTo>
                <a:lnTo>
                  <a:pt x="864742" y="1192872"/>
                </a:lnTo>
                <a:lnTo>
                  <a:pt x="867028" y="1137665"/>
                </a:lnTo>
                <a:lnTo>
                  <a:pt x="869441" y="1084071"/>
                </a:lnTo>
                <a:lnTo>
                  <a:pt x="870203" y="1031112"/>
                </a:lnTo>
                <a:lnTo>
                  <a:pt x="870203" y="978280"/>
                </a:lnTo>
                <a:lnTo>
                  <a:pt x="869441" y="924559"/>
                </a:lnTo>
                <a:lnTo>
                  <a:pt x="866266" y="868552"/>
                </a:lnTo>
                <a:lnTo>
                  <a:pt x="863218" y="810259"/>
                </a:lnTo>
                <a:lnTo>
                  <a:pt x="860043" y="748029"/>
                </a:lnTo>
                <a:lnTo>
                  <a:pt x="853820" y="680465"/>
                </a:lnTo>
                <a:lnTo>
                  <a:pt x="838326" y="628268"/>
                </a:lnTo>
                <a:lnTo>
                  <a:pt x="802512" y="585596"/>
                </a:lnTo>
                <a:lnTo>
                  <a:pt x="754252" y="559053"/>
                </a:lnTo>
                <a:lnTo>
                  <a:pt x="627379" y="547496"/>
                </a:lnTo>
                <a:lnTo>
                  <a:pt x="547242" y="542797"/>
                </a:lnTo>
                <a:lnTo>
                  <a:pt x="512190" y="541273"/>
                </a:lnTo>
                <a:lnTo>
                  <a:pt x="449072" y="539622"/>
                </a:lnTo>
                <a:close/>
              </a:path>
              <a:path w="870203" h="1630679">
                <a:moveTo>
                  <a:pt x="438276" y="0"/>
                </a:moveTo>
                <a:lnTo>
                  <a:pt x="371220" y="9270"/>
                </a:lnTo>
                <a:lnTo>
                  <a:pt x="311403" y="37337"/>
                </a:lnTo>
                <a:lnTo>
                  <a:pt x="262254" y="79374"/>
                </a:lnTo>
                <a:lnTo>
                  <a:pt x="226440" y="135254"/>
                </a:lnTo>
                <a:lnTo>
                  <a:pt x="207772" y="199008"/>
                </a:lnTo>
                <a:lnTo>
                  <a:pt x="204724" y="232536"/>
                </a:lnTo>
                <a:lnTo>
                  <a:pt x="207772" y="267461"/>
                </a:lnTo>
                <a:lnTo>
                  <a:pt x="226440" y="331215"/>
                </a:lnTo>
                <a:lnTo>
                  <a:pt x="262254" y="386460"/>
                </a:lnTo>
                <a:lnTo>
                  <a:pt x="311403" y="429259"/>
                </a:lnTo>
                <a:lnTo>
                  <a:pt x="371220" y="456437"/>
                </a:lnTo>
                <a:lnTo>
                  <a:pt x="438276" y="467359"/>
                </a:lnTo>
                <a:lnTo>
                  <a:pt x="473201" y="464184"/>
                </a:lnTo>
                <a:lnTo>
                  <a:pt x="537082" y="445515"/>
                </a:lnTo>
                <a:lnTo>
                  <a:pt x="591565" y="409828"/>
                </a:lnTo>
                <a:lnTo>
                  <a:pt x="635126" y="360044"/>
                </a:lnTo>
                <a:lnTo>
                  <a:pt x="662431" y="300989"/>
                </a:lnTo>
                <a:lnTo>
                  <a:pt x="672464" y="232536"/>
                </a:lnTo>
                <a:lnTo>
                  <a:pt x="669416" y="199008"/>
                </a:lnTo>
                <a:lnTo>
                  <a:pt x="650748" y="135254"/>
                </a:lnTo>
                <a:lnTo>
                  <a:pt x="614933" y="79374"/>
                </a:lnTo>
                <a:lnTo>
                  <a:pt x="565150" y="37337"/>
                </a:lnTo>
                <a:lnTo>
                  <a:pt x="505967" y="9270"/>
                </a:lnTo>
                <a:lnTo>
                  <a:pt x="438276" y="0"/>
                </a:lnTo>
                <a:close/>
              </a:path>
            </a:pathLst>
          </a:custGeom>
          <a:solidFill>
            <a:srgbClr val="AAD04A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0028" y="4369308"/>
            <a:ext cx="1057655" cy="1819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22992" y="4463796"/>
            <a:ext cx="871727" cy="1632204"/>
          </a:xfrm>
          <a:custGeom>
            <a:avLst/>
            <a:gdLst/>
            <a:ahLst/>
            <a:cxnLst/>
            <a:rect l="l" t="t" r="r" b="b"/>
            <a:pathLst>
              <a:path w="871727" h="1632203">
                <a:moveTo>
                  <a:pt x="449960" y="540130"/>
                </a:moveTo>
                <a:lnTo>
                  <a:pt x="420242" y="540130"/>
                </a:lnTo>
                <a:lnTo>
                  <a:pt x="357124" y="541781"/>
                </a:lnTo>
                <a:lnTo>
                  <a:pt x="242442" y="548004"/>
                </a:lnTo>
                <a:lnTo>
                  <a:pt x="142748" y="554989"/>
                </a:lnTo>
                <a:lnTo>
                  <a:pt x="90424" y="571372"/>
                </a:lnTo>
                <a:lnTo>
                  <a:pt x="46735" y="605535"/>
                </a:lnTo>
                <a:lnTo>
                  <a:pt x="20319" y="654557"/>
                </a:lnTo>
                <a:lnTo>
                  <a:pt x="10159" y="748791"/>
                </a:lnTo>
                <a:lnTo>
                  <a:pt x="5460" y="811021"/>
                </a:lnTo>
                <a:lnTo>
                  <a:pt x="2285" y="869441"/>
                </a:lnTo>
                <a:lnTo>
                  <a:pt x="761" y="925448"/>
                </a:lnTo>
                <a:lnTo>
                  <a:pt x="0" y="979169"/>
                </a:lnTo>
                <a:lnTo>
                  <a:pt x="0" y="1032128"/>
                </a:lnTo>
                <a:lnTo>
                  <a:pt x="761" y="1084960"/>
                </a:lnTo>
                <a:lnTo>
                  <a:pt x="2285" y="1138732"/>
                </a:lnTo>
                <a:lnTo>
                  <a:pt x="5460" y="1193990"/>
                </a:lnTo>
                <a:lnTo>
                  <a:pt x="9398" y="1253147"/>
                </a:lnTo>
                <a:lnTo>
                  <a:pt x="14097" y="1315415"/>
                </a:lnTo>
                <a:lnTo>
                  <a:pt x="19430" y="1383131"/>
                </a:lnTo>
                <a:lnTo>
                  <a:pt x="34289" y="1418932"/>
                </a:lnTo>
                <a:lnTo>
                  <a:pt x="65531" y="1441513"/>
                </a:lnTo>
                <a:lnTo>
                  <a:pt x="95123" y="1446961"/>
                </a:lnTo>
                <a:lnTo>
                  <a:pt x="100583" y="1447736"/>
                </a:lnTo>
                <a:lnTo>
                  <a:pt x="103758" y="1449285"/>
                </a:lnTo>
                <a:lnTo>
                  <a:pt x="104521" y="1450847"/>
                </a:lnTo>
                <a:lnTo>
                  <a:pt x="106044" y="1451622"/>
                </a:lnTo>
                <a:lnTo>
                  <a:pt x="117728" y="1453959"/>
                </a:lnTo>
                <a:lnTo>
                  <a:pt x="117728" y="1573822"/>
                </a:lnTo>
                <a:lnTo>
                  <a:pt x="119252" y="1590166"/>
                </a:lnTo>
                <a:lnTo>
                  <a:pt x="145796" y="1625193"/>
                </a:lnTo>
                <a:lnTo>
                  <a:pt x="176275" y="1632203"/>
                </a:lnTo>
                <a:lnTo>
                  <a:pt x="695451" y="1632203"/>
                </a:lnTo>
                <a:lnTo>
                  <a:pt x="736853" y="1615859"/>
                </a:lnTo>
                <a:lnTo>
                  <a:pt x="753999" y="1573822"/>
                </a:lnTo>
                <a:lnTo>
                  <a:pt x="753999" y="1453959"/>
                </a:lnTo>
                <a:lnTo>
                  <a:pt x="760983" y="1452410"/>
                </a:lnTo>
                <a:lnTo>
                  <a:pt x="764158" y="1451622"/>
                </a:lnTo>
                <a:lnTo>
                  <a:pt x="765682" y="1450847"/>
                </a:lnTo>
                <a:lnTo>
                  <a:pt x="767206" y="1449285"/>
                </a:lnTo>
                <a:lnTo>
                  <a:pt x="769619" y="1447736"/>
                </a:lnTo>
                <a:lnTo>
                  <a:pt x="776604" y="1446961"/>
                </a:lnTo>
                <a:lnTo>
                  <a:pt x="786764" y="1446174"/>
                </a:lnTo>
                <a:lnTo>
                  <a:pt x="805433" y="1441513"/>
                </a:lnTo>
                <a:lnTo>
                  <a:pt x="836676" y="1418932"/>
                </a:lnTo>
                <a:lnTo>
                  <a:pt x="850646" y="1383131"/>
                </a:lnTo>
                <a:lnTo>
                  <a:pt x="857630" y="1315415"/>
                </a:lnTo>
                <a:lnTo>
                  <a:pt x="862329" y="1253147"/>
                </a:lnTo>
                <a:lnTo>
                  <a:pt x="866266" y="1193990"/>
                </a:lnTo>
                <a:lnTo>
                  <a:pt x="868552" y="1138732"/>
                </a:lnTo>
                <a:lnTo>
                  <a:pt x="870965" y="1084960"/>
                </a:lnTo>
                <a:lnTo>
                  <a:pt x="871727" y="1032128"/>
                </a:lnTo>
                <a:lnTo>
                  <a:pt x="871727" y="979169"/>
                </a:lnTo>
                <a:lnTo>
                  <a:pt x="870965" y="925448"/>
                </a:lnTo>
                <a:lnTo>
                  <a:pt x="867790" y="869441"/>
                </a:lnTo>
                <a:lnTo>
                  <a:pt x="864742" y="811021"/>
                </a:lnTo>
                <a:lnTo>
                  <a:pt x="861567" y="748791"/>
                </a:lnTo>
                <a:lnTo>
                  <a:pt x="855344" y="681101"/>
                </a:lnTo>
                <a:lnTo>
                  <a:pt x="839724" y="628903"/>
                </a:lnTo>
                <a:lnTo>
                  <a:pt x="803909" y="586104"/>
                </a:lnTo>
                <a:lnTo>
                  <a:pt x="755523" y="559688"/>
                </a:lnTo>
                <a:lnTo>
                  <a:pt x="628396" y="548004"/>
                </a:lnTo>
                <a:lnTo>
                  <a:pt x="548131" y="543305"/>
                </a:lnTo>
                <a:lnTo>
                  <a:pt x="513079" y="541781"/>
                </a:lnTo>
                <a:lnTo>
                  <a:pt x="449960" y="540130"/>
                </a:lnTo>
                <a:close/>
              </a:path>
              <a:path w="871727" h="1632203">
                <a:moveTo>
                  <a:pt x="439038" y="0"/>
                </a:moveTo>
                <a:lnTo>
                  <a:pt x="371982" y="9397"/>
                </a:lnTo>
                <a:lnTo>
                  <a:pt x="311911" y="37337"/>
                </a:lnTo>
                <a:lnTo>
                  <a:pt x="262762" y="79374"/>
                </a:lnTo>
                <a:lnTo>
                  <a:pt x="226949" y="135381"/>
                </a:lnTo>
                <a:lnTo>
                  <a:pt x="208152" y="199262"/>
                </a:lnTo>
                <a:lnTo>
                  <a:pt x="205104" y="232663"/>
                </a:lnTo>
                <a:lnTo>
                  <a:pt x="208152" y="267715"/>
                </a:lnTo>
                <a:lnTo>
                  <a:pt x="226949" y="331596"/>
                </a:lnTo>
                <a:lnTo>
                  <a:pt x="262762" y="386841"/>
                </a:lnTo>
                <a:lnTo>
                  <a:pt x="311911" y="429640"/>
                </a:lnTo>
                <a:lnTo>
                  <a:pt x="371982" y="456945"/>
                </a:lnTo>
                <a:lnTo>
                  <a:pt x="439038" y="467740"/>
                </a:lnTo>
                <a:lnTo>
                  <a:pt x="474090" y="464692"/>
                </a:lnTo>
                <a:lnTo>
                  <a:pt x="537972" y="446023"/>
                </a:lnTo>
                <a:lnTo>
                  <a:pt x="592581" y="410209"/>
                </a:lnTo>
                <a:lnTo>
                  <a:pt x="636269" y="360425"/>
                </a:lnTo>
                <a:lnTo>
                  <a:pt x="663575" y="301243"/>
                </a:lnTo>
                <a:lnTo>
                  <a:pt x="673734" y="232663"/>
                </a:lnTo>
                <a:lnTo>
                  <a:pt x="670559" y="199262"/>
                </a:lnTo>
                <a:lnTo>
                  <a:pt x="651890" y="135381"/>
                </a:lnTo>
                <a:lnTo>
                  <a:pt x="615950" y="79374"/>
                </a:lnTo>
                <a:lnTo>
                  <a:pt x="566038" y="37337"/>
                </a:lnTo>
                <a:lnTo>
                  <a:pt x="506856" y="9397"/>
                </a:lnTo>
                <a:lnTo>
                  <a:pt x="439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416767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9153" y="1749425"/>
            <a:ext cx="2952115" cy="116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-2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8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545" y="457200"/>
            <a:ext cx="2109216" cy="492443"/>
          </a:xfrm>
          <a:custGeom>
            <a:avLst/>
            <a:gdLst/>
            <a:ahLst/>
            <a:cxnLst/>
            <a:rect l="l" t="t" r="r" b="b"/>
            <a:pathLst>
              <a:path w="2109216" h="455675">
                <a:moveTo>
                  <a:pt x="0" y="455675"/>
                </a:moveTo>
                <a:lnTo>
                  <a:pt x="2109216" y="455675"/>
                </a:lnTo>
                <a:lnTo>
                  <a:pt x="2109216" y="0"/>
                </a:lnTo>
                <a:lnTo>
                  <a:pt x="0" y="0"/>
                </a:lnTo>
                <a:lnTo>
                  <a:pt x="0" y="455675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/>
              <a:t>Demo: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555558046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693" y="1807337"/>
            <a:ext cx="2226945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endParaRPr sz="3800" dirty="0">
              <a:latin typeface="Arial"/>
              <a:cs typeface="Arial"/>
            </a:endParaRPr>
          </a:p>
        </p:txBody>
      </p:sp>
      <p:grpSp>
        <p:nvGrpSpPr>
          <p:cNvPr id="6" name="Group 42"/>
          <p:cNvGrpSpPr>
            <a:grpSpLocks noChangeAspect="1"/>
          </p:cNvGrpSpPr>
          <p:nvPr/>
        </p:nvGrpSpPr>
        <p:grpSpPr bwMode="auto">
          <a:xfrm>
            <a:off x="6960206" y="568332"/>
            <a:ext cx="2112630" cy="3652759"/>
            <a:chOff x="764" y="2863"/>
            <a:chExt cx="262" cy="453"/>
          </a:xfrm>
        </p:grpSpPr>
        <p:sp useBgFill="1">
          <p:nvSpPr>
            <p:cNvPr id="7" name="Freeform 44"/>
            <p:cNvSpPr>
              <a:spLocks/>
            </p:cNvSpPr>
            <p:nvPr/>
          </p:nvSpPr>
          <p:spPr bwMode="auto">
            <a:xfrm>
              <a:off x="764" y="2863"/>
              <a:ext cx="262" cy="453"/>
            </a:xfrm>
            <a:custGeom>
              <a:avLst/>
              <a:gdLst>
                <a:gd name="T0" fmla="*/ 570 w 1311"/>
                <a:gd name="T1" fmla="*/ 13 h 2266"/>
                <a:gd name="T2" fmla="*/ 683 w 1311"/>
                <a:gd name="T3" fmla="*/ 76 h 2266"/>
                <a:gd name="T4" fmla="*/ 762 w 1311"/>
                <a:gd name="T5" fmla="*/ 180 h 2266"/>
                <a:gd name="T6" fmla="*/ 791 w 1311"/>
                <a:gd name="T7" fmla="*/ 312 h 2266"/>
                <a:gd name="T8" fmla="*/ 768 w 1311"/>
                <a:gd name="T9" fmla="*/ 429 h 2266"/>
                <a:gd name="T10" fmla="*/ 832 w 1311"/>
                <a:gd name="T11" fmla="*/ 412 h 2266"/>
                <a:gd name="T12" fmla="*/ 895 w 1311"/>
                <a:gd name="T13" fmla="*/ 358 h 2266"/>
                <a:gd name="T14" fmla="*/ 990 w 1311"/>
                <a:gd name="T15" fmla="*/ 293 h 2266"/>
                <a:gd name="T16" fmla="*/ 1082 w 1311"/>
                <a:gd name="T17" fmla="*/ 254 h 2266"/>
                <a:gd name="T18" fmla="*/ 1174 w 1311"/>
                <a:gd name="T19" fmla="*/ 261 h 2266"/>
                <a:gd name="T20" fmla="*/ 1254 w 1311"/>
                <a:gd name="T21" fmla="*/ 318 h 2266"/>
                <a:gd name="T22" fmla="*/ 1293 w 1311"/>
                <a:gd name="T23" fmla="*/ 382 h 2266"/>
                <a:gd name="T24" fmla="*/ 1310 w 1311"/>
                <a:gd name="T25" fmla="*/ 435 h 2266"/>
                <a:gd name="T26" fmla="*/ 1306 w 1311"/>
                <a:gd name="T27" fmla="*/ 501 h 2266"/>
                <a:gd name="T28" fmla="*/ 1262 w 1311"/>
                <a:gd name="T29" fmla="*/ 582 h 2266"/>
                <a:gd name="T30" fmla="*/ 1179 w 1311"/>
                <a:gd name="T31" fmla="*/ 660 h 2266"/>
                <a:gd name="T32" fmla="*/ 1102 w 1311"/>
                <a:gd name="T33" fmla="*/ 721 h 2266"/>
                <a:gd name="T34" fmla="*/ 1048 w 1311"/>
                <a:gd name="T35" fmla="*/ 758 h 2266"/>
                <a:gd name="T36" fmla="*/ 1015 w 1311"/>
                <a:gd name="T37" fmla="*/ 779 h 2266"/>
                <a:gd name="T38" fmla="*/ 930 w 1311"/>
                <a:gd name="T39" fmla="*/ 812 h 2266"/>
                <a:gd name="T40" fmla="*/ 854 w 1311"/>
                <a:gd name="T41" fmla="*/ 1311 h 2266"/>
                <a:gd name="T42" fmla="*/ 830 w 1311"/>
                <a:gd name="T43" fmla="*/ 2134 h 2266"/>
                <a:gd name="T44" fmla="*/ 784 w 1311"/>
                <a:gd name="T45" fmla="*/ 2217 h 2266"/>
                <a:gd name="T46" fmla="*/ 699 w 1311"/>
                <a:gd name="T47" fmla="*/ 2262 h 2266"/>
                <a:gd name="T48" fmla="*/ 531 w 1311"/>
                <a:gd name="T49" fmla="*/ 2263 h 2266"/>
                <a:gd name="T50" fmla="*/ 450 w 1311"/>
                <a:gd name="T51" fmla="*/ 2255 h 2266"/>
                <a:gd name="T52" fmla="*/ 287 w 1311"/>
                <a:gd name="T53" fmla="*/ 2266 h 2266"/>
                <a:gd name="T54" fmla="*/ 194 w 1311"/>
                <a:gd name="T55" fmla="*/ 2237 h 2266"/>
                <a:gd name="T56" fmla="*/ 133 w 1311"/>
                <a:gd name="T57" fmla="*/ 2163 h 2266"/>
                <a:gd name="T58" fmla="*/ 102 w 1311"/>
                <a:gd name="T59" fmla="*/ 1399 h 2266"/>
                <a:gd name="T60" fmla="*/ 36 w 1311"/>
                <a:gd name="T61" fmla="*/ 1328 h 2266"/>
                <a:gd name="T62" fmla="*/ 11 w 1311"/>
                <a:gd name="T63" fmla="*/ 1197 h 2266"/>
                <a:gd name="T64" fmla="*/ 1 w 1311"/>
                <a:gd name="T65" fmla="*/ 1020 h 2266"/>
                <a:gd name="T66" fmla="*/ 1 w 1311"/>
                <a:gd name="T67" fmla="*/ 857 h 2266"/>
                <a:gd name="T68" fmla="*/ 13 w 1311"/>
                <a:gd name="T69" fmla="*/ 670 h 2266"/>
                <a:gd name="T70" fmla="*/ 51 w 1311"/>
                <a:gd name="T71" fmla="*/ 562 h 2266"/>
                <a:gd name="T72" fmla="*/ 133 w 1311"/>
                <a:gd name="T73" fmla="*/ 485 h 2266"/>
                <a:gd name="T74" fmla="*/ 190 w 1311"/>
                <a:gd name="T75" fmla="*/ 424 h 2266"/>
                <a:gd name="T76" fmla="*/ 168 w 1311"/>
                <a:gd name="T77" fmla="*/ 312 h 2266"/>
                <a:gd name="T78" fmla="*/ 197 w 1311"/>
                <a:gd name="T79" fmla="*/ 180 h 2266"/>
                <a:gd name="T80" fmla="*/ 276 w 1311"/>
                <a:gd name="T81" fmla="*/ 76 h 2266"/>
                <a:gd name="T82" fmla="*/ 390 w 1311"/>
                <a:gd name="T83" fmla="*/ 13 h 2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1" h="2266">
                  <a:moveTo>
                    <a:pt x="480" y="0"/>
                  </a:moveTo>
                  <a:lnTo>
                    <a:pt x="526" y="4"/>
                  </a:lnTo>
                  <a:lnTo>
                    <a:pt x="570" y="13"/>
                  </a:lnTo>
                  <a:lnTo>
                    <a:pt x="611" y="29"/>
                  </a:lnTo>
                  <a:lnTo>
                    <a:pt x="649" y="51"/>
                  </a:lnTo>
                  <a:lnTo>
                    <a:pt x="683" y="76"/>
                  </a:lnTo>
                  <a:lnTo>
                    <a:pt x="715" y="108"/>
                  </a:lnTo>
                  <a:lnTo>
                    <a:pt x="740" y="143"/>
                  </a:lnTo>
                  <a:lnTo>
                    <a:pt x="762" y="180"/>
                  </a:lnTo>
                  <a:lnTo>
                    <a:pt x="778" y="221"/>
                  </a:lnTo>
                  <a:lnTo>
                    <a:pt x="787" y="266"/>
                  </a:lnTo>
                  <a:lnTo>
                    <a:pt x="791" y="312"/>
                  </a:lnTo>
                  <a:lnTo>
                    <a:pt x="789" y="353"/>
                  </a:lnTo>
                  <a:lnTo>
                    <a:pt x="780" y="392"/>
                  </a:lnTo>
                  <a:lnTo>
                    <a:pt x="768" y="429"/>
                  </a:lnTo>
                  <a:lnTo>
                    <a:pt x="792" y="422"/>
                  </a:lnTo>
                  <a:lnTo>
                    <a:pt x="814" y="416"/>
                  </a:lnTo>
                  <a:lnTo>
                    <a:pt x="832" y="412"/>
                  </a:lnTo>
                  <a:lnTo>
                    <a:pt x="849" y="397"/>
                  </a:lnTo>
                  <a:lnTo>
                    <a:pt x="870" y="378"/>
                  </a:lnTo>
                  <a:lnTo>
                    <a:pt x="895" y="358"/>
                  </a:lnTo>
                  <a:lnTo>
                    <a:pt x="924" y="336"/>
                  </a:lnTo>
                  <a:lnTo>
                    <a:pt x="955" y="314"/>
                  </a:lnTo>
                  <a:lnTo>
                    <a:pt x="990" y="293"/>
                  </a:lnTo>
                  <a:lnTo>
                    <a:pt x="1027" y="272"/>
                  </a:lnTo>
                  <a:lnTo>
                    <a:pt x="1053" y="261"/>
                  </a:lnTo>
                  <a:lnTo>
                    <a:pt x="1082" y="254"/>
                  </a:lnTo>
                  <a:lnTo>
                    <a:pt x="1111" y="251"/>
                  </a:lnTo>
                  <a:lnTo>
                    <a:pt x="1140" y="254"/>
                  </a:lnTo>
                  <a:lnTo>
                    <a:pt x="1174" y="261"/>
                  </a:lnTo>
                  <a:lnTo>
                    <a:pt x="1204" y="276"/>
                  </a:lnTo>
                  <a:lnTo>
                    <a:pt x="1231" y="294"/>
                  </a:lnTo>
                  <a:lnTo>
                    <a:pt x="1254" y="318"/>
                  </a:lnTo>
                  <a:lnTo>
                    <a:pt x="1270" y="340"/>
                  </a:lnTo>
                  <a:lnTo>
                    <a:pt x="1282" y="360"/>
                  </a:lnTo>
                  <a:lnTo>
                    <a:pt x="1293" y="382"/>
                  </a:lnTo>
                  <a:lnTo>
                    <a:pt x="1302" y="407"/>
                  </a:lnTo>
                  <a:lnTo>
                    <a:pt x="1306" y="420"/>
                  </a:lnTo>
                  <a:lnTo>
                    <a:pt x="1310" y="435"/>
                  </a:lnTo>
                  <a:lnTo>
                    <a:pt x="1311" y="455"/>
                  </a:lnTo>
                  <a:lnTo>
                    <a:pt x="1310" y="476"/>
                  </a:lnTo>
                  <a:lnTo>
                    <a:pt x="1306" y="501"/>
                  </a:lnTo>
                  <a:lnTo>
                    <a:pt x="1298" y="526"/>
                  </a:lnTo>
                  <a:lnTo>
                    <a:pt x="1283" y="553"/>
                  </a:lnTo>
                  <a:lnTo>
                    <a:pt x="1262" y="582"/>
                  </a:lnTo>
                  <a:lnTo>
                    <a:pt x="1236" y="611"/>
                  </a:lnTo>
                  <a:lnTo>
                    <a:pt x="1207" y="636"/>
                  </a:lnTo>
                  <a:lnTo>
                    <a:pt x="1179" y="660"/>
                  </a:lnTo>
                  <a:lnTo>
                    <a:pt x="1151" y="683"/>
                  </a:lnTo>
                  <a:lnTo>
                    <a:pt x="1126" y="702"/>
                  </a:lnTo>
                  <a:lnTo>
                    <a:pt x="1102" y="721"/>
                  </a:lnTo>
                  <a:lnTo>
                    <a:pt x="1080" y="736"/>
                  </a:lnTo>
                  <a:lnTo>
                    <a:pt x="1063" y="750"/>
                  </a:lnTo>
                  <a:lnTo>
                    <a:pt x="1048" y="758"/>
                  </a:lnTo>
                  <a:lnTo>
                    <a:pt x="1040" y="765"/>
                  </a:lnTo>
                  <a:lnTo>
                    <a:pt x="1035" y="768"/>
                  </a:lnTo>
                  <a:lnTo>
                    <a:pt x="1015" y="779"/>
                  </a:lnTo>
                  <a:lnTo>
                    <a:pt x="992" y="788"/>
                  </a:lnTo>
                  <a:lnTo>
                    <a:pt x="963" y="799"/>
                  </a:lnTo>
                  <a:lnTo>
                    <a:pt x="930" y="812"/>
                  </a:lnTo>
                  <a:lnTo>
                    <a:pt x="894" y="825"/>
                  </a:lnTo>
                  <a:lnTo>
                    <a:pt x="854" y="838"/>
                  </a:lnTo>
                  <a:lnTo>
                    <a:pt x="854" y="1311"/>
                  </a:lnTo>
                  <a:lnTo>
                    <a:pt x="853" y="1331"/>
                  </a:lnTo>
                  <a:lnTo>
                    <a:pt x="833" y="2101"/>
                  </a:lnTo>
                  <a:lnTo>
                    <a:pt x="830" y="2134"/>
                  </a:lnTo>
                  <a:lnTo>
                    <a:pt x="820" y="2164"/>
                  </a:lnTo>
                  <a:lnTo>
                    <a:pt x="804" y="2193"/>
                  </a:lnTo>
                  <a:lnTo>
                    <a:pt x="784" y="2217"/>
                  </a:lnTo>
                  <a:lnTo>
                    <a:pt x="759" y="2238"/>
                  </a:lnTo>
                  <a:lnTo>
                    <a:pt x="730" y="2252"/>
                  </a:lnTo>
                  <a:lnTo>
                    <a:pt x="699" y="2262"/>
                  </a:lnTo>
                  <a:lnTo>
                    <a:pt x="665" y="2266"/>
                  </a:lnTo>
                  <a:lnTo>
                    <a:pt x="562" y="2266"/>
                  </a:lnTo>
                  <a:lnTo>
                    <a:pt x="531" y="2263"/>
                  </a:lnTo>
                  <a:lnTo>
                    <a:pt x="503" y="2255"/>
                  </a:lnTo>
                  <a:lnTo>
                    <a:pt x="477" y="2243"/>
                  </a:lnTo>
                  <a:lnTo>
                    <a:pt x="450" y="2255"/>
                  </a:lnTo>
                  <a:lnTo>
                    <a:pt x="421" y="2263"/>
                  </a:lnTo>
                  <a:lnTo>
                    <a:pt x="391" y="2266"/>
                  </a:lnTo>
                  <a:lnTo>
                    <a:pt x="287" y="2266"/>
                  </a:lnTo>
                  <a:lnTo>
                    <a:pt x="254" y="2262"/>
                  </a:lnTo>
                  <a:lnTo>
                    <a:pt x="223" y="2252"/>
                  </a:lnTo>
                  <a:lnTo>
                    <a:pt x="194" y="2237"/>
                  </a:lnTo>
                  <a:lnTo>
                    <a:pt x="168" y="2216"/>
                  </a:lnTo>
                  <a:lnTo>
                    <a:pt x="149" y="2192"/>
                  </a:lnTo>
                  <a:lnTo>
                    <a:pt x="133" y="2163"/>
                  </a:lnTo>
                  <a:lnTo>
                    <a:pt x="124" y="2132"/>
                  </a:lnTo>
                  <a:lnTo>
                    <a:pt x="120" y="2099"/>
                  </a:lnTo>
                  <a:lnTo>
                    <a:pt x="102" y="1399"/>
                  </a:lnTo>
                  <a:lnTo>
                    <a:pt x="76" y="1380"/>
                  </a:lnTo>
                  <a:lnTo>
                    <a:pt x="53" y="1355"/>
                  </a:lnTo>
                  <a:lnTo>
                    <a:pt x="36" y="1328"/>
                  </a:lnTo>
                  <a:lnTo>
                    <a:pt x="23" y="1297"/>
                  </a:lnTo>
                  <a:lnTo>
                    <a:pt x="17" y="1265"/>
                  </a:lnTo>
                  <a:lnTo>
                    <a:pt x="11" y="1197"/>
                  </a:lnTo>
                  <a:lnTo>
                    <a:pt x="6" y="1134"/>
                  </a:lnTo>
                  <a:lnTo>
                    <a:pt x="4" y="1076"/>
                  </a:lnTo>
                  <a:lnTo>
                    <a:pt x="1" y="1020"/>
                  </a:lnTo>
                  <a:lnTo>
                    <a:pt x="0" y="967"/>
                  </a:lnTo>
                  <a:lnTo>
                    <a:pt x="0" y="913"/>
                  </a:lnTo>
                  <a:lnTo>
                    <a:pt x="1" y="857"/>
                  </a:lnTo>
                  <a:lnTo>
                    <a:pt x="4" y="799"/>
                  </a:lnTo>
                  <a:lnTo>
                    <a:pt x="9" y="737"/>
                  </a:lnTo>
                  <a:lnTo>
                    <a:pt x="13" y="670"/>
                  </a:lnTo>
                  <a:lnTo>
                    <a:pt x="20" y="631"/>
                  </a:lnTo>
                  <a:lnTo>
                    <a:pt x="33" y="595"/>
                  </a:lnTo>
                  <a:lnTo>
                    <a:pt x="51" y="562"/>
                  </a:lnTo>
                  <a:lnTo>
                    <a:pt x="74" y="532"/>
                  </a:lnTo>
                  <a:lnTo>
                    <a:pt x="102" y="505"/>
                  </a:lnTo>
                  <a:lnTo>
                    <a:pt x="133" y="485"/>
                  </a:lnTo>
                  <a:lnTo>
                    <a:pt x="168" y="468"/>
                  </a:lnTo>
                  <a:lnTo>
                    <a:pt x="206" y="458"/>
                  </a:lnTo>
                  <a:lnTo>
                    <a:pt x="190" y="424"/>
                  </a:lnTo>
                  <a:lnTo>
                    <a:pt x="178" y="388"/>
                  </a:lnTo>
                  <a:lnTo>
                    <a:pt x="171" y="351"/>
                  </a:lnTo>
                  <a:lnTo>
                    <a:pt x="168" y="312"/>
                  </a:lnTo>
                  <a:lnTo>
                    <a:pt x="172" y="266"/>
                  </a:lnTo>
                  <a:lnTo>
                    <a:pt x="182" y="221"/>
                  </a:lnTo>
                  <a:lnTo>
                    <a:pt x="197" y="180"/>
                  </a:lnTo>
                  <a:lnTo>
                    <a:pt x="219" y="143"/>
                  </a:lnTo>
                  <a:lnTo>
                    <a:pt x="244" y="108"/>
                  </a:lnTo>
                  <a:lnTo>
                    <a:pt x="276" y="76"/>
                  </a:lnTo>
                  <a:lnTo>
                    <a:pt x="310" y="51"/>
                  </a:lnTo>
                  <a:lnTo>
                    <a:pt x="348" y="29"/>
                  </a:lnTo>
                  <a:lnTo>
                    <a:pt x="390" y="13"/>
                  </a:lnTo>
                  <a:lnTo>
                    <a:pt x="434" y="4"/>
                  </a:lnTo>
                  <a:lnTo>
                    <a:pt x="48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5"/>
            <p:cNvSpPr>
              <a:spLocks noEditPoints="1"/>
            </p:cNvSpPr>
            <p:nvPr/>
          </p:nvSpPr>
          <p:spPr bwMode="auto">
            <a:xfrm>
              <a:off x="788" y="2887"/>
              <a:ext cx="214" cy="405"/>
            </a:xfrm>
            <a:custGeom>
              <a:avLst/>
              <a:gdLst>
                <a:gd name="T0" fmla="*/ 1002 w 1071"/>
                <a:gd name="T1" fmla="*/ 252 h 2026"/>
                <a:gd name="T2" fmla="*/ 1040 w 1071"/>
                <a:gd name="T3" fmla="*/ 272 h 2026"/>
                <a:gd name="T4" fmla="*/ 1064 w 1071"/>
                <a:gd name="T5" fmla="*/ 310 h 2026"/>
                <a:gd name="T6" fmla="*/ 1069 w 1071"/>
                <a:gd name="T7" fmla="*/ 355 h 2026"/>
                <a:gd name="T8" fmla="*/ 1043 w 1071"/>
                <a:gd name="T9" fmla="*/ 393 h 2026"/>
                <a:gd name="T10" fmla="*/ 982 w 1071"/>
                <a:gd name="T11" fmla="*/ 448 h 2026"/>
                <a:gd name="T12" fmla="*/ 909 w 1071"/>
                <a:gd name="T13" fmla="*/ 505 h 2026"/>
                <a:gd name="T14" fmla="*/ 861 w 1071"/>
                <a:gd name="T15" fmla="*/ 540 h 2026"/>
                <a:gd name="T16" fmla="*/ 846 w 1071"/>
                <a:gd name="T17" fmla="*/ 549 h 2026"/>
                <a:gd name="T18" fmla="*/ 804 w 1071"/>
                <a:gd name="T19" fmla="*/ 567 h 2026"/>
                <a:gd name="T20" fmla="*/ 723 w 1071"/>
                <a:gd name="T21" fmla="*/ 596 h 2026"/>
                <a:gd name="T22" fmla="*/ 620 w 1071"/>
                <a:gd name="T23" fmla="*/ 624 h 2026"/>
                <a:gd name="T24" fmla="*/ 613 w 1071"/>
                <a:gd name="T25" fmla="*/ 1191 h 2026"/>
                <a:gd name="T26" fmla="*/ 584 w 1071"/>
                <a:gd name="T27" fmla="*/ 2007 h 2026"/>
                <a:gd name="T28" fmla="*/ 545 w 1071"/>
                <a:gd name="T29" fmla="*/ 2026 h 2026"/>
                <a:gd name="T30" fmla="*/ 413 w 1071"/>
                <a:gd name="T31" fmla="*/ 2016 h 2026"/>
                <a:gd name="T32" fmla="*/ 394 w 1071"/>
                <a:gd name="T33" fmla="*/ 1979 h 2026"/>
                <a:gd name="T34" fmla="*/ 319 w 1071"/>
                <a:gd name="T35" fmla="*/ 1979 h 2026"/>
                <a:gd name="T36" fmla="*/ 300 w 1071"/>
                <a:gd name="T37" fmla="*/ 2016 h 2026"/>
                <a:gd name="T38" fmla="*/ 167 w 1071"/>
                <a:gd name="T39" fmla="*/ 2026 h 2026"/>
                <a:gd name="T40" fmla="*/ 128 w 1071"/>
                <a:gd name="T41" fmla="*/ 2007 h 2026"/>
                <a:gd name="T42" fmla="*/ 100 w 1071"/>
                <a:gd name="T43" fmla="*/ 1191 h 2026"/>
                <a:gd name="T44" fmla="*/ 86 w 1071"/>
                <a:gd name="T45" fmla="*/ 1188 h 2026"/>
                <a:gd name="T46" fmla="*/ 69 w 1071"/>
                <a:gd name="T47" fmla="*/ 1186 h 2026"/>
                <a:gd name="T48" fmla="*/ 22 w 1071"/>
                <a:gd name="T49" fmla="*/ 1152 h 2026"/>
                <a:gd name="T50" fmla="*/ 6 w 1071"/>
                <a:gd name="T51" fmla="*/ 1007 h 2026"/>
                <a:gd name="T52" fmla="*/ 0 w 1071"/>
                <a:gd name="T53" fmla="*/ 846 h 2026"/>
                <a:gd name="T54" fmla="*/ 4 w 1071"/>
                <a:gd name="T55" fmla="*/ 684 h 2026"/>
                <a:gd name="T56" fmla="*/ 18 w 1071"/>
                <a:gd name="T57" fmla="*/ 533 h 2026"/>
                <a:gd name="T58" fmla="*/ 68 w 1071"/>
                <a:gd name="T59" fmla="*/ 471 h 2026"/>
                <a:gd name="T60" fmla="*/ 158 w 1071"/>
                <a:gd name="T61" fmla="*/ 453 h 2026"/>
                <a:gd name="T62" fmla="*/ 266 w 1071"/>
                <a:gd name="T63" fmla="*/ 457 h 2026"/>
                <a:gd name="T64" fmla="*/ 450 w 1071"/>
                <a:gd name="T65" fmla="*/ 454 h 2026"/>
                <a:gd name="T66" fmla="*/ 561 w 1071"/>
                <a:gd name="T67" fmla="*/ 451 h 2026"/>
                <a:gd name="T68" fmla="*/ 665 w 1071"/>
                <a:gd name="T69" fmla="*/ 430 h 2026"/>
                <a:gd name="T70" fmla="*/ 735 w 1071"/>
                <a:gd name="T71" fmla="*/ 410 h 2026"/>
                <a:gd name="T72" fmla="*/ 764 w 1071"/>
                <a:gd name="T73" fmla="*/ 402 h 2026"/>
                <a:gd name="T74" fmla="*/ 780 w 1071"/>
                <a:gd name="T75" fmla="*/ 393 h 2026"/>
                <a:gd name="T76" fmla="*/ 812 w 1071"/>
                <a:gd name="T77" fmla="*/ 362 h 2026"/>
                <a:gd name="T78" fmla="*/ 876 w 1071"/>
                <a:gd name="T79" fmla="*/ 312 h 2026"/>
                <a:gd name="T80" fmla="*/ 962 w 1071"/>
                <a:gd name="T81" fmla="*/ 258 h 2026"/>
                <a:gd name="T82" fmla="*/ 360 w 1071"/>
                <a:gd name="T83" fmla="*/ 0 h 2026"/>
                <a:gd name="T84" fmla="*/ 456 w 1071"/>
                <a:gd name="T85" fmla="*/ 26 h 2026"/>
                <a:gd name="T86" fmla="*/ 525 w 1071"/>
                <a:gd name="T87" fmla="*/ 95 h 2026"/>
                <a:gd name="T88" fmla="*/ 551 w 1071"/>
                <a:gd name="T89" fmla="*/ 192 h 2026"/>
                <a:gd name="T90" fmla="*/ 525 w 1071"/>
                <a:gd name="T91" fmla="*/ 289 h 2026"/>
                <a:gd name="T92" fmla="*/ 456 w 1071"/>
                <a:gd name="T93" fmla="*/ 356 h 2026"/>
                <a:gd name="T94" fmla="*/ 360 w 1071"/>
                <a:gd name="T95" fmla="*/ 383 h 2026"/>
                <a:gd name="T96" fmla="*/ 263 w 1071"/>
                <a:gd name="T97" fmla="*/ 356 h 2026"/>
                <a:gd name="T98" fmla="*/ 195 w 1071"/>
                <a:gd name="T99" fmla="*/ 289 h 2026"/>
                <a:gd name="T100" fmla="*/ 168 w 1071"/>
                <a:gd name="T101" fmla="*/ 192 h 2026"/>
                <a:gd name="T102" fmla="*/ 195 w 1071"/>
                <a:gd name="T103" fmla="*/ 95 h 2026"/>
                <a:gd name="T104" fmla="*/ 263 w 1071"/>
                <a:gd name="T105" fmla="*/ 26 h 2026"/>
                <a:gd name="T106" fmla="*/ 360 w 1071"/>
                <a:gd name="T107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2026">
                  <a:moveTo>
                    <a:pt x="991" y="251"/>
                  </a:moveTo>
                  <a:lnTo>
                    <a:pt x="997" y="251"/>
                  </a:lnTo>
                  <a:lnTo>
                    <a:pt x="1002" y="252"/>
                  </a:lnTo>
                  <a:lnTo>
                    <a:pt x="1018" y="256"/>
                  </a:lnTo>
                  <a:lnTo>
                    <a:pt x="1030" y="262"/>
                  </a:lnTo>
                  <a:lnTo>
                    <a:pt x="1040" y="272"/>
                  </a:lnTo>
                  <a:lnTo>
                    <a:pt x="1049" y="285"/>
                  </a:lnTo>
                  <a:lnTo>
                    <a:pt x="1057" y="297"/>
                  </a:lnTo>
                  <a:lnTo>
                    <a:pt x="1064" y="310"/>
                  </a:lnTo>
                  <a:lnTo>
                    <a:pt x="1070" y="327"/>
                  </a:lnTo>
                  <a:lnTo>
                    <a:pt x="1071" y="341"/>
                  </a:lnTo>
                  <a:lnTo>
                    <a:pt x="1069" y="355"/>
                  </a:lnTo>
                  <a:lnTo>
                    <a:pt x="1061" y="370"/>
                  </a:lnTo>
                  <a:lnTo>
                    <a:pt x="1053" y="382"/>
                  </a:lnTo>
                  <a:lnTo>
                    <a:pt x="1043" y="393"/>
                  </a:lnTo>
                  <a:lnTo>
                    <a:pt x="1034" y="402"/>
                  </a:lnTo>
                  <a:lnTo>
                    <a:pt x="1008" y="426"/>
                  </a:lnTo>
                  <a:lnTo>
                    <a:pt x="982" y="448"/>
                  </a:lnTo>
                  <a:lnTo>
                    <a:pt x="956" y="470"/>
                  </a:lnTo>
                  <a:lnTo>
                    <a:pt x="932" y="488"/>
                  </a:lnTo>
                  <a:lnTo>
                    <a:pt x="909" y="505"/>
                  </a:lnTo>
                  <a:lnTo>
                    <a:pt x="890" y="520"/>
                  </a:lnTo>
                  <a:lnTo>
                    <a:pt x="874" y="532"/>
                  </a:lnTo>
                  <a:lnTo>
                    <a:pt x="861" y="540"/>
                  </a:lnTo>
                  <a:lnTo>
                    <a:pt x="853" y="545"/>
                  </a:lnTo>
                  <a:lnTo>
                    <a:pt x="850" y="547"/>
                  </a:lnTo>
                  <a:lnTo>
                    <a:pt x="846" y="549"/>
                  </a:lnTo>
                  <a:lnTo>
                    <a:pt x="838" y="553"/>
                  </a:lnTo>
                  <a:lnTo>
                    <a:pt x="823" y="559"/>
                  </a:lnTo>
                  <a:lnTo>
                    <a:pt x="804" y="567"/>
                  </a:lnTo>
                  <a:lnTo>
                    <a:pt x="780" y="575"/>
                  </a:lnTo>
                  <a:lnTo>
                    <a:pt x="753" y="585"/>
                  </a:lnTo>
                  <a:lnTo>
                    <a:pt x="723" y="596"/>
                  </a:lnTo>
                  <a:lnTo>
                    <a:pt x="690" y="605"/>
                  </a:lnTo>
                  <a:lnTo>
                    <a:pt x="655" y="615"/>
                  </a:lnTo>
                  <a:lnTo>
                    <a:pt x="620" y="624"/>
                  </a:lnTo>
                  <a:lnTo>
                    <a:pt x="614" y="626"/>
                  </a:lnTo>
                  <a:lnTo>
                    <a:pt x="614" y="1191"/>
                  </a:lnTo>
                  <a:lnTo>
                    <a:pt x="613" y="1191"/>
                  </a:lnTo>
                  <a:lnTo>
                    <a:pt x="594" y="1979"/>
                  </a:lnTo>
                  <a:lnTo>
                    <a:pt x="591" y="1993"/>
                  </a:lnTo>
                  <a:lnTo>
                    <a:pt x="584" y="2007"/>
                  </a:lnTo>
                  <a:lnTo>
                    <a:pt x="574" y="2016"/>
                  </a:lnTo>
                  <a:lnTo>
                    <a:pt x="561" y="2024"/>
                  </a:lnTo>
                  <a:lnTo>
                    <a:pt x="545" y="2026"/>
                  </a:lnTo>
                  <a:lnTo>
                    <a:pt x="442" y="2026"/>
                  </a:lnTo>
                  <a:lnTo>
                    <a:pt x="427" y="2024"/>
                  </a:lnTo>
                  <a:lnTo>
                    <a:pt x="413" y="2016"/>
                  </a:lnTo>
                  <a:lnTo>
                    <a:pt x="404" y="2007"/>
                  </a:lnTo>
                  <a:lnTo>
                    <a:pt x="396" y="1993"/>
                  </a:lnTo>
                  <a:lnTo>
                    <a:pt x="394" y="1979"/>
                  </a:lnTo>
                  <a:lnTo>
                    <a:pt x="394" y="1320"/>
                  </a:lnTo>
                  <a:lnTo>
                    <a:pt x="319" y="1320"/>
                  </a:lnTo>
                  <a:lnTo>
                    <a:pt x="319" y="1979"/>
                  </a:lnTo>
                  <a:lnTo>
                    <a:pt x="317" y="1993"/>
                  </a:lnTo>
                  <a:lnTo>
                    <a:pt x="309" y="2007"/>
                  </a:lnTo>
                  <a:lnTo>
                    <a:pt x="300" y="2016"/>
                  </a:lnTo>
                  <a:lnTo>
                    <a:pt x="286" y="2024"/>
                  </a:lnTo>
                  <a:lnTo>
                    <a:pt x="271" y="2026"/>
                  </a:lnTo>
                  <a:lnTo>
                    <a:pt x="167" y="2026"/>
                  </a:lnTo>
                  <a:lnTo>
                    <a:pt x="152" y="2024"/>
                  </a:lnTo>
                  <a:lnTo>
                    <a:pt x="139" y="2016"/>
                  </a:lnTo>
                  <a:lnTo>
                    <a:pt x="128" y="2007"/>
                  </a:lnTo>
                  <a:lnTo>
                    <a:pt x="122" y="1993"/>
                  </a:lnTo>
                  <a:lnTo>
                    <a:pt x="120" y="1979"/>
                  </a:lnTo>
                  <a:lnTo>
                    <a:pt x="100" y="1191"/>
                  </a:lnTo>
                  <a:lnTo>
                    <a:pt x="91" y="1191"/>
                  </a:lnTo>
                  <a:lnTo>
                    <a:pt x="87" y="1189"/>
                  </a:lnTo>
                  <a:lnTo>
                    <a:pt x="86" y="1188"/>
                  </a:lnTo>
                  <a:lnTo>
                    <a:pt x="83" y="1187"/>
                  </a:lnTo>
                  <a:lnTo>
                    <a:pt x="80" y="1186"/>
                  </a:lnTo>
                  <a:lnTo>
                    <a:pt x="69" y="1186"/>
                  </a:lnTo>
                  <a:lnTo>
                    <a:pt x="51" y="1180"/>
                  </a:lnTo>
                  <a:lnTo>
                    <a:pt x="34" y="1169"/>
                  </a:lnTo>
                  <a:lnTo>
                    <a:pt x="22" y="1152"/>
                  </a:lnTo>
                  <a:lnTo>
                    <a:pt x="17" y="1134"/>
                  </a:lnTo>
                  <a:lnTo>
                    <a:pt x="11" y="1067"/>
                  </a:lnTo>
                  <a:lnTo>
                    <a:pt x="6" y="1007"/>
                  </a:lnTo>
                  <a:lnTo>
                    <a:pt x="2" y="951"/>
                  </a:lnTo>
                  <a:lnTo>
                    <a:pt x="1" y="898"/>
                  </a:lnTo>
                  <a:lnTo>
                    <a:pt x="0" y="846"/>
                  </a:lnTo>
                  <a:lnTo>
                    <a:pt x="0" y="794"/>
                  </a:lnTo>
                  <a:lnTo>
                    <a:pt x="1" y="741"/>
                  </a:lnTo>
                  <a:lnTo>
                    <a:pt x="4" y="684"/>
                  </a:lnTo>
                  <a:lnTo>
                    <a:pt x="7" y="625"/>
                  </a:lnTo>
                  <a:lnTo>
                    <a:pt x="12" y="558"/>
                  </a:lnTo>
                  <a:lnTo>
                    <a:pt x="18" y="533"/>
                  </a:lnTo>
                  <a:lnTo>
                    <a:pt x="30" y="509"/>
                  </a:lnTo>
                  <a:lnTo>
                    <a:pt x="47" y="488"/>
                  </a:lnTo>
                  <a:lnTo>
                    <a:pt x="68" y="471"/>
                  </a:lnTo>
                  <a:lnTo>
                    <a:pt x="92" y="460"/>
                  </a:lnTo>
                  <a:lnTo>
                    <a:pt x="117" y="455"/>
                  </a:lnTo>
                  <a:lnTo>
                    <a:pt x="158" y="453"/>
                  </a:lnTo>
                  <a:lnTo>
                    <a:pt x="197" y="454"/>
                  </a:lnTo>
                  <a:lnTo>
                    <a:pt x="232" y="455"/>
                  </a:lnTo>
                  <a:lnTo>
                    <a:pt x="266" y="457"/>
                  </a:lnTo>
                  <a:lnTo>
                    <a:pt x="296" y="455"/>
                  </a:lnTo>
                  <a:lnTo>
                    <a:pt x="417" y="455"/>
                  </a:lnTo>
                  <a:lnTo>
                    <a:pt x="450" y="454"/>
                  </a:lnTo>
                  <a:lnTo>
                    <a:pt x="484" y="453"/>
                  </a:lnTo>
                  <a:lnTo>
                    <a:pt x="521" y="452"/>
                  </a:lnTo>
                  <a:lnTo>
                    <a:pt x="561" y="451"/>
                  </a:lnTo>
                  <a:lnTo>
                    <a:pt x="604" y="452"/>
                  </a:lnTo>
                  <a:lnTo>
                    <a:pt x="636" y="440"/>
                  </a:lnTo>
                  <a:lnTo>
                    <a:pt x="665" y="430"/>
                  </a:lnTo>
                  <a:lnTo>
                    <a:pt x="691" y="422"/>
                  </a:lnTo>
                  <a:lnTo>
                    <a:pt x="716" y="414"/>
                  </a:lnTo>
                  <a:lnTo>
                    <a:pt x="735" y="410"/>
                  </a:lnTo>
                  <a:lnTo>
                    <a:pt x="751" y="406"/>
                  </a:lnTo>
                  <a:lnTo>
                    <a:pt x="760" y="403"/>
                  </a:lnTo>
                  <a:lnTo>
                    <a:pt x="764" y="402"/>
                  </a:lnTo>
                  <a:lnTo>
                    <a:pt x="771" y="401"/>
                  </a:lnTo>
                  <a:lnTo>
                    <a:pt x="777" y="396"/>
                  </a:lnTo>
                  <a:lnTo>
                    <a:pt x="780" y="393"/>
                  </a:lnTo>
                  <a:lnTo>
                    <a:pt x="787" y="387"/>
                  </a:lnTo>
                  <a:lnTo>
                    <a:pt x="798" y="376"/>
                  </a:lnTo>
                  <a:lnTo>
                    <a:pt x="812" y="362"/>
                  </a:lnTo>
                  <a:lnTo>
                    <a:pt x="831" y="347"/>
                  </a:lnTo>
                  <a:lnTo>
                    <a:pt x="852" y="330"/>
                  </a:lnTo>
                  <a:lnTo>
                    <a:pt x="876" y="312"/>
                  </a:lnTo>
                  <a:lnTo>
                    <a:pt x="903" y="293"/>
                  </a:lnTo>
                  <a:lnTo>
                    <a:pt x="932" y="275"/>
                  </a:lnTo>
                  <a:lnTo>
                    <a:pt x="962" y="258"/>
                  </a:lnTo>
                  <a:lnTo>
                    <a:pt x="976" y="254"/>
                  </a:lnTo>
                  <a:lnTo>
                    <a:pt x="991" y="251"/>
                  </a:lnTo>
                  <a:close/>
                  <a:moveTo>
                    <a:pt x="360" y="0"/>
                  </a:moveTo>
                  <a:lnTo>
                    <a:pt x="394" y="3"/>
                  </a:lnTo>
                  <a:lnTo>
                    <a:pt x="427" y="12"/>
                  </a:lnTo>
                  <a:lnTo>
                    <a:pt x="456" y="26"/>
                  </a:lnTo>
                  <a:lnTo>
                    <a:pt x="482" y="44"/>
                  </a:lnTo>
                  <a:lnTo>
                    <a:pt x="506" y="69"/>
                  </a:lnTo>
                  <a:lnTo>
                    <a:pt x="525" y="95"/>
                  </a:lnTo>
                  <a:lnTo>
                    <a:pt x="539" y="124"/>
                  </a:lnTo>
                  <a:lnTo>
                    <a:pt x="548" y="157"/>
                  </a:lnTo>
                  <a:lnTo>
                    <a:pt x="551" y="192"/>
                  </a:lnTo>
                  <a:lnTo>
                    <a:pt x="548" y="226"/>
                  </a:lnTo>
                  <a:lnTo>
                    <a:pt x="539" y="258"/>
                  </a:lnTo>
                  <a:lnTo>
                    <a:pt x="525" y="289"/>
                  </a:lnTo>
                  <a:lnTo>
                    <a:pt x="506" y="315"/>
                  </a:lnTo>
                  <a:lnTo>
                    <a:pt x="482" y="338"/>
                  </a:lnTo>
                  <a:lnTo>
                    <a:pt x="456" y="356"/>
                  </a:lnTo>
                  <a:lnTo>
                    <a:pt x="427" y="371"/>
                  </a:lnTo>
                  <a:lnTo>
                    <a:pt x="394" y="379"/>
                  </a:lnTo>
                  <a:lnTo>
                    <a:pt x="360" y="383"/>
                  </a:lnTo>
                  <a:lnTo>
                    <a:pt x="325" y="379"/>
                  </a:lnTo>
                  <a:lnTo>
                    <a:pt x="292" y="371"/>
                  </a:lnTo>
                  <a:lnTo>
                    <a:pt x="263" y="356"/>
                  </a:lnTo>
                  <a:lnTo>
                    <a:pt x="236" y="338"/>
                  </a:lnTo>
                  <a:lnTo>
                    <a:pt x="213" y="315"/>
                  </a:lnTo>
                  <a:lnTo>
                    <a:pt x="195" y="289"/>
                  </a:lnTo>
                  <a:lnTo>
                    <a:pt x="180" y="258"/>
                  </a:lnTo>
                  <a:lnTo>
                    <a:pt x="172" y="226"/>
                  </a:lnTo>
                  <a:lnTo>
                    <a:pt x="168" y="192"/>
                  </a:lnTo>
                  <a:lnTo>
                    <a:pt x="172" y="157"/>
                  </a:lnTo>
                  <a:lnTo>
                    <a:pt x="180" y="124"/>
                  </a:lnTo>
                  <a:lnTo>
                    <a:pt x="195" y="95"/>
                  </a:lnTo>
                  <a:lnTo>
                    <a:pt x="213" y="69"/>
                  </a:lnTo>
                  <a:lnTo>
                    <a:pt x="236" y="44"/>
                  </a:lnTo>
                  <a:lnTo>
                    <a:pt x="263" y="26"/>
                  </a:lnTo>
                  <a:lnTo>
                    <a:pt x="292" y="12"/>
                  </a:lnTo>
                  <a:lnTo>
                    <a:pt x="325" y="3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100591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1107996"/>
          </a:xfrm>
        </p:spPr>
        <p:txBody>
          <a:bodyPr/>
          <a:lstStyle/>
          <a:p>
            <a:r>
              <a:rPr lang="en-US" dirty="0" smtClean="0"/>
              <a:t>Scripts to illustrate tools used in these slides: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http://bit.ly/2lJvj4W</a:t>
            </a:r>
          </a:p>
        </p:txBody>
      </p:sp>
    </p:spTree>
    <p:extLst>
      <p:ext uri="{BB962C8B-B14F-4D97-AF65-F5344CB8AC3E}">
        <p14:creationId xmlns:p14="http://schemas.microsoft.com/office/powerpoint/2010/main" val="103971894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879" y="2205227"/>
            <a:ext cx="4206239" cy="244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27253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4173" y="689313"/>
            <a:ext cx="9297424" cy="492443"/>
          </a:xfrm>
        </p:spPr>
        <p:txBody>
          <a:bodyPr/>
          <a:lstStyle/>
          <a:p>
            <a:r>
              <a:rPr lang="en-US" sz="3200" dirty="0" smtClean="0"/>
              <a:t>Why Python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160893" y="1899636"/>
            <a:ext cx="9297424" cy="3247043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Free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Simple and easy to learn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Easy to maintain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Wide-acceptance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Modular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Cross platform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Scheduling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85" y="586146"/>
            <a:ext cx="5499543" cy="34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56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9745"/>
            <a:ext cx="10826496" cy="492443"/>
          </a:xfrm>
        </p:spPr>
        <p:txBody>
          <a:bodyPr/>
          <a:lstStyle/>
          <a:p>
            <a:r>
              <a:rPr lang="en-US" sz="3200" dirty="0" smtClean="0"/>
              <a:t>What is the Geodatabase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030224" y="2163088"/>
            <a:ext cx="10369296" cy="3429000"/>
          </a:xfrm>
        </p:spPr>
        <p:txBody>
          <a:bodyPr/>
          <a:lstStyle/>
          <a:p>
            <a:r>
              <a:rPr lang="en-US" sz="2800" dirty="0" smtClean="0"/>
              <a:t>A physical store of geographic data</a:t>
            </a:r>
          </a:p>
          <a:p>
            <a:pPr marL="623887" lvl="1" indent="-342900"/>
            <a:r>
              <a:rPr lang="en-US" sz="2200" dirty="0"/>
              <a:t>	</a:t>
            </a:r>
            <a:r>
              <a:rPr lang="en-US" sz="2400" dirty="0" smtClean="0"/>
              <a:t>Scalable storage model supported on different platforms</a:t>
            </a:r>
          </a:p>
          <a:p>
            <a:r>
              <a:rPr lang="en-US" sz="2800" dirty="0" smtClean="0"/>
              <a:t>Core ArcGIS Information Mode</a:t>
            </a:r>
            <a:r>
              <a:rPr lang="en-US" sz="2400" dirty="0" smtClean="0"/>
              <a:t>l</a:t>
            </a:r>
          </a:p>
          <a:p>
            <a:pPr marL="623887" lvl="1" indent="-342900"/>
            <a:r>
              <a:rPr lang="en-US" sz="2200" dirty="0"/>
              <a:t>	</a:t>
            </a:r>
            <a:r>
              <a:rPr lang="en-US" sz="2400" dirty="0" smtClean="0"/>
              <a:t>Comprehensive GIS Data model for real-world features</a:t>
            </a:r>
          </a:p>
          <a:p>
            <a:pPr marL="623887" lvl="1" indent="-342900"/>
            <a:r>
              <a:rPr lang="en-US" sz="2200" dirty="0"/>
              <a:t>	</a:t>
            </a:r>
            <a:r>
              <a:rPr lang="en-US" sz="2400" dirty="0" smtClean="0"/>
              <a:t>Implemented as a series of simple tables</a:t>
            </a:r>
          </a:p>
          <a:p>
            <a:r>
              <a:rPr lang="en-US" sz="2800" dirty="0" smtClean="0"/>
              <a:t>Transactional model for managing GIS workflows</a:t>
            </a:r>
          </a:p>
          <a:p>
            <a:r>
              <a:rPr lang="en-US" sz="2800" dirty="0" smtClean="0"/>
              <a:t>Set of components for accessing data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8029659" y="433429"/>
            <a:ext cx="1857584" cy="1814354"/>
            <a:chOff x="4507922" y="3610749"/>
            <a:chExt cx="1141926" cy="1195738"/>
          </a:xfrm>
        </p:grpSpPr>
        <p:sp>
          <p:nvSpPr>
            <p:cNvPr id="8" name="Freeform 112"/>
            <p:cNvSpPr>
              <a:spLocks/>
            </p:cNvSpPr>
            <p:nvPr/>
          </p:nvSpPr>
          <p:spPr bwMode="auto">
            <a:xfrm>
              <a:off x="4507922" y="3610749"/>
              <a:ext cx="1141926" cy="1195738"/>
            </a:xfrm>
            <a:custGeom>
              <a:avLst/>
              <a:gdLst>
                <a:gd name="T0" fmla="*/ 1001 w 1908"/>
                <a:gd name="T1" fmla="*/ 0 h 1998"/>
                <a:gd name="T2" fmla="*/ 1103 w 1908"/>
                <a:gd name="T3" fmla="*/ 5 h 1998"/>
                <a:gd name="T4" fmla="*/ 1212 w 1908"/>
                <a:gd name="T5" fmla="*/ 14 h 1998"/>
                <a:gd name="T6" fmla="*/ 1322 w 1908"/>
                <a:gd name="T7" fmla="*/ 27 h 1998"/>
                <a:gd name="T8" fmla="*/ 1432 w 1908"/>
                <a:gd name="T9" fmla="*/ 45 h 1998"/>
                <a:gd name="T10" fmla="*/ 1538 w 1908"/>
                <a:gd name="T11" fmla="*/ 70 h 1998"/>
                <a:gd name="T12" fmla="*/ 1637 w 1908"/>
                <a:gd name="T13" fmla="*/ 102 h 1998"/>
                <a:gd name="T14" fmla="*/ 1725 w 1908"/>
                <a:gd name="T15" fmla="*/ 141 h 1998"/>
                <a:gd name="T16" fmla="*/ 1800 w 1908"/>
                <a:gd name="T17" fmla="*/ 186 h 1998"/>
                <a:gd name="T18" fmla="*/ 1858 w 1908"/>
                <a:gd name="T19" fmla="*/ 241 h 1998"/>
                <a:gd name="T20" fmla="*/ 1895 w 1908"/>
                <a:gd name="T21" fmla="*/ 304 h 1998"/>
                <a:gd name="T22" fmla="*/ 1908 w 1908"/>
                <a:gd name="T23" fmla="*/ 378 h 1998"/>
                <a:gd name="T24" fmla="*/ 1908 w 1908"/>
                <a:gd name="T25" fmla="*/ 404 h 1998"/>
                <a:gd name="T26" fmla="*/ 1908 w 1908"/>
                <a:gd name="T27" fmla="*/ 651 h 1998"/>
                <a:gd name="T28" fmla="*/ 1908 w 1908"/>
                <a:gd name="T29" fmla="*/ 832 h 1998"/>
                <a:gd name="T30" fmla="*/ 1908 w 1908"/>
                <a:gd name="T31" fmla="*/ 964 h 1998"/>
                <a:gd name="T32" fmla="*/ 1908 w 1908"/>
                <a:gd name="T33" fmla="*/ 1097 h 1998"/>
                <a:gd name="T34" fmla="*/ 1908 w 1908"/>
                <a:gd name="T35" fmla="*/ 1288 h 1998"/>
                <a:gd name="T36" fmla="*/ 1908 w 1908"/>
                <a:gd name="T37" fmla="*/ 1403 h 1998"/>
                <a:gd name="T38" fmla="*/ 1908 w 1908"/>
                <a:gd name="T39" fmla="*/ 1502 h 1998"/>
                <a:gd name="T40" fmla="*/ 1908 w 1908"/>
                <a:gd name="T41" fmla="*/ 1629 h 1998"/>
                <a:gd name="T42" fmla="*/ 1908 w 1908"/>
                <a:gd name="T43" fmla="*/ 1646 h 1998"/>
                <a:gd name="T44" fmla="*/ 1897 w 1908"/>
                <a:gd name="T45" fmla="*/ 1695 h 1998"/>
                <a:gd name="T46" fmla="*/ 1851 w 1908"/>
                <a:gd name="T47" fmla="*/ 1757 h 1998"/>
                <a:gd name="T48" fmla="*/ 1771 w 1908"/>
                <a:gd name="T49" fmla="*/ 1824 h 1998"/>
                <a:gd name="T50" fmla="*/ 1675 w 1908"/>
                <a:gd name="T51" fmla="*/ 1878 h 1998"/>
                <a:gd name="T52" fmla="*/ 1566 w 1908"/>
                <a:gd name="T53" fmla="*/ 1920 h 1998"/>
                <a:gd name="T54" fmla="*/ 1449 w 1908"/>
                <a:gd name="T55" fmla="*/ 1952 h 1998"/>
                <a:gd name="T56" fmla="*/ 1324 w 1908"/>
                <a:gd name="T57" fmla="*/ 1974 h 1998"/>
                <a:gd name="T58" fmla="*/ 1198 w 1908"/>
                <a:gd name="T59" fmla="*/ 1988 h 1998"/>
                <a:gd name="T60" fmla="*/ 1074 w 1908"/>
                <a:gd name="T61" fmla="*/ 1995 h 1998"/>
                <a:gd name="T62" fmla="*/ 953 w 1908"/>
                <a:gd name="T63" fmla="*/ 1998 h 1998"/>
                <a:gd name="T64" fmla="*/ 834 w 1908"/>
                <a:gd name="T65" fmla="*/ 1995 h 1998"/>
                <a:gd name="T66" fmla="*/ 710 w 1908"/>
                <a:gd name="T67" fmla="*/ 1988 h 1998"/>
                <a:gd name="T68" fmla="*/ 584 w 1908"/>
                <a:gd name="T69" fmla="*/ 1974 h 1998"/>
                <a:gd name="T70" fmla="*/ 459 w 1908"/>
                <a:gd name="T71" fmla="*/ 1952 h 1998"/>
                <a:gd name="T72" fmla="*/ 342 w 1908"/>
                <a:gd name="T73" fmla="*/ 1920 h 1998"/>
                <a:gd name="T74" fmla="*/ 233 w 1908"/>
                <a:gd name="T75" fmla="*/ 1878 h 1998"/>
                <a:gd name="T76" fmla="*/ 137 w 1908"/>
                <a:gd name="T77" fmla="*/ 1824 h 1998"/>
                <a:gd name="T78" fmla="*/ 57 w 1908"/>
                <a:gd name="T79" fmla="*/ 1757 h 1998"/>
                <a:gd name="T80" fmla="*/ 11 w 1908"/>
                <a:gd name="T81" fmla="*/ 1695 h 1998"/>
                <a:gd name="T82" fmla="*/ 0 w 1908"/>
                <a:gd name="T83" fmla="*/ 1646 h 1998"/>
                <a:gd name="T84" fmla="*/ 0 w 1908"/>
                <a:gd name="T85" fmla="*/ 1629 h 1998"/>
                <a:gd name="T86" fmla="*/ 0 w 1908"/>
                <a:gd name="T87" fmla="*/ 1403 h 1998"/>
                <a:gd name="T88" fmla="*/ 0 w 1908"/>
                <a:gd name="T89" fmla="*/ 1226 h 1998"/>
                <a:gd name="T90" fmla="*/ 0 w 1908"/>
                <a:gd name="T91" fmla="*/ 1097 h 1998"/>
                <a:gd name="T92" fmla="*/ 0 w 1908"/>
                <a:gd name="T93" fmla="*/ 964 h 1998"/>
                <a:gd name="T94" fmla="*/ 0 w 1908"/>
                <a:gd name="T95" fmla="*/ 769 h 1998"/>
                <a:gd name="T96" fmla="*/ 0 w 1908"/>
                <a:gd name="T97" fmla="*/ 651 h 1998"/>
                <a:gd name="T98" fmla="*/ 0 w 1908"/>
                <a:gd name="T99" fmla="*/ 547 h 1998"/>
                <a:gd name="T100" fmla="*/ 0 w 1908"/>
                <a:gd name="T101" fmla="*/ 404 h 1998"/>
                <a:gd name="T102" fmla="*/ 0 w 1908"/>
                <a:gd name="T103" fmla="*/ 378 h 1998"/>
                <a:gd name="T104" fmla="*/ 13 w 1908"/>
                <a:gd name="T105" fmla="*/ 304 h 1998"/>
                <a:gd name="T106" fmla="*/ 50 w 1908"/>
                <a:gd name="T107" fmla="*/ 241 h 1998"/>
                <a:gd name="T108" fmla="*/ 108 w 1908"/>
                <a:gd name="T109" fmla="*/ 186 h 1998"/>
                <a:gd name="T110" fmla="*/ 183 w 1908"/>
                <a:gd name="T111" fmla="*/ 141 h 1998"/>
                <a:gd name="T112" fmla="*/ 271 w 1908"/>
                <a:gd name="T113" fmla="*/ 102 h 1998"/>
                <a:gd name="T114" fmla="*/ 370 w 1908"/>
                <a:gd name="T115" fmla="*/ 70 h 1998"/>
                <a:gd name="T116" fmla="*/ 476 w 1908"/>
                <a:gd name="T117" fmla="*/ 45 h 1998"/>
                <a:gd name="T118" fmla="*/ 586 w 1908"/>
                <a:gd name="T119" fmla="*/ 27 h 1998"/>
                <a:gd name="T120" fmla="*/ 696 w 1908"/>
                <a:gd name="T121" fmla="*/ 14 h 1998"/>
                <a:gd name="T122" fmla="*/ 804 w 1908"/>
                <a:gd name="T123" fmla="*/ 5 h 1998"/>
                <a:gd name="T124" fmla="*/ 907 w 1908"/>
                <a:gd name="T125" fmla="*/ 0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8" h="1998">
                  <a:moveTo>
                    <a:pt x="953" y="0"/>
                  </a:moveTo>
                  <a:lnTo>
                    <a:pt x="1001" y="0"/>
                  </a:lnTo>
                  <a:lnTo>
                    <a:pt x="1052" y="3"/>
                  </a:lnTo>
                  <a:lnTo>
                    <a:pt x="1103" y="5"/>
                  </a:lnTo>
                  <a:lnTo>
                    <a:pt x="1157" y="9"/>
                  </a:lnTo>
                  <a:lnTo>
                    <a:pt x="1212" y="14"/>
                  </a:lnTo>
                  <a:lnTo>
                    <a:pt x="1266" y="20"/>
                  </a:lnTo>
                  <a:lnTo>
                    <a:pt x="1322" y="27"/>
                  </a:lnTo>
                  <a:lnTo>
                    <a:pt x="1377" y="35"/>
                  </a:lnTo>
                  <a:lnTo>
                    <a:pt x="1432" y="45"/>
                  </a:lnTo>
                  <a:lnTo>
                    <a:pt x="1486" y="57"/>
                  </a:lnTo>
                  <a:lnTo>
                    <a:pt x="1538" y="70"/>
                  </a:lnTo>
                  <a:lnTo>
                    <a:pt x="1589" y="85"/>
                  </a:lnTo>
                  <a:lnTo>
                    <a:pt x="1637" y="102"/>
                  </a:lnTo>
                  <a:lnTo>
                    <a:pt x="1683" y="120"/>
                  </a:lnTo>
                  <a:lnTo>
                    <a:pt x="1725" y="141"/>
                  </a:lnTo>
                  <a:lnTo>
                    <a:pt x="1765" y="162"/>
                  </a:lnTo>
                  <a:lnTo>
                    <a:pt x="1800" y="186"/>
                  </a:lnTo>
                  <a:lnTo>
                    <a:pt x="1832" y="213"/>
                  </a:lnTo>
                  <a:lnTo>
                    <a:pt x="1858" y="241"/>
                  </a:lnTo>
                  <a:lnTo>
                    <a:pt x="1879" y="271"/>
                  </a:lnTo>
                  <a:lnTo>
                    <a:pt x="1895" y="304"/>
                  </a:lnTo>
                  <a:lnTo>
                    <a:pt x="1904" y="339"/>
                  </a:lnTo>
                  <a:lnTo>
                    <a:pt x="1908" y="378"/>
                  </a:lnTo>
                  <a:lnTo>
                    <a:pt x="1908" y="387"/>
                  </a:lnTo>
                  <a:lnTo>
                    <a:pt x="1908" y="404"/>
                  </a:lnTo>
                  <a:lnTo>
                    <a:pt x="1908" y="596"/>
                  </a:lnTo>
                  <a:lnTo>
                    <a:pt x="1908" y="651"/>
                  </a:lnTo>
                  <a:lnTo>
                    <a:pt x="1908" y="708"/>
                  </a:lnTo>
                  <a:lnTo>
                    <a:pt x="1908" y="832"/>
                  </a:lnTo>
                  <a:lnTo>
                    <a:pt x="1908" y="897"/>
                  </a:lnTo>
                  <a:lnTo>
                    <a:pt x="1908" y="964"/>
                  </a:lnTo>
                  <a:lnTo>
                    <a:pt x="1908" y="1030"/>
                  </a:lnTo>
                  <a:lnTo>
                    <a:pt x="1908" y="1097"/>
                  </a:lnTo>
                  <a:lnTo>
                    <a:pt x="1908" y="1162"/>
                  </a:lnTo>
                  <a:lnTo>
                    <a:pt x="1908" y="1288"/>
                  </a:lnTo>
                  <a:lnTo>
                    <a:pt x="1908" y="1347"/>
                  </a:lnTo>
                  <a:lnTo>
                    <a:pt x="1908" y="1403"/>
                  </a:lnTo>
                  <a:lnTo>
                    <a:pt x="1908" y="1455"/>
                  </a:lnTo>
                  <a:lnTo>
                    <a:pt x="1908" y="1502"/>
                  </a:lnTo>
                  <a:lnTo>
                    <a:pt x="1908" y="1543"/>
                  </a:lnTo>
                  <a:lnTo>
                    <a:pt x="1908" y="1629"/>
                  </a:lnTo>
                  <a:lnTo>
                    <a:pt x="1908" y="1642"/>
                  </a:lnTo>
                  <a:lnTo>
                    <a:pt x="1908" y="1646"/>
                  </a:lnTo>
                  <a:lnTo>
                    <a:pt x="1906" y="1671"/>
                  </a:lnTo>
                  <a:lnTo>
                    <a:pt x="1897" y="1695"/>
                  </a:lnTo>
                  <a:lnTo>
                    <a:pt x="1885" y="1717"/>
                  </a:lnTo>
                  <a:lnTo>
                    <a:pt x="1851" y="1757"/>
                  </a:lnTo>
                  <a:lnTo>
                    <a:pt x="1814" y="1792"/>
                  </a:lnTo>
                  <a:lnTo>
                    <a:pt x="1771" y="1824"/>
                  </a:lnTo>
                  <a:lnTo>
                    <a:pt x="1725" y="1853"/>
                  </a:lnTo>
                  <a:lnTo>
                    <a:pt x="1675" y="1878"/>
                  </a:lnTo>
                  <a:lnTo>
                    <a:pt x="1621" y="1900"/>
                  </a:lnTo>
                  <a:lnTo>
                    <a:pt x="1566" y="1920"/>
                  </a:lnTo>
                  <a:lnTo>
                    <a:pt x="1508" y="1937"/>
                  </a:lnTo>
                  <a:lnTo>
                    <a:pt x="1449" y="1952"/>
                  </a:lnTo>
                  <a:lnTo>
                    <a:pt x="1387" y="1964"/>
                  </a:lnTo>
                  <a:lnTo>
                    <a:pt x="1324" y="1974"/>
                  </a:lnTo>
                  <a:lnTo>
                    <a:pt x="1261" y="1982"/>
                  </a:lnTo>
                  <a:lnTo>
                    <a:pt x="1198" y="1988"/>
                  </a:lnTo>
                  <a:lnTo>
                    <a:pt x="1135" y="1993"/>
                  </a:lnTo>
                  <a:lnTo>
                    <a:pt x="1074" y="1995"/>
                  </a:lnTo>
                  <a:lnTo>
                    <a:pt x="1013" y="1997"/>
                  </a:lnTo>
                  <a:lnTo>
                    <a:pt x="953" y="1998"/>
                  </a:lnTo>
                  <a:lnTo>
                    <a:pt x="895" y="1997"/>
                  </a:lnTo>
                  <a:lnTo>
                    <a:pt x="834" y="1995"/>
                  </a:lnTo>
                  <a:lnTo>
                    <a:pt x="773" y="1993"/>
                  </a:lnTo>
                  <a:lnTo>
                    <a:pt x="710" y="1988"/>
                  </a:lnTo>
                  <a:lnTo>
                    <a:pt x="647" y="1982"/>
                  </a:lnTo>
                  <a:lnTo>
                    <a:pt x="584" y="1974"/>
                  </a:lnTo>
                  <a:lnTo>
                    <a:pt x="521" y="1964"/>
                  </a:lnTo>
                  <a:lnTo>
                    <a:pt x="459" y="1952"/>
                  </a:lnTo>
                  <a:lnTo>
                    <a:pt x="400" y="1937"/>
                  </a:lnTo>
                  <a:lnTo>
                    <a:pt x="342" y="1920"/>
                  </a:lnTo>
                  <a:lnTo>
                    <a:pt x="285" y="1900"/>
                  </a:lnTo>
                  <a:lnTo>
                    <a:pt x="233" y="1878"/>
                  </a:lnTo>
                  <a:lnTo>
                    <a:pt x="183" y="1853"/>
                  </a:lnTo>
                  <a:lnTo>
                    <a:pt x="137" y="1824"/>
                  </a:lnTo>
                  <a:lnTo>
                    <a:pt x="94" y="1792"/>
                  </a:lnTo>
                  <a:lnTo>
                    <a:pt x="57" y="1757"/>
                  </a:lnTo>
                  <a:lnTo>
                    <a:pt x="23" y="1717"/>
                  </a:lnTo>
                  <a:lnTo>
                    <a:pt x="11" y="1695"/>
                  </a:lnTo>
                  <a:lnTo>
                    <a:pt x="2" y="1671"/>
                  </a:lnTo>
                  <a:lnTo>
                    <a:pt x="0" y="1646"/>
                  </a:lnTo>
                  <a:lnTo>
                    <a:pt x="0" y="1642"/>
                  </a:lnTo>
                  <a:lnTo>
                    <a:pt x="0" y="1629"/>
                  </a:lnTo>
                  <a:lnTo>
                    <a:pt x="0" y="1455"/>
                  </a:lnTo>
                  <a:lnTo>
                    <a:pt x="0" y="1403"/>
                  </a:lnTo>
                  <a:lnTo>
                    <a:pt x="0" y="1347"/>
                  </a:lnTo>
                  <a:lnTo>
                    <a:pt x="0" y="1226"/>
                  </a:lnTo>
                  <a:lnTo>
                    <a:pt x="0" y="1162"/>
                  </a:lnTo>
                  <a:lnTo>
                    <a:pt x="0" y="1097"/>
                  </a:lnTo>
                  <a:lnTo>
                    <a:pt x="0" y="1030"/>
                  </a:lnTo>
                  <a:lnTo>
                    <a:pt x="0" y="964"/>
                  </a:lnTo>
                  <a:lnTo>
                    <a:pt x="0" y="897"/>
                  </a:lnTo>
                  <a:lnTo>
                    <a:pt x="0" y="769"/>
                  </a:lnTo>
                  <a:lnTo>
                    <a:pt x="0" y="708"/>
                  </a:lnTo>
                  <a:lnTo>
                    <a:pt x="0" y="651"/>
                  </a:lnTo>
                  <a:lnTo>
                    <a:pt x="0" y="596"/>
                  </a:lnTo>
                  <a:lnTo>
                    <a:pt x="0" y="547"/>
                  </a:lnTo>
                  <a:lnTo>
                    <a:pt x="0" y="502"/>
                  </a:lnTo>
                  <a:lnTo>
                    <a:pt x="0" y="404"/>
                  </a:lnTo>
                  <a:lnTo>
                    <a:pt x="0" y="387"/>
                  </a:lnTo>
                  <a:lnTo>
                    <a:pt x="0" y="378"/>
                  </a:lnTo>
                  <a:lnTo>
                    <a:pt x="4" y="339"/>
                  </a:lnTo>
                  <a:lnTo>
                    <a:pt x="13" y="304"/>
                  </a:lnTo>
                  <a:lnTo>
                    <a:pt x="29" y="271"/>
                  </a:lnTo>
                  <a:lnTo>
                    <a:pt x="50" y="241"/>
                  </a:lnTo>
                  <a:lnTo>
                    <a:pt x="76" y="213"/>
                  </a:lnTo>
                  <a:lnTo>
                    <a:pt x="108" y="186"/>
                  </a:lnTo>
                  <a:lnTo>
                    <a:pt x="143" y="162"/>
                  </a:lnTo>
                  <a:lnTo>
                    <a:pt x="183" y="141"/>
                  </a:lnTo>
                  <a:lnTo>
                    <a:pt x="225" y="120"/>
                  </a:lnTo>
                  <a:lnTo>
                    <a:pt x="271" y="102"/>
                  </a:lnTo>
                  <a:lnTo>
                    <a:pt x="319" y="85"/>
                  </a:lnTo>
                  <a:lnTo>
                    <a:pt x="370" y="70"/>
                  </a:lnTo>
                  <a:lnTo>
                    <a:pt x="422" y="57"/>
                  </a:lnTo>
                  <a:lnTo>
                    <a:pt x="476" y="45"/>
                  </a:lnTo>
                  <a:lnTo>
                    <a:pt x="531" y="35"/>
                  </a:lnTo>
                  <a:lnTo>
                    <a:pt x="586" y="27"/>
                  </a:lnTo>
                  <a:lnTo>
                    <a:pt x="642" y="20"/>
                  </a:lnTo>
                  <a:lnTo>
                    <a:pt x="696" y="14"/>
                  </a:lnTo>
                  <a:lnTo>
                    <a:pt x="751" y="9"/>
                  </a:lnTo>
                  <a:lnTo>
                    <a:pt x="804" y="5"/>
                  </a:lnTo>
                  <a:lnTo>
                    <a:pt x="856" y="3"/>
                  </a:lnTo>
                  <a:lnTo>
                    <a:pt x="907" y="0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DBDE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3"/>
            <p:cNvSpPr>
              <a:spLocks noEditPoints="1"/>
            </p:cNvSpPr>
            <p:nvPr/>
          </p:nvSpPr>
          <p:spPr bwMode="auto">
            <a:xfrm>
              <a:off x="4579666" y="3682494"/>
              <a:ext cx="998437" cy="1052249"/>
            </a:xfrm>
            <a:custGeom>
              <a:avLst/>
              <a:gdLst>
                <a:gd name="T0" fmla="*/ 1639 w 1668"/>
                <a:gd name="T1" fmla="*/ 1560 h 1758"/>
                <a:gd name="T2" fmla="*/ 1521 w 1668"/>
                <a:gd name="T3" fmla="*/ 1642 h 1758"/>
                <a:gd name="T4" fmla="*/ 1370 w 1668"/>
                <a:gd name="T5" fmla="*/ 1698 h 1758"/>
                <a:gd name="T6" fmla="*/ 1200 w 1668"/>
                <a:gd name="T7" fmla="*/ 1733 h 1758"/>
                <a:gd name="T8" fmla="*/ 1032 w 1668"/>
                <a:gd name="T9" fmla="*/ 1751 h 1758"/>
                <a:gd name="T10" fmla="*/ 879 w 1668"/>
                <a:gd name="T11" fmla="*/ 1758 h 1758"/>
                <a:gd name="T12" fmla="*/ 747 w 1668"/>
                <a:gd name="T13" fmla="*/ 1757 h 1758"/>
                <a:gd name="T14" fmla="*/ 597 w 1668"/>
                <a:gd name="T15" fmla="*/ 1748 h 1758"/>
                <a:gd name="T16" fmla="*/ 436 w 1668"/>
                <a:gd name="T17" fmla="*/ 1728 h 1758"/>
                <a:gd name="T18" fmla="*/ 279 w 1668"/>
                <a:gd name="T19" fmla="*/ 1692 h 1758"/>
                <a:gd name="T20" fmla="*/ 138 w 1668"/>
                <a:gd name="T21" fmla="*/ 1637 h 1758"/>
                <a:gd name="T22" fmla="*/ 28 w 1668"/>
                <a:gd name="T23" fmla="*/ 1559 h 1758"/>
                <a:gd name="T24" fmla="*/ 46 w 1668"/>
                <a:gd name="T25" fmla="*/ 1011 h 1758"/>
                <a:gd name="T26" fmla="*/ 214 w 1668"/>
                <a:gd name="T27" fmla="*/ 1079 h 1758"/>
                <a:gd name="T28" fmla="*/ 413 w 1668"/>
                <a:gd name="T29" fmla="*/ 1123 h 1758"/>
                <a:gd name="T30" fmla="*/ 625 w 1668"/>
                <a:gd name="T31" fmla="*/ 1149 h 1758"/>
                <a:gd name="T32" fmla="*/ 833 w 1668"/>
                <a:gd name="T33" fmla="*/ 1156 h 1758"/>
                <a:gd name="T34" fmla="*/ 1042 w 1668"/>
                <a:gd name="T35" fmla="*/ 1149 h 1758"/>
                <a:gd name="T36" fmla="*/ 1255 w 1668"/>
                <a:gd name="T37" fmla="*/ 1123 h 1758"/>
                <a:gd name="T38" fmla="*/ 1454 w 1668"/>
                <a:gd name="T39" fmla="*/ 1079 h 1758"/>
                <a:gd name="T40" fmla="*/ 1622 w 1668"/>
                <a:gd name="T41" fmla="*/ 1011 h 1758"/>
                <a:gd name="T42" fmla="*/ 919 w 1668"/>
                <a:gd name="T43" fmla="*/ 1 h 1758"/>
                <a:gd name="T44" fmla="*/ 1159 w 1668"/>
                <a:gd name="T45" fmla="*/ 21 h 1758"/>
                <a:gd name="T46" fmla="*/ 1365 w 1668"/>
                <a:gd name="T47" fmla="*/ 59 h 1758"/>
                <a:gd name="T48" fmla="*/ 1526 w 1668"/>
                <a:gd name="T49" fmla="*/ 114 h 1758"/>
                <a:gd name="T50" fmla="*/ 1631 w 1668"/>
                <a:gd name="T51" fmla="*/ 180 h 1758"/>
                <a:gd name="T52" fmla="*/ 1668 w 1668"/>
                <a:gd name="T53" fmla="*/ 258 h 1758"/>
                <a:gd name="T54" fmla="*/ 1631 w 1668"/>
                <a:gd name="T55" fmla="*/ 334 h 1758"/>
                <a:gd name="T56" fmla="*/ 1526 w 1668"/>
                <a:gd name="T57" fmla="*/ 400 h 1758"/>
                <a:gd name="T58" fmla="*/ 1365 w 1668"/>
                <a:gd name="T59" fmla="*/ 455 h 1758"/>
                <a:gd name="T60" fmla="*/ 1159 w 1668"/>
                <a:gd name="T61" fmla="*/ 493 h 1758"/>
                <a:gd name="T62" fmla="*/ 919 w 1668"/>
                <a:gd name="T63" fmla="*/ 513 h 1758"/>
                <a:gd name="T64" fmla="*/ 666 w 1668"/>
                <a:gd name="T65" fmla="*/ 509 h 1758"/>
                <a:gd name="T66" fmla="*/ 436 w 1668"/>
                <a:gd name="T67" fmla="*/ 482 h 1758"/>
                <a:gd name="T68" fmla="*/ 244 w 1668"/>
                <a:gd name="T69" fmla="*/ 439 h 1758"/>
                <a:gd name="T70" fmla="*/ 100 w 1668"/>
                <a:gd name="T71" fmla="*/ 380 h 1758"/>
                <a:gd name="T72" fmla="*/ 17 w 1668"/>
                <a:gd name="T73" fmla="*/ 308 h 1758"/>
                <a:gd name="T74" fmla="*/ 3 w 1668"/>
                <a:gd name="T75" fmla="*/ 231 h 1758"/>
                <a:gd name="T76" fmla="*/ 65 w 1668"/>
                <a:gd name="T77" fmla="*/ 157 h 1758"/>
                <a:gd name="T78" fmla="*/ 190 w 1668"/>
                <a:gd name="T79" fmla="*/ 93 h 1758"/>
                <a:gd name="T80" fmla="*/ 367 w 1668"/>
                <a:gd name="T81" fmla="*/ 44 h 1758"/>
                <a:gd name="T82" fmla="*/ 586 w 1668"/>
                <a:gd name="T83" fmla="*/ 12 h 1758"/>
                <a:gd name="T84" fmla="*/ 833 w 1668"/>
                <a:gd name="T85" fmla="*/ 0 h 1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8" h="1758">
                  <a:moveTo>
                    <a:pt x="1668" y="983"/>
                  </a:moveTo>
                  <a:lnTo>
                    <a:pt x="1668" y="1526"/>
                  </a:lnTo>
                  <a:lnTo>
                    <a:pt x="1639" y="1560"/>
                  </a:lnTo>
                  <a:lnTo>
                    <a:pt x="1604" y="1590"/>
                  </a:lnTo>
                  <a:lnTo>
                    <a:pt x="1564" y="1618"/>
                  </a:lnTo>
                  <a:lnTo>
                    <a:pt x="1521" y="1642"/>
                  </a:lnTo>
                  <a:lnTo>
                    <a:pt x="1472" y="1662"/>
                  </a:lnTo>
                  <a:lnTo>
                    <a:pt x="1423" y="1682"/>
                  </a:lnTo>
                  <a:lnTo>
                    <a:pt x="1370" y="1698"/>
                  </a:lnTo>
                  <a:lnTo>
                    <a:pt x="1314" y="1711"/>
                  </a:lnTo>
                  <a:lnTo>
                    <a:pt x="1258" y="1723"/>
                  </a:lnTo>
                  <a:lnTo>
                    <a:pt x="1200" y="1733"/>
                  </a:lnTo>
                  <a:lnTo>
                    <a:pt x="1144" y="1740"/>
                  </a:lnTo>
                  <a:lnTo>
                    <a:pt x="1088" y="1746"/>
                  </a:lnTo>
                  <a:lnTo>
                    <a:pt x="1032" y="1751"/>
                  </a:lnTo>
                  <a:lnTo>
                    <a:pt x="978" y="1754"/>
                  </a:lnTo>
                  <a:lnTo>
                    <a:pt x="927" y="1757"/>
                  </a:lnTo>
                  <a:lnTo>
                    <a:pt x="879" y="1758"/>
                  </a:lnTo>
                  <a:lnTo>
                    <a:pt x="833" y="1758"/>
                  </a:lnTo>
                  <a:lnTo>
                    <a:pt x="792" y="1758"/>
                  </a:lnTo>
                  <a:lnTo>
                    <a:pt x="747" y="1757"/>
                  </a:lnTo>
                  <a:lnTo>
                    <a:pt x="699" y="1754"/>
                  </a:lnTo>
                  <a:lnTo>
                    <a:pt x="649" y="1752"/>
                  </a:lnTo>
                  <a:lnTo>
                    <a:pt x="597" y="1748"/>
                  </a:lnTo>
                  <a:lnTo>
                    <a:pt x="544" y="1742"/>
                  </a:lnTo>
                  <a:lnTo>
                    <a:pt x="491" y="1736"/>
                  </a:lnTo>
                  <a:lnTo>
                    <a:pt x="436" y="1728"/>
                  </a:lnTo>
                  <a:lnTo>
                    <a:pt x="383" y="1718"/>
                  </a:lnTo>
                  <a:lnTo>
                    <a:pt x="330" y="1706"/>
                  </a:lnTo>
                  <a:lnTo>
                    <a:pt x="279" y="1692"/>
                  </a:lnTo>
                  <a:lnTo>
                    <a:pt x="229" y="1676"/>
                  </a:lnTo>
                  <a:lnTo>
                    <a:pt x="182" y="1658"/>
                  </a:lnTo>
                  <a:lnTo>
                    <a:pt x="138" y="1637"/>
                  </a:lnTo>
                  <a:lnTo>
                    <a:pt x="96" y="1613"/>
                  </a:lnTo>
                  <a:lnTo>
                    <a:pt x="60" y="1588"/>
                  </a:lnTo>
                  <a:lnTo>
                    <a:pt x="28" y="1559"/>
                  </a:lnTo>
                  <a:lnTo>
                    <a:pt x="0" y="1526"/>
                  </a:lnTo>
                  <a:lnTo>
                    <a:pt x="0" y="983"/>
                  </a:lnTo>
                  <a:lnTo>
                    <a:pt x="46" y="1011"/>
                  </a:lnTo>
                  <a:lnTo>
                    <a:pt x="98" y="1036"/>
                  </a:lnTo>
                  <a:lnTo>
                    <a:pt x="154" y="1058"/>
                  </a:lnTo>
                  <a:lnTo>
                    <a:pt x="214" y="1079"/>
                  </a:lnTo>
                  <a:lnTo>
                    <a:pt x="278" y="1095"/>
                  </a:lnTo>
                  <a:lnTo>
                    <a:pt x="344" y="1111"/>
                  </a:lnTo>
                  <a:lnTo>
                    <a:pt x="413" y="1123"/>
                  </a:lnTo>
                  <a:lnTo>
                    <a:pt x="483" y="1134"/>
                  </a:lnTo>
                  <a:lnTo>
                    <a:pt x="555" y="1143"/>
                  </a:lnTo>
                  <a:lnTo>
                    <a:pt x="625" y="1149"/>
                  </a:lnTo>
                  <a:lnTo>
                    <a:pt x="696" y="1153"/>
                  </a:lnTo>
                  <a:lnTo>
                    <a:pt x="766" y="1156"/>
                  </a:lnTo>
                  <a:lnTo>
                    <a:pt x="833" y="1156"/>
                  </a:lnTo>
                  <a:lnTo>
                    <a:pt x="902" y="1156"/>
                  </a:lnTo>
                  <a:lnTo>
                    <a:pt x="972" y="1153"/>
                  </a:lnTo>
                  <a:lnTo>
                    <a:pt x="1042" y="1149"/>
                  </a:lnTo>
                  <a:lnTo>
                    <a:pt x="1113" y="1143"/>
                  </a:lnTo>
                  <a:lnTo>
                    <a:pt x="1185" y="1134"/>
                  </a:lnTo>
                  <a:lnTo>
                    <a:pt x="1255" y="1123"/>
                  </a:lnTo>
                  <a:lnTo>
                    <a:pt x="1324" y="1110"/>
                  </a:lnTo>
                  <a:lnTo>
                    <a:pt x="1390" y="1095"/>
                  </a:lnTo>
                  <a:lnTo>
                    <a:pt x="1454" y="1079"/>
                  </a:lnTo>
                  <a:lnTo>
                    <a:pt x="1514" y="1058"/>
                  </a:lnTo>
                  <a:lnTo>
                    <a:pt x="1570" y="1036"/>
                  </a:lnTo>
                  <a:lnTo>
                    <a:pt x="1622" y="1011"/>
                  </a:lnTo>
                  <a:lnTo>
                    <a:pt x="1668" y="983"/>
                  </a:lnTo>
                  <a:close/>
                  <a:moveTo>
                    <a:pt x="833" y="0"/>
                  </a:moveTo>
                  <a:lnTo>
                    <a:pt x="919" y="1"/>
                  </a:lnTo>
                  <a:lnTo>
                    <a:pt x="1002" y="5"/>
                  </a:lnTo>
                  <a:lnTo>
                    <a:pt x="1082" y="12"/>
                  </a:lnTo>
                  <a:lnTo>
                    <a:pt x="1159" y="21"/>
                  </a:lnTo>
                  <a:lnTo>
                    <a:pt x="1232" y="31"/>
                  </a:lnTo>
                  <a:lnTo>
                    <a:pt x="1301" y="44"/>
                  </a:lnTo>
                  <a:lnTo>
                    <a:pt x="1365" y="59"/>
                  </a:lnTo>
                  <a:lnTo>
                    <a:pt x="1424" y="75"/>
                  </a:lnTo>
                  <a:lnTo>
                    <a:pt x="1477" y="93"/>
                  </a:lnTo>
                  <a:lnTo>
                    <a:pt x="1526" y="114"/>
                  </a:lnTo>
                  <a:lnTo>
                    <a:pt x="1568" y="134"/>
                  </a:lnTo>
                  <a:lnTo>
                    <a:pt x="1603" y="157"/>
                  </a:lnTo>
                  <a:lnTo>
                    <a:pt x="1631" y="180"/>
                  </a:lnTo>
                  <a:lnTo>
                    <a:pt x="1651" y="206"/>
                  </a:lnTo>
                  <a:lnTo>
                    <a:pt x="1665" y="231"/>
                  </a:lnTo>
                  <a:lnTo>
                    <a:pt x="1668" y="258"/>
                  </a:lnTo>
                  <a:lnTo>
                    <a:pt x="1665" y="283"/>
                  </a:lnTo>
                  <a:lnTo>
                    <a:pt x="1651" y="308"/>
                  </a:lnTo>
                  <a:lnTo>
                    <a:pt x="1631" y="334"/>
                  </a:lnTo>
                  <a:lnTo>
                    <a:pt x="1603" y="357"/>
                  </a:lnTo>
                  <a:lnTo>
                    <a:pt x="1568" y="380"/>
                  </a:lnTo>
                  <a:lnTo>
                    <a:pt x="1526" y="400"/>
                  </a:lnTo>
                  <a:lnTo>
                    <a:pt x="1477" y="421"/>
                  </a:lnTo>
                  <a:lnTo>
                    <a:pt x="1424" y="439"/>
                  </a:lnTo>
                  <a:lnTo>
                    <a:pt x="1365" y="455"/>
                  </a:lnTo>
                  <a:lnTo>
                    <a:pt x="1301" y="470"/>
                  </a:lnTo>
                  <a:lnTo>
                    <a:pt x="1232" y="482"/>
                  </a:lnTo>
                  <a:lnTo>
                    <a:pt x="1159" y="493"/>
                  </a:lnTo>
                  <a:lnTo>
                    <a:pt x="1082" y="502"/>
                  </a:lnTo>
                  <a:lnTo>
                    <a:pt x="1002" y="509"/>
                  </a:lnTo>
                  <a:lnTo>
                    <a:pt x="919" y="513"/>
                  </a:lnTo>
                  <a:lnTo>
                    <a:pt x="833" y="514"/>
                  </a:lnTo>
                  <a:lnTo>
                    <a:pt x="748" y="513"/>
                  </a:lnTo>
                  <a:lnTo>
                    <a:pt x="666" y="509"/>
                  </a:lnTo>
                  <a:lnTo>
                    <a:pt x="586" y="502"/>
                  </a:lnTo>
                  <a:lnTo>
                    <a:pt x="509" y="493"/>
                  </a:lnTo>
                  <a:lnTo>
                    <a:pt x="436" y="482"/>
                  </a:lnTo>
                  <a:lnTo>
                    <a:pt x="367" y="470"/>
                  </a:lnTo>
                  <a:lnTo>
                    <a:pt x="303" y="455"/>
                  </a:lnTo>
                  <a:lnTo>
                    <a:pt x="244" y="439"/>
                  </a:lnTo>
                  <a:lnTo>
                    <a:pt x="190" y="421"/>
                  </a:lnTo>
                  <a:lnTo>
                    <a:pt x="142" y="400"/>
                  </a:lnTo>
                  <a:lnTo>
                    <a:pt x="100" y="380"/>
                  </a:lnTo>
                  <a:lnTo>
                    <a:pt x="65" y="357"/>
                  </a:lnTo>
                  <a:lnTo>
                    <a:pt x="37" y="334"/>
                  </a:lnTo>
                  <a:lnTo>
                    <a:pt x="17" y="308"/>
                  </a:lnTo>
                  <a:lnTo>
                    <a:pt x="3" y="283"/>
                  </a:lnTo>
                  <a:lnTo>
                    <a:pt x="0" y="258"/>
                  </a:lnTo>
                  <a:lnTo>
                    <a:pt x="3" y="231"/>
                  </a:lnTo>
                  <a:lnTo>
                    <a:pt x="17" y="206"/>
                  </a:lnTo>
                  <a:lnTo>
                    <a:pt x="37" y="180"/>
                  </a:lnTo>
                  <a:lnTo>
                    <a:pt x="65" y="157"/>
                  </a:lnTo>
                  <a:lnTo>
                    <a:pt x="100" y="134"/>
                  </a:lnTo>
                  <a:lnTo>
                    <a:pt x="142" y="114"/>
                  </a:lnTo>
                  <a:lnTo>
                    <a:pt x="190" y="93"/>
                  </a:lnTo>
                  <a:lnTo>
                    <a:pt x="244" y="75"/>
                  </a:lnTo>
                  <a:lnTo>
                    <a:pt x="303" y="59"/>
                  </a:lnTo>
                  <a:lnTo>
                    <a:pt x="367" y="44"/>
                  </a:lnTo>
                  <a:lnTo>
                    <a:pt x="436" y="31"/>
                  </a:lnTo>
                  <a:lnTo>
                    <a:pt x="509" y="21"/>
                  </a:lnTo>
                  <a:lnTo>
                    <a:pt x="586" y="12"/>
                  </a:lnTo>
                  <a:lnTo>
                    <a:pt x="666" y="5"/>
                  </a:lnTo>
                  <a:lnTo>
                    <a:pt x="748" y="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4"/>
            <p:cNvSpPr>
              <a:spLocks/>
            </p:cNvSpPr>
            <p:nvPr/>
          </p:nvSpPr>
          <p:spPr bwMode="auto">
            <a:xfrm>
              <a:off x="4579666" y="3972459"/>
              <a:ext cx="998437" cy="313881"/>
            </a:xfrm>
            <a:custGeom>
              <a:avLst/>
              <a:gdLst>
                <a:gd name="T0" fmla="*/ 0 w 1668"/>
                <a:gd name="T1" fmla="*/ 0 h 524"/>
                <a:gd name="T2" fmla="*/ 36 w 1668"/>
                <a:gd name="T3" fmla="*/ 23 h 524"/>
                <a:gd name="T4" fmla="*/ 80 w 1668"/>
                <a:gd name="T5" fmla="*/ 47 h 524"/>
                <a:gd name="T6" fmla="*/ 132 w 1668"/>
                <a:gd name="T7" fmla="*/ 69 h 524"/>
                <a:gd name="T8" fmla="*/ 188 w 1668"/>
                <a:gd name="T9" fmla="*/ 89 h 524"/>
                <a:gd name="T10" fmla="*/ 252 w 1668"/>
                <a:gd name="T11" fmla="*/ 108 h 524"/>
                <a:gd name="T12" fmla="*/ 323 w 1668"/>
                <a:gd name="T13" fmla="*/ 127 h 524"/>
                <a:gd name="T14" fmla="*/ 398 w 1668"/>
                <a:gd name="T15" fmla="*/ 142 h 524"/>
                <a:gd name="T16" fmla="*/ 477 w 1668"/>
                <a:gd name="T17" fmla="*/ 156 h 524"/>
                <a:gd name="T18" fmla="*/ 561 w 1668"/>
                <a:gd name="T19" fmla="*/ 168 h 524"/>
                <a:gd name="T20" fmla="*/ 649 w 1668"/>
                <a:gd name="T21" fmla="*/ 175 h 524"/>
                <a:gd name="T22" fmla="*/ 740 w 1668"/>
                <a:gd name="T23" fmla="*/ 181 h 524"/>
                <a:gd name="T24" fmla="*/ 833 w 1668"/>
                <a:gd name="T25" fmla="*/ 182 h 524"/>
                <a:gd name="T26" fmla="*/ 928 w 1668"/>
                <a:gd name="T27" fmla="*/ 181 h 524"/>
                <a:gd name="T28" fmla="*/ 1019 w 1668"/>
                <a:gd name="T29" fmla="*/ 175 h 524"/>
                <a:gd name="T30" fmla="*/ 1106 w 1668"/>
                <a:gd name="T31" fmla="*/ 168 h 524"/>
                <a:gd name="T32" fmla="*/ 1191 w 1668"/>
                <a:gd name="T33" fmla="*/ 156 h 524"/>
                <a:gd name="T34" fmla="*/ 1270 w 1668"/>
                <a:gd name="T35" fmla="*/ 142 h 524"/>
                <a:gd name="T36" fmla="*/ 1345 w 1668"/>
                <a:gd name="T37" fmla="*/ 127 h 524"/>
                <a:gd name="T38" fmla="*/ 1416 w 1668"/>
                <a:gd name="T39" fmla="*/ 108 h 524"/>
                <a:gd name="T40" fmla="*/ 1480 w 1668"/>
                <a:gd name="T41" fmla="*/ 89 h 524"/>
                <a:gd name="T42" fmla="*/ 1536 w 1668"/>
                <a:gd name="T43" fmla="*/ 69 h 524"/>
                <a:gd name="T44" fmla="*/ 1588 w 1668"/>
                <a:gd name="T45" fmla="*/ 47 h 524"/>
                <a:gd name="T46" fmla="*/ 1632 w 1668"/>
                <a:gd name="T47" fmla="*/ 23 h 524"/>
                <a:gd name="T48" fmla="*/ 1668 w 1668"/>
                <a:gd name="T49" fmla="*/ 0 h 524"/>
                <a:gd name="T50" fmla="*/ 1668 w 1668"/>
                <a:gd name="T51" fmla="*/ 342 h 524"/>
                <a:gd name="T52" fmla="*/ 1632 w 1668"/>
                <a:gd name="T53" fmla="*/ 366 h 524"/>
                <a:gd name="T54" fmla="*/ 1588 w 1668"/>
                <a:gd name="T55" fmla="*/ 389 h 524"/>
                <a:gd name="T56" fmla="*/ 1536 w 1668"/>
                <a:gd name="T57" fmla="*/ 411 h 524"/>
                <a:gd name="T58" fmla="*/ 1480 w 1668"/>
                <a:gd name="T59" fmla="*/ 432 h 524"/>
                <a:gd name="T60" fmla="*/ 1416 w 1668"/>
                <a:gd name="T61" fmla="*/ 452 h 524"/>
                <a:gd name="T62" fmla="*/ 1345 w 1668"/>
                <a:gd name="T63" fmla="*/ 469 h 524"/>
                <a:gd name="T64" fmla="*/ 1270 w 1668"/>
                <a:gd name="T65" fmla="*/ 486 h 524"/>
                <a:gd name="T66" fmla="*/ 1191 w 1668"/>
                <a:gd name="T67" fmla="*/ 499 h 524"/>
                <a:gd name="T68" fmla="*/ 1106 w 1668"/>
                <a:gd name="T69" fmla="*/ 510 h 524"/>
                <a:gd name="T70" fmla="*/ 1019 w 1668"/>
                <a:gd name="T71" fmla="*/ 518 h 524"/>
                <a:gd name="T72" fmla="*/ 928 w 1668"/>
                <a:gd name="T73" fmla="*/ 523 h 524"/>
                <a:gd name="T74" fmla="*/ 833 w 1668"/>
                <a:gd name="T75" fmla="*/ 524 h 524"/>
                <a:gd name="T76" fmla="*/ 740 w 1668"/>
                <a:gd name="T77" fmla="*/ 523 h 524"/>
                <a:gd name="T78" fmla="*/ 649 w 1668"/>
                <a:gd name="T79" fmla="*/ 518 h 524"/>
                <a:gd name="T80" fmla="*/ 561 w 1668"/>
                <a:gd name="T81" fmla="*/ 510 h 524"/>
                <a:gd name="T82" fmla="*/ 477 w 1668"/>
                <a:gd name="T83" fmla="*/ 499 h 524"/>
                <a:gd name="T84" fmla="*/ 398 w 1668"/>
                <a:gd name="T85" fmla="*/ 486 h 524"/>
                <a:gd name="T86" fmla="*/ 323 w 1668"/>
                <a:gd name="T87" fmla="*/ 469 h 524"/>
                <a:gd name="T88" fmla="*/ 252 w 1668"/>
                <a:gd name="T89" fmla="*/ 452 h 524"/>
                <a:gd name="T90" fmla="*/ 188 w 1668"/>
                <a:gd name="T91" fmla="*/ 432 h 524"/>
                <a:gd name="T92" fmla="*/ 132 w 1668"/>
                <a:gd name="T93" fmla="*/ 411 h 524"/>
                <a:gd name="T94" fmla="*/ 80 w 1668"/>
                <a:gd name="T95" fmla="*/ 389 h 524"/>
                <a:gd name="T96" fmla="*/ 36 w 1668"/>
                <a:gd name="T97" fmla="*/ 366 h 524"/>
                <a:gd name="T98" fmla="*/ 0 w 1668"/>
                <a:gd name="T99" fmla="*/ 342 h 524"/>
                <a:gd name="T100" fmla="*/ 0 w 1668"/>
                <a:gd name="T101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8" h="524">
                  <a:moveTo>
                    <a:pt x="0" y="0"/>
                  </a:moveTo>
                  <a:lnTo>
                    <a:pt x="36" y="23"/>
                  </a:lnTo>
                  <a:lnTo>
                    <a:pt x="80" y="47"/>
                  </a:lnTo>
                  <a:lnTo>
                    <a:pt x="132" y="69"/>
                  </a:lnTo>
                  <a:lnTo>
                    <a:pt x="188" y="89"/>
                  </a:lnTo>
                  <a:lnTo>
                    <a:pt x="252" y="108"/>
                  </a:lnTo>
                  <a:lnTo>
                    <a:pt x="323" y="127"/>
                  </a:lnTo>
                  <a:lnTo>
                    <a:pt x="398" y="142"/>
                  </a:lnTo>
                  <a:lnTo>
                    <a:pt x="477" y="156"/>
                  </a:lnTo>
                  <a:lnTo>
                    <a:pt x="561" y="168"/>
                  </a:lnTo>
                  <a:lnTo>
                    <a:pt x="649" y="175"/>
                  </a:lnTo>
                  <a:lnTo>
                    <a:pt x="740" y="181"/>
                  </a:lnTo>
                  <a:lnTo>
                    <a:pt x="833" y="182"/>
                  </a:lnTo>
                  <a:lnTo>
                    <a:pt x="928" y="181"/>
                  </a:lnTo>
                  <a:lnTo>
                    <a:pt x="1019" y="175"/>
                  </a:lnTo>
                  <a:lnTo>
                    <a:pt x="1106" y="168"/>
                  </a:lnTo>
                  <a:lnTo>
                    <a:pt x="1191" y="156"/>
                  </a:lnTo>
                  <a:lnTo>
                    <a:pt x="1270" y="142"/>
                  </a:lnTo>
                  <a:lnTo>
                    <a:pt x="1345" y="127"/>
                  </a:lnTo>
                  <a:lnTo>
                    <a:pt x="1416" y="108"/>
                  </a:lnTo>
                  <a:lnTo>
                    <a:pt x="1480" y="89"/>
                  </a:lnTo>
                  <a:lnTo>
                    <a:pt x="1536" y="69"/>
                  </a:lnTo>
                  <a:lnTo>
                    <a:pt x="1588" y="47"/>
                  </a:lnTo>
                  <a:lnTo>
                    <a:pt x="1632" y="23"/>
                  </a:lnTo>
                  <a:lnTo>
                    <a:pt x="1668" y="0"/>
                  </a:lnTo>
                  <a:lnTo>
                    <a:pt x="1668" y="342"/>
                  </a:lnTo>
                  <a:lnTo>
                    <a:pt x="1632" y="366"/>
                  </a:lnTo>
                  <a:lnTo>
                    <a:pt x="1588" y="389"/>
                  </a:lnTo>
                  <a:lnTo>
                    <a:pt x="1536" y="411"/>
                  </a:lnTo>
                  <a:lnTo>
                    <a:pt x="1480" y="432"/>
                  </a:lnTo>
                  <a:lnTo>
                    <a:pt x="1416" y="452"/>
                  </a:lnTo>
                  <a:lnTo>
                    <a:pt x="1345" y="469"/>
                  </a:lnTo>
                  <a:lnTo>
                    <a:pt x="1270" y="486"/>
                  </a:lnTo>
                  <a:lnTo>
                    <a:pt x="1191" y="499"/>
                  </a:lnTo>
                  <a:lnTo>
                    <a:pt x="1106" y="510"/>
                  </a:lnTo>
                  <a:lnTo>
                    <a:pt x="1019" y="518"/>
                  </a:lnTo>
                  <a:lnTo>
                    <a:pt x="928" y="523"/>
                  </a:lnTo>
                  <a:lnTo>
                    <a:pt x="833" y="524"/>
                  </a:lnTo>
                  <a:lnTo>
                    <a:pt x="740" y="523"/>
                  </a:lnTo>
                  <a:lnTo>
                    <a:pt x="649" y="518"/>
                  </a:lnTo>
                  <a:lnTo>
                    <a:pt x="561" y="510"/>
                  </a:lnTo>
                  <a:lnTo>
                    <a:pt x="477" y="499"/>
                  </a:lnTo>
                  <a:lnTo>
                    <a:pt x="398" y="486"/>
                  </a:lnTo>
                  <a:lnTo>
                    <a:pt x="323" y="469"/>
                  </a:lnTo>
                  <a:lnTo>
                    <a:pt x="252" y="452"/>
                  </a:lnTo>
                  <a:lnTo>
                    <a:pt x="188" y="432"/>
                  </a:lnTo>
                  <a:lnTo>
                    <a:pt x="132" y="411"/>
                  </a:lnTo>
                  <a:lnTo>
                    <a:pt x="80" y="389"/>
                  </a:lnTo>
                  <a:lnTo>
                    <a:pt x="36" y="366"/>
                  </a:lnTo>
                  <a:lnTo>
                    <a:pt x="0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4266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Geodatabase System Tables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60053" y="1192416"/>
            <a:ext cx="10369296" cy="490358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Store: </a:t>
            </a:r>
          </a:p>
          <a:p>
            <a:pPr lvl="1"/>
            <a:r>
              <a:rPr lang="en-US" sz="2200" dirty="0"/>
              <a:t>	</a:t>
            </a:r>
            <a:r>
              <a:rPr lang="en-US" sz="2400" dirty="0"/>
              <a:t>D</a:t>
            </a:r>
            <a:r>
              <a:rPr lang="en-US" sz="2400" dirty="0" smtClean="0"/>
              <a:t>efinitions, rules, behaviors for datasets</a:t>
            </a:r>
          </a:p>
          <a:p>
            <a:pPr lvl="1"/>
            <a:r>
              <a:rPr lang="en-US" sz="2200" dirty="0" smtClean="0"/>
              <a:t>	</a:t>
            </a:r>
            <a:r>
              <a:rPr lang="en-US" sz="2400" dirty="0"/>
              <a:t>S</a:t>
            </a:r>
            <a:r>
              <a:rPr lang="en-US" sz="2400" dirty="0" smtClean="0"/>
              <a:t>ome database level metadata</a:t>
            </a:r>
          </a:p>
          <a:p>
            <a:pPr marL="0" indent="0">
              <a:buNone/>
            </a:pPr>
            <a:r>
              <a:rPr lang="en-US" sz="2400" dirty="0" smtClean="0"/>
              <a:t>		Versions, domains, etc.</a:t>
            </a:r>
          </a:p>
          <a:p>
            <a:pPr marL="0" indent="0">
              <a:buNone/>
            </a:pPr>
            <a:r>
              <a:rPr lang="en-US" sz="2800" dirty="0" smtClean="0"/>
              <a:t>Track: </a:t>
            </a:r>
          </a:p>
          <a:p>
            <a:pPr lvl="1"/>
            <a:r>
              <a:rPr lang="en-US" sz="2600" dirty="0"/>
              <a:t>	</a:t>
            </a:r>
            <a:r>
              <a:rPr lang="en-US" sz="2400" dirty="0"/>
              <a:t>G</a:t>
            </a:r>
            <a:r>
              <a:rPr lang="en-US" sz="2400" dirty="0" smtClean="0"/>
              <a:t>eodatabase contents</a:t>
            </a:r>
          </a:p>
          <a:p>
            <a:pPr marL="0" indent="0">
              <a:buNone/>
            </a:pPr>
            <a:r>
              <a:rPr lang="en-US" sz="2800" dirty="0" smtClean="0"/>
              <a:t>Administer:</a:t>
            </a:r>
          </a:p>
          <a:p>
            <a:pPr lvl="1"/>
            <a:r>
              <a:rPr lang="en-US" sz="2200" dirty="0"/>
              <a:t>	</a:t>
            </a:r>
            <a:r>
              <a:rPr lang="en-US" sz="2400" dirty="0" smtClean="0"/>
              <a:t>Version management</a:t>
            </a:r>
          </a:p>
          <a:p>
            <a:pPr lvl="1"/>
            <a:r>
              <a:rPr lang="en-US" sz="2200" dirty="0" smtClean="0"/>
              <a:t>	</a:t>
            </a:r>
            <a:r>
              <a:rPr lang="en-US" sz="2400" dirty="0" smtClean="0"/>
              <a:t>Connection management</a:t>
            </a:r>
          </a:p>
          <a:p>
            <a:pPr lvl="1"/>
            <a:r>
              <a:rPr lang="en-US" sz="2200" dirty="0" smtClean="0"/>
              <a:t>	</a:t>
            </a:r>
            <a:r>
              <a:rPr lang="en-US" sz="2400" dirty="0" smtClean="0"/>
              <a:t>Geodatabase upgrade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91060" y="2157152"/>
            <a:ext cx="4328160" cy="4236720"/>
            <a:chOff x="3898020" y="3081076"/>
            <a:chExt cx="2359085" cy="2359698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3898020" y="3081076"/>
              <a:ext cx="2359085" cy="2359698"/>
            </a:xfrm>
            <a:prstGeom prst="ellipse">
              <a:avLst/>
            </a:prstGeom>
            <a:solidFill>
              <a:sysClr val="window" lastClr="FFFFFF">
                <a:lumMod val="75000"/>
                <a:alpha val="28000"/>
              </a:sys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6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07922" y="3531181"/>
              <a:ext cx="1141926" cy="1346664"/>
              <a:chOff x="4507922" y="3531181"/>
              <a:chExt cx="1141926" cy="1346664"/>
            </a:xfrm>
          </p:grpSpPr>
          <p:sp>
            <p:nvSpPr>
              <p:cNvPr id="14" name="Freeform 112"/>
              <p:cNvSpPr>
                <a:spLocks/>
              </p:cNvSpPr>
              <p:nvPr/>
            </p:nvSpPr>
            <p:spPr bwMode="auto">
              <a:xfrm>
                <a:off x="4507922" y="3531181"/>
                <a:ext cx="1141926" cy="1346664"/>
              </a:xfrm>
              <a:custGeom>
                <a:avLst/>
                <a:gdLst>
                  <a:gd name="T0" fmla="*/ 1001 w 1908"/>
                  <a:gd name="T1" fmla="*/ 0 h 1998"/>
                  <a:gd name="T2" fmla="*/ 1103 w 1908"/>
                  <a:gd name="T3" fmla="*/ 5 h 1998"/>
                  <a:gd name="T4" fmla="*/ 1212 w 1908"/>
                  <a:gd name="T5" fmla="*/ 14 h 1998"/>
                  <a:gd name="T6" fmla="*/ 1322 w 1908"/>
                  <a:gd name="T7" fmla="*/ 27 h 1998"/>
                  <a:gd name="T8" fmla="*/ 1432 w 1908"/>
                  <a:gd name="T9" fmla="*/ 45 h 1998"/>
                  <a:gd name="T10" fmla="*/ 1538 w 1908"/>
                  <a:gd name="T11" fmla="*/ 70 h 1998"/>
                  <a:gd name="T12" fmla="*/ 1637 w 1908"/>
                  <a:gd name="T13" fmla="*/ 102 h 1998"/>
                  <a:gd name="T14" fmla="*/ 1725 w 1908"/>
                  <a:gd name="T15" fmla="*/ 141 h 1998"/>
                  <a:gd name="T16" fmla="*/ 1800 w 1908"/>
                  <a:gd name="T17" fmla="*/ 186 h 1998"/>
                  <a:gd name="T18" fmla="*/ 1858 w 1908"/>
                  <a:gd name="T19" fmla="*/ 241 h 1998"/>
                  <a:gd name="T20" fmla="*/ 1895 w 1908"/>
                  <a:gd name="T21" fmla="*/ 304 h 1998"/>
                  <a:gd name="T22" fmla="*/ 1908 w 1908"/>
                  <a:gd name="T23" fmla="*/ 378 h 1998"/>
                  <a:gd name="T24" fmla="*/ 1908 w 1908"/>
                  <a:gd name="T25" fmla="*/ 404 h 1998"/>
                  <a:gd name="T26" fmla="*/ 1908 w 1908"/>
                  <a:gd name="T27" fmla="*/ 651 h 1998"/>
                  <a:gd name="T28" fmla="*/ 1908 w 1908"/>
                  <a:gd name="T29" fmla="*/ 832 h 1998"/>
                  <a:gd name="T30" fmla="*/ 1908 w 1908"/>
                  <a:gd name="T31" fmla="*/ 964 h 1998"/>
                  <a:gd name="T32" fmla="*/ 1908 w 1908"/>
                  <a:gd name="T33" fmla="*/ 1097 h 1998"/>
                  <a:gd name="T34" fmla="*/ 1908 w 1908"/>
                  <a:gd name="T35" fmla="*/ 1288 h 1998"/>
                  <a:gd name="T36" fmla="*/ 1908 w 1908"/>
                  <a:gd name="T37" fmla="*/ 1403 h 1998"/>
                  <a:gd name="T38" fmla="*/ 1908 w 1908"/>
                  <a:gd name="T39" fmla="*/ 1502 h 1998"/>
                  <a:gd name="T40" fmla="*/ 1908 w 1908"/>
                  <a:gd name="T41" fmla="*/ 1629 h 1998"/>
                  <a:gd name="T42" fmla="*/ 1908 w 1908"/>
                  <a:gd name="T43" fmla="*/ 1646 h 1998"/>
                  <a:gd name="T44" fmla="*/ 1897 w 1908"/>
                  <a:gd name="T45" fmla="*/ 1695 h 1998"/>
                  <a:gd name="T46" fmla="*/ 1851 w 1908"/>
                  <a:gd name="T47" fmla="*/ 1757 h 1998"/>
                  <a:gd name="T48" fmla="*/ 1771 w 1908"/>
                  <a:gd name="T49" fmla="*/ 1824 h 1998"/>
                  <a:gd name="T50" fmla="*/ 1675 w 1908"/>
                  <a:gd name="T51" fmla="*/ 1878 h 1998"/>
                  <a:gd name="T52" fmla="*/ 1566 w 1908"/>
                  <a:gd name="T53" fmla="*/ 1920 h 1998"/>
                  <a:gd name="T54" fmla="*/ 1449 w 1908"/>
                  <a:gd name="T55" fmla="*/ 1952 h 1998"/>
                  <a:gd name="T56" fmla="*/ 1324 w 1908"/>
                  <a:gd name="T57" fmla="*/ 1974 h 1998"/>
                  <a:gd name="T58" fmla="*/ 1198 w 1908"/>
                  <a:gd name="T59" fmla="*/ 1988 h 1998"/>
                  <a:gd name="T60" fmla="*/ 1074 w 1908"/>
                  <a:gd name="T61" fmla="*/ 1995 h 1998"/>
                  <a:gd name="T62" fmla="*/ 953 w 1908"/>
                  <a:gd name="T63" fmla="*/ 1998 h 1998"/>
                  <a:gd name="T64" fmla="*/ 834 w 1908"/>
                  <a:gd name="T65" fmla="*/ 1995 h 1998"/>
                  <a:gd name="T66" fmla="*/ 710 w 1908"/>
                  <a:gd name="T67" fmla="*/ 1988 h 1998"/>
                  <a:gd name="T68" fmla="*/ 584 w 1908"/>
                  <a:gd name="T69" fmla="*/ 1974 h 1998"/>
                  <a:gd name="T70" fmla="*/ 459 w 1908"/>
                  <a:gd name="T71" fmla="*/ 1952 h 1998"/>
                  <a:gd name="T72" fmla="*/ 342 w 1908"/>
                  <a:gd name="T73" fmla="*/ 1920 h 1998"/>
                  <a:gd name="T74" fmla="*/ 233 w 1908"/>
                  <a:gd name="T75" fmla="*/ 1878 h 1998"/>
                  <a:gd name="T76" fmla="*/ 137 w 1908"/>
                  <a:gd name="T77" fmla="*/ 1824 h 1998"/>
                  <a:gd name="T78" fmla="*/ 57 w 1908"/>
                  <a:gd name="T79" fmla="*/ 1757 h 1998"/>
                  <a:gd name="T80" fmla="*/ 11 w 1908"/>
                  <a:gd name="T81" fmla="*/ 1695 h 1998"/>
                  <a:gd name="T82" fmla="*/ 0 w 1908"/>
                  <a:gd name="T83" fmla="*/ 1646 h 1998"/>
                  <a:gd name="T84" fmla="*/ 0 w 1908"/>
                  <a:gd name="T85" fmla="*/ 1629 h 1998"/>
                  <a:gd name="T86" fmla="*/ 0 w 1908"/>
                  <a:gd name="T87" fmla="*/ 1403 h 1998"/>
                  <a:gd name="T88" fmla="*/ 0 w 1908"/>
                  <a:gd name="T89" fmla="*/ 1226 h 1998"/>
                  <a:gd name="T90" fmla="*/ 0 w 1908"/>
                  <a:gd name="T91" fmla="*/ 1097 h 1998"/>
                  <a:gd name="T92" fmla="*/ 0 w 1908"/>
                  <a:gd name="T93" fmla="*/ 964 h 1998"/>
                  <a:gd name="T94" fmla="*/ 0 w 1908"/>
                  <a:gd name="T95" fmla="*/ 769 h 1998"/>
                  <a:gd name="T96" fmla="*/ 0 w 1908"/>
                  <a:gd name="T97" fmla="*/ 651 h 1998"/>
                  <a:gd name="T98" fmla="*/ 0 w 1908"/>
                  <a:gd name="T99" fmla="*/ 547 h 1998"/>
                  <a:gd name="T100" fmla="*/ 0 w 1908"/>
                  <a:gd name="T101" fmla="*/ 404 h 1998"/>
                  <a:gd name="T102" fmla="*/ 0 w 1908"/>
                  <a:gd name="T103" fmla="*/ 378 h 1998"/>
                  <a:gd name="T104" fmla="*/ 13 w 1908"/>
                  <a:gd name="T105" fmla="*/ 304 h 1998"/>
                  <a:gd name="T106" fmla="*/ 50 w 1908"/>
                  <a:gd name="T107" fmla="*/ 241 h 1998"/>
                  <a:gd name="T108" fmla="*/ 108 w 1908"/>
                  <a:gd name="T109" fmla="*/ 186 h 1998"/>
                  <a:gd name="T110" fmla="*/ 183 w 1908"/>
                  <a:gd name="T111" fmla="*/ 141 h 1998"/>
                  <a:gd name="T112" fmla="*/ 271 w 1908"/>
                  <a:gd name="T113" fmla="*/ 102 h 1998"/>
                  <a:gd name="T114" fmla="*/ 370 w 1908"/>
                  <a:gd name="T115" fmla="*/ 70 h 1998"/>
                  <a:gd name="T116" fmla="*/ 476 w 1908"/>
                  <a:gd name="T117" fmla="*/ 45 h 1998"/>
                  <a:gd name="T118" fmla="*/ 586 w 1908"/>
                  <a:gd name="T119" fmla="*/ 27 h 1998"/>
                  <a:gd name="T120" fmla="*/ 696 w 1908"/>
                  <a:gd name="T121" fmla="*/ 14 h 1998"/>
                  <a:gd name="T122" fmla="*/ 804 w 1908"/>
                  <a:gd name="T123" fmla="*/ 5 h 1998"/>
                  <a:gd name="T124" fmla="*/ 907 w 1908"/>
                  <a:gd name="T125" fmla="*/ 0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8" h="1998">
                    <a:moveTo>
                      <a:pt x="953" y="0"/>
                    </a:moveTo>
                    <a:lnTo>
                      <a:pt x="1001" y="0"/>
                    </a:lnTo>
                    <a:lnTo>
                      <a:pt x="1052" y="3"/>
                    </a:lnTo>
                    <a:lnTo>
                      <a:pt x="1103" y="5"/>
                    </a:lnTo>
                    <a:lnTo>
                      <a:pt x="1157" y="9"/>
                    </a:lnTo>
                    <a:lnTo>
                      <a:pt x="1212" y="14"/>
                    </a:lnTo>
                    <a:lnTo>
                      <a:pt x="1266" y="20"/>
                    </a:lnTo>
                    <a:lnTo>
                      <a:pt x="1322" y="27"/>
                    </a:lnTo>
                    <a:lnTo>
                      <a:pt x="1377" y="35"/>
                    </a:lnTo>
                    <a:lnTo>
                      <a:pt x="1432" y="45"/>
                    </a:lnTo>
                    <a:lnTo>
                      <a:pt x="1486" y="57"/>
                    </a:lnTo>
                    <a:lnTo>
                      <a:pt x="1538" y="70"/>
                    </a:lnTo>
                    <a:lnTo>
                      <a:pt x="1589" y="85"/>
                    </a:lnTo>
                    <a:lnTo>
                      <a:pt x="1637" y="102"/>
                    </a:lnTo>
                    <a:lnTo>
                      <a:pt x="1683" y="120"/>
                    </a:lnTo>
                    <a:lnTo>
                      <a:pt x="1725" y="141"/>
                    </a:lnTo>
                    <a:lnTo>
                      <a:pt x="1765" y="162"/>
                    </a:lnTo>
                    <a:lnTo>
                      <a:pt x="1800" y="186"/>
                    </a:lnTo>
                    <a:lnTo>
                      <a:pt x="1832" y="213"/>
                    </a:lnTo>
                    <a:lnTo>
                      <a:pt x="1858" y="241"/>
                    </a:lnTo>
                    <a:lnTo>
                      <a:pt x="1879" y="271"/>
                    </a:lnTo>
                    <a:lnTo>
                      <a:pt x="1895" y="304"/>
                    </a:lnTo>
                    <a:lnTo>
                      <a:pt x="1904" y="339"/>
                    </a:lnTo>
                    <a:lnTo>
                      <a:pt x="1908" y="378"/>
                    </a:lnTo>
                    <a:lnTo>
                      <a:pt x="1908" y="387"/>
                    </a:lnTo>
                    <a:lnTo>
                      <a:pt x="1908" y="404"/>
                    </a:lnTo>
                    <a:lnTo>
                      <a:pt x="1908" y="596"/>
                    </a:lnTo>
                    <a:lnTo>
                      <a:pt x="1908" y="651"/>
                    </a:lnTo>
                    <a:lnTo>
                      <a:pt x="1908" y="708"/>
                    </a:lnTo>
                    <a:lnTo>
                      <a:pt x="1908" y="832"/>
                    </a:lnTo>
                    <a:lnTo>
                      <a:pt x="1908" y="897"/>
                    </a:lnTo>
                    <a:lnTo>
                      <a:pt x="1908" y="964"/>
                    </a:lnTo>
                    <a:lnTo>
                      <a:pt x="1908" y="1030"/>
                    </a:lnTo>
                    <a:lnTo>
                      <a:pt x="1908" y="1097"/>
                    </a:lnTo>
                    <a:lnTo>
                      <a:pt x="1908" y="1162"/>
                    </a:lnTo>
                    <a:lnTo>
                      <a:pt x="1908" y="1288"/>
                    </a:lnTo>
                    <a:lnTo>
                      <a:pt x="1908" y="1347"/>
                    </a:lnTo>
                    <a:lnTo>
                      <a:pt x="1908" y="1403"/>
                    </a:lnTo>
                    <a:lnTo>
                      <a:pt x="1908" y="1455"/>
                    </a:lnTo>
                    <a:lnTo>
                      <a:pt x="1908" y="1502"/>
                    </a:lnTo>
                    <a:lnTo>
                      <a:pt x="1908" y="1543"/>
                    </a:lnTo>
                    <a:lnTo>
                      <a:pt x="1908" y="1629"/>
                    </a:lnTo>
                    <a:lnTo>
                      <a:pt x="1908" y="1642"/>
                    </a:lnTo>
                    <a:lnTo>
                      <a:pt x="1908" y="1646"/>
                    </a:lnTo>
                    <a:lnTo>
                      <a:pt x="1906" y="1671"/>
                    </a:lnTo>
                    <a:lnTo>
                      <a:pt x="1897" y="1695"/>
                    </a:lnTo>
                    <a:lnTo>
                      <a:pt x="1885" y="1717"/>
                    </a:lnTo>
                    <a:lnTo>
                      <a:pt x="1851" y="1757"/>
                    </a:lnTo>
                    <a:lnTo>
                      <a:pt x="1814" y="1792"/>
                    </a:lnTo>
                    <a:lnTo>
                      <a:pt x="1771" y="1824"/>
                    </a:lnTo>
                    <a:lnTo>
                      <a:pt x="1725" y="1853"/>
                    </a:lnTo>
                    <a:lnTo>
                      <a:pt x="1675" y="1878"/>
                    </a:lnTo>
                    <a:lnTo>
                      <a:pt x="1621" y="1900"/>
                    </a:lnTo>
                    <a:lnTo>
                      <a:pt x="1566" y="1920"/>
                    </a:lnTo>
                    <a:lnTo>
                      <a:pt x="1508" y="1937"/>
                    </a:lnTo>
                    <a:lnTo>
                      <a:pt x="1449" y="1952"/>
                    </a:lnTo>
                    <a:lnTo>
                      <a:pt x="1387" y="1964"/>
                    </a:lnTo>
                    <a:lnTo>
                      <a:pt x="1324" y="1974"/>
                    </a:lnTo>
                    <a:lnTo>
                      <a:pt x="1261" y="1982"/>
                    </a:lnTo>
                    <a:lnTo>
                      <a:pt x="1198" y="1988"/>
                    </a:lnTo>
                    <a:lnTo>
                      <a:pt x="1135" y="1993"/>
                    </a:lnTo>
                    <a:lnTo>
                      <a:pt x="1074" y="1995"/>
                    </a:lnTo>
                    <a:lnTo>
                      <a:pt x="1013" y="1997"/>
                    </a:lnTo>
                    <a:lnTo>
                      <a:pt x="953" y="1998"/>
                    </a:lnTo>
                    <a:lnTo>
                      <a:pt x="895" y="1997"/>
                    </a:lnTo>
                    <a:lnTo>
                      <a:pt x="834" y="1995"/>
                    </a:lnTo>
                    <a:lnTo>
                      <a:pt x="773" y="1993"/>
                    </a:lnTo>
                    <a:lnTo>
                      <a:pt x="710" y="1988"/>
                    </a:lnTo>
                    <a:lnTo>
                      <a:pt x="647" y="1982"/>
                    </a:lnTo>
                    <a:lnTo>
                      <a:pt x="584" y="1974"/>
                    </a:lnTo>
                    <a:lnTo>
                      <a:pt x="521" y="1964"/>
                    </a:lnTo>
                    <a:lnTo>
                      <a:pt x="459" y="1952"/>
                    </a:lnTo>
                    <a:lnTo>
                      <a:pt x="400" y="1937"/>
                    </a:lnTo>
                    <a:lnTo>
                      <a:pt x="342" y="1920"/>
                    </a:lnTo>
                    <a:lnTo>
                      <a:pt x="285" y="1900"/>
                    </a:lnTo>
                    <a:lnTo>
                      <a:pt x="233" y="1878"/>
                    </a:lnTo>
                    <a:lnTo>
                      <a:pt x="183" y="1853"/>
                    </a:lnTo>
                    <a:lnTo>
                      <a:pt x="137" y="1824"/>
                    </a:lnTo>
                    <a:lnTo>
                      <a:pt x="94" y="1792"/>
                    </a:lnTo>
                    <a:lnTo>
                      <a:pt x="57" y="1757"/>
                    </a:lnTo>
                    <a:lnTo>
                      <a:pt x="23" y="1717"/>
                    </a:lnTo>
                    <a:lnTo>
                      <a:pt x="11" y="1695"/>
                    </a:lnTo>
                    <a:lnTo>
                      <a:pt x="2" y="1671"/>
                    </a:lnTo>
                    <a:lnTo>
                      <a:pt x="0" y="1646"/>
                    </a:lnTo>
                    <a:lnTo>
                      <a:pt x="0" y="1642"/>
                    </a:lnTo>
                    <a:lnTo>
                      <a:pt x="0" y="1629"/>
                    </a:lnTo>
                    <a:lnTo>
                      <a:pt x="0" y="1455"/>
                    </a:lnTo>
                    <a:lnTo>
                      <a:pt x="0" y="1403"/>
                    </a:lnTo>
                    <a:lnTo>
                      <a:pt x="0" y="1347"/>
                    </a:lnTo>
                    <a:lnTo>
                      <a:pt x="0" y="1226"/>
                    </a:lnTo>
                    <a:lnTo>
                      <a:pt x="0" y="1162"/>
                    </a:lnTo>
                    <a:lnTo>
                      <a:pt x="0" y="1097"/>
                    </a:lnTo>
                    <a:lnTo>
                      <a:pt x="0" y="1030"/>
                    </a:lnTo>
                    <a:lnTo>
                      <a:pt x="0" y="964"/>
                    </a:lnTo>
                    <a:lnTo>
                      <a:pt x="0" y="897"/>
                    </a:lnTo>
                    <a:lnTo>
                      <a:pt x="0" y="769"/>
                    </a:lnTo>
                    <a:lnTo>
                      <a:pt x="0" y="708"/>
                    </a:lnTo>
                    <a:lnTo>
                      <a:pt x="0" y="651"/>
                    </a:lnTo>
                    <a:lnTo>
                      <a:pt x="0" y="596"/>
                    </a:lnTo>
                    <a:lnTo>
                      <a:pt x="0" y="547"/>
                    </a:lnTo>
                    <a:lnTo>
                      <a:pt x="0" y="502"/>
                    </a:lnTo>
                    <a:lnTo>
                      <a:pt x="0" y="404"/>
                    </a:lnTo>
                    <a:lnTo>
                      <a:pt x="0" y="387"/>
                    </a:lnTo>
                    <a:lnTo>
                      <a:pt x="0" y="378"/>
                    </a:lnTo>
                    <a:lnTo>
                      <a:pt x="4" y="339"/>
                    </a:lnTo>
                    <a:lnTo>
                      <a:pt x="13" y="304"/>
                    </a:lnTo>
                    <a:lnTo>
                      <a:pt x="29" y="271"/>
                    </a:lnTo>
                    <a:lnTo>
                      <a:pt x="50" y="241"/>
                    </a:lnTo>
                    <a:lnTo>
                      <a:pt x="76" y="213"/>
                    </a:lnTo>
                    <a:lnTo>
                      <a:pt x="108" y="186"/>
                    </a:lnTo>
                    <a:lnTo>
                      <a:pt x="143" y="162"/>
                    </a:lnTo>
                    <a:lnTo>
                      <a:pt x="183" y="141"/>
                    </a:lnTo>
                    <a:lnTo>
                      <a:pt x="225" y="120"/>
                    </a:lnTo>
                    <a:lnTo>
                      <a:pt x="271" y="102"/>
                    </a:lnTo>
                    <a:lnTo>
                      <a:pt x="319" y="85"/>
                    </a:lnTo>
                    <a:lnTo>
                      <a:pt x="370" y="70"/>
                    </a:lnTo>
                    <a:lnTo>
                      <a:pt x="422" y="57"/>
                    </a:lnTo>
                    <a:lnTo>
                      <a:pt x="476" y="45"/>
                    </a:lnTo>
                    <a:lnTo>
                      <a:pt x="531" y="35"/>
                    </a:lnTo>
                    <a:lnTo>
                      <a:pt x="586" y="27"/>
                    </a:lnTo>
                    <a:lnTo>
                      <a:pt x="642" y="20"/>
                    </a:lnTo>
                    <a:lnTo>
                      <a:pt x="696" y="14"/>
                    </a:lnTo>
                    <a:lnTo>
                      <a:pt x="751" y="9"/>
                    </a:lnTo>
                    <a:lnTo>
                      <a:pt x="804" y="5"/>
                    </a:lnTo>
                    <a:lnTo>
                      <a:pt x="856" y="3"/>
                    </a:lnTo>
                    <a:lnTo>
                      <a:pt x="907" y="0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DE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13"/>
              <p:cNvSpPr>
                <a:spLocks noEditPoints="1"/>
              </p:cNvSpPr>
              <p:nvPr/>
            </p:nvSpPr>
            <p:spPr bwMode="auto">
              <a:xfrm>
                <a:off x="4579666" y="3666066"/>
                <a:ext cx="998437" cy="1052249"/>
              </a:xfrm>
              <a:custGeom>
                <a:avLst/>
                <a:gdLst>
                  <a:gd name="T0" fmla="*/ 1639 w 1668"/>
                  <a:gd name="T1" fmla="*/ 1560 h 1758"/>
                  <a:gd name="T2" fmla="*/ 1521 w 1668"/>
                  <a:gd name="T3" fmla="*/ 1642 h 1758"/>
                  <a:gd name="T4" fmla="*/ 1370 w 1668"/>
                  <a:gd name="T5" fmla="*/ 1698 h 1758"/>
                  <a:gd name="T6" fmla="*/ 1200 w 1668"/>
                  <a:gd name="T7" fmla="*/ 1733 h 1758"/>
                  <a:gd name="T8" fmla="*/ 1032 w 1668"/>
                  <a:gd name="T9" fmla="*/ 1751 h 1758"/>
                  <a:gd name="T10" fmla="*/ 879 w 1668"/>
                  <a:gd name="T11" fmla="*/ 1758 h 1758"/>
                  <a:gd name="T12" fmla="*/ 747 w 1668"/>
                  <a:gd name="T13" fmla="*/ 1757 h 1758"/>
                  <a:gd name="T14" fmla="*/ 597 w 1668"/>
                  <a:gd name="T15" fmla="*/ 1748 h 1758"/>
                  <a:gd name="T16" fmla="*/ 436 w 1668"/>
                  <a:gd name="T17" fmla="*/ 1728 h 1758"/>
                  <a:gd name="T18" fmla="*/ 279 w 1668"/>
                  <a:gd name="T19" fmla="*/ 1692 h 1758"/>
                  <a:gd name="T20" fmla="*/ 138 w 1668"/>
                  <a:gd name="T21" fmla="*/ 1637 h 1758"/>
                  <a:gd name="T22" fmla="*/ 28 w 1668"/>
                  <a:gd name="T23" fmla="*/ 1559 h 1758"/>
                  <a:gd name="T24" fmla="*/ 46 w 1668"/>
                  <a:gd name="T25" fmla="*/ 1011 h 1758"/>
                  <a:gd name="T26" fmla="*/ 214 w 1668"/>
                  <a:gd name="T27" fmla="*/ 1079 h 1758"/>
                  <a:gd name="T28" fmla="*/ 413 w 1668"/>
                  <a:gd name="T29" fmla="*/ 1123 h 1758"/>
                  <a:gd name="T30" fmla="*/ 625 w 1668"/>
                  <a:gd name="T31" fmla="*/ 1149 h 1758"/>
                  <a:gd name="T32" fmla="*/ 833 w 1668"/>
                  <a:gd name="T33" fmla="*/ 1156 h 1758"/>
                  <a:gd name="T34" fmla="*/ 1042 w 1668"/>
                  <a:gd name="T35" fmla="*/ 1149 h 1758"/>
                  <a:gd name="T36" fmla="*/ 1255 w 1668"/>
                  <a:gd name="T37" fmla="*/ 1123 h 1758"/>
                  <a:gd name="T38" fmla="*/ 1454 w 1668"/>
                  <a:gd name="T39" fmla="*/ 1079 h 1758"/>
                  <a:gd name="T40" fmla="*/ 1622 w 1668"/>
                  <a:gd name="T41" fmla="*/ 1011 h 1758"/>
                  <a:gd name="T42" fmla="*/ 919 w 1668"/>
                  <a:gd name="T43" fmla="*/ 1 h 1758"/>
                  <a:gd name="T44" fmla="*/ 1159 w 1668"/>
                  <a:gd name="T45" fmla="*/ 21 h 1758"/>
                  <a:gd name="T46" fmla="*/ 1365 w 1668"/>
                  <a:gd name="T47" fmla="*/ 59 h 1758"/>
                  <a:gd name="T48" fmla="*/ 1526 w 1668"/>
                  <a:gd name="T49" fmla="*/ 114 h 1758"/>
                  <a:gd name="T50" fmla="*/ 1631 w 1668"/>
                  <a:gd name="T51" fmla="*/ 180 h 1758"/>
                  <a:gd name="T52" fmla="*/ 1668 w 1668"/>
                  <a:gd name="T53" fmla="*/ 258 h 1758"/>
                  <a:gd name="T54" fmla="*/ 1631 w 1668"/>
                  <a:gd name="T55" fmla="*/ 334 h 1758"/>
                  <a:gd name="T56" fmla="*/ 1526 w 1668"/>
                  <a:gd name="T57" fmla="*/ 400 h 1758"/>
                  <a:gd name="T58" fmla="*/ 1365 w 1668"/>
                  <a:gd name="T59" fmla="*/ 455 h 1758"/>
                  <a:gd name="T60" fmla="*/ 1159 w 1668"/>
                  <a:gd name="T61" fmla="*/ 493 h 1758"/>
                  <a:gd name="T62" fmla="*/ 919 w 1668"/>
                  <a:gd name="T63" fmla="*/ 513 h 1758"/>
                  <a:gd name="T64" fmla="*/ 666 w 1668"/>
                  <a:gd name="T65" fmla="*/ 509 h 1758"/>
                  <a:gd name="T66" fmla="*/ 436 w 1668"/>
                  <a:gd name="T67" fmla="*/ 482 h 1758"/>
                  <a:gd name="T68" fmla="*/ 244 w 1668"/>
                  <a:gd name="T69" fmla="*/ 439 h 1758"/>
                  <a:gd name="T70" fmla="*/ 100 w 1668"/>
                  <a:gd name="T71" fmla="*/ 380 h 1758"/>
                  <a:gd name="T72" fmla="*/ 17 w 1668"/>
                  <a:gd name="T73" fmla="*/ 308 h 1758"/>
                  <a:gd name="T74" fmla="*/ 3 w 1668"/>
                  <a:gd name="T75" fmla="*/ 231 h 1758"/>
                  <a:gd name="T76" fmla="*/ 65 w 1668"/>
                  <a:gd name="T77" fmla="*/ 157 h 1758"/>
                  <a:gd name="T78" fmla="*/ 190 w 1668"/>
                  <a:gd name="T79" fmla="*/ 93 h 1758"/>
                  <a:gd name="T80" fmla="*/ 367 w 1668"/>
                  <a:gd name="T81" fmla="*/ 44 h 1758"/>
                  <a:gd name="T82" fmla="*/ 586 w 1668"/>
                  <a:gd name="T83" fmla="*/ 12 h 1758"/>
                  <a:gd name="T84" fmla="*/ 833 w 1668"/>
                  <a:gd name="T8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8" h="1758">
                    <a:moveTo>
                      <a:pt x="1668" y="983"/>
                    </a:moveTo>
                    <a:lnTo>
                      <a:pt x="1668" y="1526"/>
                    </a:lnTo>
                    <a:lnTo>
                      <a:pt x="1639" y="1560"/>
                    </a:lnTo>
                    <a:lnTo>
                      <a:pt x="1604" y="1590"/>
                    </a:lnTo>
                    <a:lnTo>
                      <a:pt x="1564" y="1618"/>
                    </a:lnTo>
                    <a:lnTo>
                      <a:pt x="1521" y="1642"/>
                    </a:lnTo>
                    <a:lnTo>
                      <a:pt x="1472" y="1662"/>
                    </a:lnTo>
                    <a:lnTo>
                      <a:pt x="1423" y="1682"/>
                    </a:lnTo>
                    <a:lnTo>
                      <a:pt x="1370" y="1698"/>
                    </a:lnTo>
                    <a:lnTo>
                      <a:pt x="1314" y="1711"/>
                    </a:lnTo>
                    <a:lnTo>
                      <a:pt x="1258" y="1723"/>
                    </a:lnTo>
                    <a:lnTo>
                      <a:pt x="1200" y="1733"/>
                    </a:lnTo>
                    <a:lnTo>
                      <a:pt x="1144" y="1740"/>
                    </a:lnTo>
                    <a:lnTo>
                      <a:pt x="1088" y="1746"/>
                    </a:lnTo>
                    <a:lnTo>
                      <a:pt x="1032" y="1751"/>
                    </a:lnTo>
                    <a:lnTo>
                      <a:pt x="978" y="1754"/>
                    </a:lnTo>
                    <a:lnTo>
                      <a:pt x="927" y="1757"/>
                    </a:lnTo>
                    <a:lnTo>
                      <a:pt x="879" y="1758"/>
                    </a:lnTo>
                    <a:lnTo>
                      <a:pt x="833" y="1758"/>
                    </a:lnTo>
                    <a:lnTo>
                      <a:pt x="792" y="1758"/>
                    </a:lnTo>
                    <a:lnTo>
                      <a:pt x="747" y="1757"/>
                    </a:lnTo>
                    <a:lnTo>
                      <a:pt x="699" y="1754"/>
                    </a:lnTo>
                    <a:lnTo>
                      <a:pt x="649" y="1752"/>
                    </a:lnTo>
                    <a:lnTo>
                      <a:pt x="597" y="1748"/>
                    </a:lnTo>
                    <a:lnTo>
                      <a:pt x="544" y="1742"/>
                    </a:lnTo>
                    <a:lnTo>
                      <a:pt x="491" y="1736"/>
                    </a:lnTo>
                    <a:lnTo>
                      <a:pt x="436" y="1728"/>
                    </a:lnTo>
                    <a:lnTo>
                      <a:pt x="383" y="1718"/>
                    </a:lnTo>
                    <a:lnTo>
                      <a:pt x="330" y="1706"/>
                    </a:lnTo>
                    <a:lnTo>
                      <a:pt x="279" y="1692"/>
                    </a:lnTo>
                    <a:lnTo>
                      <a:pt x="229" y="1676"/>
                    </a:lnTo>
                    <a:lnTo>
                      <a:pt x="182" y="1658"/>
                    </a:lnTo>
                    <a:lnTo>
                      <a:pt x="138" y="1637"/>
                    </a:lnTo>
                    <a:lnTo>
                      <a:pt x="96" y="1613"/>
                    </a:lnTo>
                    <a:lnTo>
                      <a:pt x="60" y="1588"/>
                    </a:lnTo>
                    <a:lnTo>
                      <a:pt x="28" y="1559"/>
                    </a:lnTo>
                    <a:lnTo>
                      <a:pt x="0" y="1526"/>
                    </a:lnTo>
                    <a:lnTo>
                      <a:pt x="0" y="983"/>
                    </a:lnTo>
                    <a:lnTo>
                      <a:pt x="46" y="1011"/>
                    </a:lnTo>
                    <a:lnTo>
                      <a:pt x="98" y="1036"/>
                    </a:lnTo>
                    <a:lnTo>
                      <a:pt x="154" y="1058"/>
                    </a:lnTo>
                    <a:lnTo>
                      <a:pt x="214" y="1079"/>
                    </a:lnTo>
                    <a:lnTo>
                      <a:pt x="278" y="1095"/>
                    </a:lnTo>
                    <a:lnTo>
                      <a:pt x="344" y="1111"/>
                    </a:lnTo>
                    <a:lnTo>
                      <a:pt x="413" y="1123"/>
                    </a:lnTo>
                    <a:lnTo>
                      <a:pt x="483" y="1134"/>
                    </a:lnTo>
                    <a:lnTo>
                      <a:pt x="555" y="1143"/>
                    </a:lnTo>
                    <a:lnTo>
                      <a:pt x="625" y="1149"/>
                    </a:lnTo>
                    <a:lnTo>
                      <a:pt x="696" y="1153"/>
                    </a:lnTo>
                    <a:lnTo>
                      <a:pt x="766" y="1156"/>
                    </a:lnTo>
                    <a:lnTo>
                      <a:pt x="833" y="1156"/>
                    </a:lnTo>
                    <a:lnTo>
                      <a:pt x="902" y="1156"/>
                    </a:lnTo>
                    <a:lnTo>
                      <a:pt x="972" y="1153"/>
                    </a:lnTo>
                    <a:lnTo>
                      <a:pt x="1042" y="1149"/>
                    </a:lnTo>
                    <a:lnTo>
                      <a:pt x="1113" y="1143"/>
                    </a:lnTo>
                    <a:lnTo>
                      <a:pt x="1185" y="1134"/>
                    </a:lnTo>
                    <a:lnTo>
                      <a:pt x="1255" y="1123"/>
                    </a:lnTo>
                    <a:lnTo>
                      <a:pt x="1324" y="1110"/>
                    </a:lnTo>
                    <a:lnTo>
                      <a:pt x="1390" y="1095"/>
                    </a:lnTo>
                    <a:lnTo>
                      <a:pt x="1454" y="1079"/>
                    </a:lnTo>
                    <a:lnTo>
                      <a:pt x="1514" y="1058"/>
                    </a:lnTo>
                    <a:lnTo>
                      <a:pt x="1570" y="1036"/>
                    </a:lnTo>
                    <a:lnTo>
                      <a:pt x="1622" y="1011"/>
                    </a:lnTo>
                    <a:lnTo>
                      <a:pt x="1668" y="983"/>
                    </a:lnTo>
                    <a:close/>
                    <a:moveTo>
                      <a:pt x="833" y="0"/>
                    </a:moveTo>
                    <a:lnTo>
                      <a:pt x="919" y="1"/>
                    </a:lnTo>
                    <a:lnTo>
                      <a:pt x="1002" y="5"/>
                    </a:lnTo>
                    <a:lnTo>
                      <a:pt x="1082" y="12"/>
                    </a:lnTo>
                    <a:lnTo>
                      <a:pt x="1159" y="21"/>
                    </a:lnTo>
                    <a:lnTo>
                      <a:pt x="1232" y="31"/>
                    </a:lnTo>
                    <a:lnTo>
                      <a:pt x="1301" y="44"/>
                    </a:lnTo>
                    <a:lnTo>
                      <a:pt x="1365" y="59"/>
                    </a:lnTo>
                    <a:lnTo>
                      <a:pt x="1424" y="75"/>
                    </a:lnTo>
                    <a:lnTo>
                      <a:pt x="1477" y="93"/>
                    </a:lnTo>
                    <a:lnTo>
                      <a:pt x="1526" y="114"/>
                    </a:lnTo>
                    <a:lnTo>
                      <a:pt x="1568" y="134"/>
                    </a:lnTo>
                    <a:lnTo>
                      <a:pt x="1603" y="157"/>
                    </a:lnTo>
                    <a:lnTo>
                      <a:pt x="1631" y="180"/>
                    </a:lnTo>
                    <a:lnTo>
                      <a:pt x="1651" y="206"/>
                    </a:lnTo>
                    <a:lnTo>
                      <a:pt x="1665" y="231"/>
                    </a:lnTo>
                    <a:lnTo>
                      <a:pt x="1668" y="258"/>
                    </a:lnTo>
                    <a:lnTo>
                      <a:pt x="1665" y="283"/>
                    </a:lnTo>
                    <a:lnTo>
                      <a:pt x="1651" y="308"/>
                    </a:lnTo>
                    <a:lnTo>
                      <a:pt x="1631" y="334"/>
                    </a:lnTo>
                    <a:lnTo>
                      <a:pt x="1603" y="357"/>
                    </a:lnTo>
                    <a:lnTo>
                      <a:pt x="1568" y="380"/>
                    </a:lnTo>
                    <a:lnTo>
                      <a:pt x="1526" y="400"/>
                    </a:lnTo>
                    <a:lnTo>
                      <a:pt x="1477" y="421"/>
                    </a:lnTo>
                    <a:lnTo>
                      <a:pt x="1424" y="439"/>
                    </a:lnTo>
                    <a:lnTo>
                      <a:pt x="1365" y="455"/>
                    </a:lnTo>
                    <a:lnTo>
                      <a:pt x="1301" y="470"/>
                    </a:lnTo>
                    <a:lnTo>
                      <a:pt x="1232" y="482"/>
                    </a:lnTo>
                    <a:lnTo>
                      <a:pt x="1159" y="493"/>
                    </a:lnTo>
                    <a:lnTo>
                      <a:pt x="1082" y="502"/>
                    </a:lnTo>
                    <a:lnTo>
                      <a:pt x="1002" y="509"/>
                    </a:lnTo>
                    <a:lnTo>
                      <a:pt x="919" y="513"/>
                    </a:lnTo>
                    <a:lnTo>
                      <a:pt x="833" y="514"/>
                    </a:lnTo>
                    <a:lnTo>
                      <a:pt x="748" y="513"/>
                    </a:lnTo>
                    <a:lnTo>
                      <a:pt x="666" y="509"/>
                    </a:lnTo>
                    <a:lnTo>
                      <a:pt x="586" y="502"/>
                    </a:lnTo>
                    <a:lnTo>
                      <a:pt x="509" y="493"/>
                    </a:lnTo>
                    <a:lnTo>
                      <a:pt x="436" y="482"/>
                    </a:lnTo>
                    <a:lnTo>
                      <a:pt x="367" y="470"/>
                    </a:lnTo>
                    <a:lnTo>
                      <a:pt x="303" y="455"/>
                    </a:lnTo>
                    <a:lnTo>
                      <a:pt x="244" y="439"/>
                    </a:lnTo>
                    <a:lnTo>
                      <a:pt x="190" y="421"/>
                    </a:lnTo>
                    <a:lnTo>
                      <a:pt x="142" y="400"/>
                    </a:lnTo>
                    <a:lnTo>
                      <a:pt x="100" y="380"/>
                    </a:lnTo>
                    <a:lnTo>
                      <a:pt x="65" y="357"/>
                    </a:lnTo>
                    <a:lnTo>
                      <a:pt x="37" y="334"/>
                    </a:lnTo>
                    <a:lnTo>
                      <a:pt x="17" y="308"/>
                    </a:lnTo>
                    <a:lnTo>
                      <a:pt x="3" y="283"/>
                    </a:lnTo>
                    <a:lnTo>
                      <a:pt x="0" y="258"/>
                    </a:lnTo>
                    <a:lnTo>
                      <a:pt x="3" y="231"/>
                    </a:lnTo>
                    <a:lnTo>
                      <a:pt x="17" y="206"/>
                    </a:lnTo>
                    <a:lnTo>
                      <a:pt x="37" y="180"/>
                    </a:lnTo>
                    <a:lnTo>
                      <a:pt x="65" y="157"/>
                    </a:lnTo>
                    <a:lnTo>
                      <a:pt x="100" y="134"/>
                    </a:lnTo>
                    <a:lnTo>
                      <a:pt x="142" y="114"/>
                    </a:lnTo>
                    <a:lnTo>
                      <a:pt x="190" y="93"/>
                    </a:lnTo>
                    <a:lnTo>
                      <a:pt x="244" y="75"/>
                    </a:lnTo>
                    <a:lnTo>
                      <a:pt x="303" y="59"/>
                    </a:lnTo>
                    <a:lnTo>
                      <a:pt x="367" y="44"/>
                    </a:lnTo>
                    <a:lnTo>
                      <a:pt x="436" y="31"/>
                    </a:lnTo>
                    <a:lnTo>
                      <a:pt x="509" y="21"/>
                    </a:lnTo>
                    <a:lnTo>
                      <a:pt x="586" y="12"/>
                    </a:lnTo>
                    <a:lnTo>
                      <a:pt x="666" y="5"/>
                    </a:lnTo>
                    <a:lnTo>
                      <a:pt x="748" y="1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14"/>
              <p:cNvSpPr>
                <a:spLocks/>
              </p:cNvSpPr>
              <p:nvPr/>
            </p:nvSpPr>
            <p:spPr bwMode="auto">
              <a:xfrm>
                <a:off x="4579666" y="3972459"/>
                <a:ext cx="998437" cy="313881"/>
              </a:xfrm>
              <a:custGeom>
                <a:avLst/>
                <a:gdLst>
                  <a:gd name="T0" fmla="*/ 0 w 1668"/>
                  <a:gd name="T1" fmla="*/ 0 h 524"/>
                  <a:gd name="T2" fmla="*/ 36 w 1668"/>
                  <a:gd name="T3" fmla="*/ 23 h 524"/>
                  <a:gd name="T4" fmla="*/ 80 w 1668"/>
                  <a:gd name="T5" fmla="*/ 47 h 524"/>
                  <a:gd name="T6" fmla="*/ 132 w 1668"/>
                  <a:gd name="T7" fmla="*/ 69 h 524"/>
                  <a:gd name="T8" fmla="*/ 188 w 1668"/>
                  <a:gd name="T9" fmla="*/ 89 h 524"/>
                  <a:gd name="T10" fmla="*/ 252 w 1668"/>
                  <a:gd name="T11" fmla="*/ 108 h 524"/>
                  <a:gd name="T12" fmla="*/ 323 w 1668"/>
                  <a:gd name="T13" fmla="*/ 127 h 524"/>
                  <a:gd name="T14" fmla="*/ 398 w 1668"/>
                  <a:gd name="T15" fmla="*/ 142 h 524"/>
                  <a:gd name="T16" fmla="*/ 477 w 1668"/>
                  <a:gd name="T17" fmla="*/ 156 h 524"/>
                  <a:gd name="T18" fmla="*/ 561 w 1668"/>
                  <a:gd name="T19" fmla="*/ 168 h 524"/>
                  <a:gd name="T20" fmla="*/ 649 w 1668"/>
                  <a:gd name="T21" fmla="*/ 175 h 524"/>
                  <a:gd name="T22" fmla="*/ 740 w 1668"/>
                  <a:gd name="T23" fmla="*/ 181 h 524"/>
                  <a:gd name="T24" fmla="*/ 833 w 1668"/>
                  <a:gd name="T25" fmla="*/ 182 h 524"/>
                  <a:gd name="T26" fmla="*/ 928 w 1668"/>
                  <a:gd name="T27" fmla="*/ 181 h 524"/>
                  <a:gd name="T28" fmla="*/ 1019 w 1668"/>
                  <a:gd name="T29" fmla="*/ 175 h 524"/>
                  <a:gd name="T30" fmla="*/ 1106 w 1668"/>
                  <a:gd name="T31" fmla="*/ 168 h 524"/>
                  <a:gd name="T32" fmla="*/ 1191 w 1668"/>
                  <a:gd name="T33" fmla="*/ 156 h 524"/>
                  <a:gd name="T34" fmla="*/ 1270 w 1668"/>
                  <a:gd name="T35" fmla="*/ 142 h 524"/>
                  <a:gd name="T36" fmla="*/ 1345 w 1668"/>
                  <a:gd name="T37" fmla="*/ 127 h 524"/>
                  <a:gd name="T38" fmla="*/ 1416 w 1668"/>
                  <a:gd name="T39" fmla="*/ 108 h 524"/>
                  <a:gd name="T40" fmla="*/ 1480 w 1668"/>
                  <a:gd name="T41" fmla="*/ 89 h 524"/>
                  <a:gd name="T42" fmla="*/ 1536 w 1668"/>
                  <a:gd name="T43" fmla="*/ 69 h 524"/>
                  <a:gd name="T44" fmla="*/ 1588 w 1668"/>
                  <a:gd name="T45" fmla="*/ 47 h 524"/>
                  <a:gd name="T46" fmla="*/ 1632 w 1668"/>
                  <a:gd name="T47" fmla="*/ 23 h 524"/>
                  <a:gd name="T48" fmla="*/ 1668 w 1668"/>
                  <a:gd name="T49" fmla="*/ 0 h 524"/>
                  <a:gd name="T50" fmla="*/ 1668 w 1668"/>
                  <a:gd name="T51" fmla="*/ 342 h 524"/>
                  <a:gd name="T52" fmla="*/ 1632 w 1668"/>
                  <a:gd name="T53" fmla="*/ 366 h 524"/>
                  <a:gd name="T54" fmla="*/ 1588 w 1668"/>
                  <a:gd name="T55" fmla="*/ 389 h 524"/>
                  <a:gd name="T56" fmla="*/ 1536 w 1668"/>
                  <a:gd name="T57" fmla="*/ 411 h 524"/>
                  <a:gd name="T58" fmla="*/ 1480 w 1668"/>
                  <a:gd name="T59" fmla="*/ 432 h 524"/>
                  <a:gd name="T60" fmla="*/ 1416 w 1668"/>
                  <a:gd name="T61" fmla="*/ 452 h 524"/>
                  <a:gd name="T62" fmla="*/ 1345 w 1668"/>
                  <a:gd name="T63" fmla="*/ 469 h 524"/>
                  <a:gd name="T64" fmla="*/ 1270 w 1668"/>
                  <a:gd name="T65" fmla="*/ 486 h 524"/>
                  <a:gd name="T66" fmla="*/ 1191 w 1668"/>
                  <a:gd name="T67" fmla="*/ 499 h 524"/>
                  <a:gd name="T68" fmla="*/ 1106 w 1668"/>
                  <a:gd name="T69" fmla="*/ 510 h 524"/>
                  <a:gd name="T70" fmla="*/ 1019 w 1668"/>
                  <a:gd name="T71" fmla="*/ 518 h 524"/>
                  <a:gd name="T72" fmla="*/ 928 w 1668"/>
                  <a:gd name="T73" fmla="*/ 523 h 524"/>
                  <a:gd name="T74" fmla="*/ 833 w 1668"/>
                  <a:gd name="T75" fmla="*/ 524 h 524"/>
                  <a:gd name="T76" fmla="*/ 740 w 1668"/>
                  <a:gd name="T77" fmla="*/ 523 h 524"/>
                  <a:gd name="T78" fmla="*/ 649 w 1668"/>
                  <a:gd name="T79" fmla="*/ 518 h 524"/>
                  <a:gd name="T80" fmla="*/ 561 w 1668"/>
                  <a:gd name="T81" fmla="*/ 510 h 524"/>
                  <a:gd name="T82" fmla="*/ 477 w 1668"/>
                  <a:gd name="T83" fmla="*/ 499 h 524"/>
                  <a:gd name="T84" fmla="*/ 398 w 1668"/>
                  <a:gd name="T85" fmla="*/ 486 h 524"/>
                  <a:gd name="T86" fmla="*/ 323 w 1668"/>
                  <a:gd name="T87" fmla="*/ 469 h 524"/>
                  <a:gd name="T88" fmla="*/ 252 w 1668"/>
                  <a:gd name="T89" fmla="*/ 452 h 524"/>
                  <a:gd name="T90" fmla="*/ 188 w 1668"/>
                  <a:gd name="T91" fmla="*/ 432 h 524"/>
                  <a:gd name="T92" fmla="*/ 132 w 1668"/>
                  <a:gd name="T93" fmla="*/ 411 h 524"/>
                  <a:gd name="T94" fmla="*/ 80 w 1668"/>
                  <a:gd name="T95" fmla="*/ 389 h 524"/>
                  <a:gd name="T96" fmla="*/ 36 w 1668"/>
                  <a:gd name="T97" fmla="*/ 366 h 524"/>
                  <a:gd name="T98" fmla="*/ 0 w 1668"/>
                  <a:gd name="T99" fmla="*/ 342 h 524"/>
                  <a:gd name="T100" fmla="*/ 0 w 1668"/>
                  <a:gd name="T10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8" h="524">
                    <a:moveTo>
                      <a:pt x="0" y="0"/>
                    </a:moveTo>
                    <a:lnTo>
                      <a:pt x="36" y="23"/>
                    </a:lnTo>
                    <a:lnTo>
                      <a:pt x="80" y="47"/>
                    </a:lnTo>
                    <a:lnTo>
                      <a:pt x="132" y="69"/>
                    </a:lnTo>
                    <a:lnTo>
                      <a:pt x="188" y="89"/>
                    </a:lnTo>
                    <a:lnTo>
                      <a:pt x="252" y="108"/>
                    </a:lnTo>
                    <a:lnTo>
                      <a:pt x="323" y="127"/>
                    </a:lnTo>
                    <a:lnTo>
                      <a:pt x="398" y="142"/>
                    </a:lnTo>
                    <a:lnTo>
                      <a:pt x="477" y="156"/>
                    </a:lnTo>
                    <a:lnTo>
                      <a:pt x="561" y="168"/>
                    </a:lnTo>
                    <a:lnTo>
                      <a:pt x="649" y="175"/>
                    </a:lnTo>
                    <a:lnTo>
                      <a:pt x="740" y="181"/>
                    </a:lnTo>
                    <a:lnTo>
                      <a:pt x="833" y="182"/>
                    </a:lnTo>
                    <a:lnTo>
                      <a:pt x="928" y="181"/>
                    </a:lnTo>
                    <a:lnTo>
                      <a:pt x="1019" y="175"/>
                    </a:lnTo>
                    <a:lnTo>
                      <a:pt x="1106" y="168"/>
                    </a:lnTo>
                    <a:lnTo>
                      <a:pt x="1191" y="156"/>
                    </a:lnTo>
                    <a:lnTo>
                      <a:pt x="1270" y="142"/>
                    </a:lnTo>
                    <a:lnTo>
                      <a:pt x="1345" y="127"/>
                    </a:lnTo>
                    <a:lnTo>
                      <a:pt x="1416" y="108"/>
                    </a:lnTo>
                    <a:lnTo>
                      <a:pt x="1480" y="89"/>
                    </a:lnTo>
                    <a:lnTo>
                      <a:pt x="1536" y="69"/>
                    </a:lnTo>
                    <a:lnTo>
                      <a:pt x="1588" y="47"/>
                    </a:lnTo>
                    <a:lnTo>
                      <a:pt x="1632" y="23"/>
                    </a:lnTo>
                    <a:lnTo>
                      <a:pt x="1668" y="0"/>
                    </a:lnTo>
                    <a:lnTo>
                      <a:pt x="1668" y="342"/>
                    </a:lnTo>
                    <a:lnTo>
                      <a:pt x="1632" y="366"/>
                    </a:lnTo>
                    <a:lnTo>
                      <a:pt x="1588" y="389"/>
                    </a:lnTo>
                    <a:lnTo>
                      <a:pt x="1536" y="411"/>
                    </a:lnTo>
                    <a:lnTo>
                      <a:pt x="1480" y="432"/>
                    </a:lnTo>
                    <a:lnTo>
                      <a:pt x="1416" y="452"/>
                    </a:lnTo>
                    <a:lnTo>
                      <a:pt x="1345" y="469"/>
                    </a:lnTo>
                    <a:lnTo>
                      <a:pt x="1270" y="486"/>
                    </a:lnTo>
                    <a:lnTo>
                      <a:pt x="1191" y="499"/>
                    </a:lnTo>
                    <a:lnTo>
                      <a:pt x="1106" y="510"/>
                    </a:lnTo>
                    <a:lnTo>
                      <a:pt x="1019" y="518"/>
                    </a:lnTo>
                    <a:lnTo>
                      <a:pt x="928" y="523"/>
                    </a:lnTo>
                    <a:lnTo>
                      <a:pt x="833" y="524"/>
                    </a:lnTo>
                    <a:lnTo>
                      <a:pt x="740" y="523"/>
                    </a:lnTo>
                    <a:lnTo>
                      <a:pt x="649" y="518"/>
                    </a:lnTo>
                    <a:lnTo>
                      <a:pt x="561" y="510"/>
                    </a:lnTo>
                    <a:lnTo>
                      <a:pt x="477" y="499"/>
                    </a:lnTo>
                    <a:lnTo>
                      <a:pt x="398" y="486"/>
                    </a:lnTo>
                    <a:lnTo>
                      <a:pt x="323" y="469"/>
                    </a:lnTo>
                    <a:lnTo>
                      <a:pt x="252" y="452"/>
                    </a:lnTo>
                    <a:lnTo>
                      <a:pt x="188" y="432"/>
                    </a:lnTo>
                    <a:lnTo>
                      <a:pt x="132" y="411"/>
                    </a:lnTo>
                    <a:lnTo>
                      <a:pt x="80" y="389"/>
                    </a:lnTo>
                    <a:lnTo>
                      <a:pt x="36" y="366"/>
                    </a:lnTo>
                    <a:lnTo>
                      <a:pt x="0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" name="Rectangle 16"/>
          <p:cNvSpPr/>
          <p:nvPr/>
        </p:nvSpPr>
        <p:spPr bwMode="auto">
          <a:xfrm>
            <a:off x="5673440" y="3638337"/>
            <a:ext cx="5631659" cy="834150"/>
          </a:xfrm>
          <a:prstGeom prst="rect">
            <a:avLst/>
          </a:prstGeom>
          <a:noFill/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6268" y="3993117"/>
            <a:ext cx="2216253" cy="5635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System Tables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87132" y="3781051"/>
            <a:ext cx="1132832" cy="55722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4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XML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1630" y="4956010"/>
            <a:ext cx="2216253" cy="5635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  User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799" y="4681602"/>
            <a:ext cx="1603873" cy="55722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4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400" b="1" dirty="0" smtClean="0"/>
              <a:t>SQL Type</a:t>
            </a:r>
            <a:endParaRPr lang="en-US" sz="2400" b="1" dirty="0" smtClean="0">
              <a:ea typeface="+mn-ea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880017" y="3858259"/>
            <a:ext cx="791913" cy="563444"/>
            <a:chOff x="7714670" y="491301"/>
            <a:chExt cx="791913" cy="563444"/>
          </a:xfrm>
        </p:grpSpPr>
        <p:grpSp>
          <p:nvGrpSpPr>
            <p:cNvPr id="24" name="Group 13"/>
            <p:cNvGrpSpPr>
              <a:grpSpLocks noChangeAspect="1"/>
            </p:cNvGrpSpPr>
            <p:nvPr/>
          </p:nvGrpSpPr>
          <p:grpSpPr bwMode="auto">
            <a:xfrm>
              <a:off x="7714670" y="491301"/>
              <a:ext cx="457200" cy="374505"/>
              <a:chOff x="2641" y="1963"/>
              <a:chExt cx="481" cy="394"/>
            </a:xfrm>
          </p:grpSpPr>
          <p:sp useBgFill="1"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7843164" y="681191"/>
              <a:ext cx="457200" cy="373554"/>
              <a:chOff x="2367" y="788"/>
              <a:chExt cx="481" cy="393"/>
            </a:xfrm>
          </p:grpSpPr>
          <p:sp useBgFill="1"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23"/>
            <p:cNvGrpSpPr>
              <a:grpSpLocks noChangeAspect="1"/>
            </p:cNvGrpSpPr>
            <p:nvPr/>
          </p:nvGrpSpPr>
          <p:grpSpPr bwMode="auto">
            <a:xfrm>
              <a:off x="8049383" y="541967"/>
              <a:ext cx="457200" cy="373554"/>
              <a:chOff x="2367" y="788"/>
              <a:chExt cx="481" cy="393"/>
            </a:xfrm>
          </p:grpSpPr>
          <p:sp useBgFill="1"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7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79466" y="4601939"/>
            <a:ext cx="791913" cy="563444"/>
            <a:chOff x="7714670" y="491301"/>
            <a:chExt cx="791913" cy="563444"/>
          </a:xfrm>
        </p:grpSpPr>
        <p:grpSp>
          <p:nvGrpSpPr>
            <p:cNvPr id="38" name="Group 13"/>
            <p:cNvGrpSpPr>
              <a:grpSpLocks noChangeAspect="1"/>
            </p:cNvGrpSpPr>
            <p:nvPr/>
          </p:nvGrpSpPr>
          <p:grpSpPr bwMode="auto">
            <a:xfrm>
              <a:off x="7714670" y="491301"/>
              <a:ext cx="457200" cy="374505"/>
              <a:chOff x="2641" y="1963"/>
              <a:chExt cx="481" cy="394"/>
            </a:xfrm>
          </p:grpSpPr>
          <p:sp useBgFill="1"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23"/>
            <p:cNvGrpSpPr>
              <a:grpSpLocks noChangeAspect="1"/>
            </p:cNvGrpSpPr>
            <p:nvPr/>
          </p:nvGrpSpPr>
          <p:grpSpPr bwMode="auto">
            <a:xfrm>
              <a:off x="7843164" y="681191"/>
              <a:ext cx="457200" cy="373554"/>
              <a:chOff x="2367" y="788"/>
              <a:chExt cx="481" cy="393"/>
            </a:xfrm>
          </p:grpSpPr>
          <p:sp useBgFill="1">
            <p:nvSpPr>
              <p:cNvPr id="44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23"/>
            <p:cNvGrpSpPr>
              <a:grpSpLocks noChangeAspect="1"/>
            </p:cNvGrpSpPr>
            <p:nvPr/>
          </p:nvGrpSpPr>
          <p:grpSpPr bwMode="auto">
            <a:xfrm>
              <a:off x="8049383" y="541967"/>
              <a:ext cx="457200" cy="373554"/>
              <a:chOff x="2367" y="788"/>
              <a:chExt cx="481" cy="393"/>
            </a:xfrm>
          </p:grpSpPr>
          <p:sp useBgFill="1"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7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0096919" y="4540638"/>
            <a:ext cx="1110199" cy="610097"/>
            <a:chOff x="8329885" y="942630"/>
            <a:chExt cx="1110199" cy="610097"/>
          </a:xfrm>
        </p:grpSpPr>
        <p:grpSp>
          <p:nvGrpSpPr>
            <p:cNvPr id="54" name="Group 13"/>
            <p:cNvGrpSpPr>
              <a:grpSpLocks noChangeAspect="1"/>
            </p:cNvGrpSpPr>
            <p:nvPr/>
          </p:nvGrpSpPr>
          <p:grpSpPr bwMode="auto">
            <a:xfrm>
              <a:off x="8666803" y="1178222"/>
              <a:ext cx="457200" cy="374505"/>
              <a:chOff x="2641" y="1963"/>
              <a:chExt cx="481" cy="394"/>
            </a:xfrm>
          </p:grpSpPr>
          <p:sp useBgFill="1"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13"/>
            <p:cNvGrpSpPr>
              <a:grpSpLocks noChangeAspect="1"/>
            </p:cNvGrpSpPr>
            <p:nvPr/>
          </p:nvGrpSpPr>
          <p:grpSpPr bwMode="auto">
            <a:xfrm>
              <a:off x="8982884" y="1078239"/>
              <a:ext cx="457200" cy="374505"/>
              <a:chOff x="2641" y="1963"/>
              <a:chExt cx="481" cy="394"/>
            </a:xfrm>
          </p:grpSpPr>
          <p:sp useBgFill="1"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13"/>
            <p:cNvGrpSpPr>
              <a:grpSpLocks noChangeAspect="1"/>
            </p:cNvGrpSpPr>
            <p:nvPr/>
          </p:nvGrpSpPr>
          <p:grpSpPr bwMode="auto">
            <a:xfrm>
              <a:off x="8329885" y="1016653"/>
              <a:ext cx="457200" cy="374505"/>
              <a:chOff x="2641" y="1963"/>
              <a:chExt cx="481" cy="394"/>
            </a:xfrm>
          </p:grpSpPr>
          <p:sp useBgFill="1"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13"/>
            <p:cNvGrpSpPr>
              <a:grpSpLocks noChangeAspect="1"/>
            </p:cNvGrpSpPr>
            <p:nvPr/>
          </p:nvGrpSpPr>
          <p:grpSpPr bwMode="auto">
            <a:xfrm>
              <a:off x="8753043" y="942630"/>
              <a:ext cx="457200" cy="374505"/>
              <a:chOff x="2641" y="1963"/>
              <a:chExt cx="481" cy="394"/>
            </a:xfrm>
          </p:grpSpPr>
          <p:sp useBgFill="1"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401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286201"/>
            <a:ext cx="10826496" cy="461665"/>
          </a:xfrm>
        </p:spPr>
        <p:txBody>
          <a:bodyPr/>
          <a:lstStyle/>
          <a:p>
            <a:r>
              <a:rPr lang="en-US" sz="3000" dirty="0" smtClean="0"/>
              <a:t>User-defined Tables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17253" y="1189508"/>
            <a:ext cx="10369296" cy="4729511"/>
          </a:xfrm>
        </p:spPr>
        <p:txBody>
          <a:bodyPr/>
          <a:lstStyle/>
          <a:p>
            <a:r>
              <a:rPr lang="en-US" sz="2800" dirty="0" smtClean="0"/>
              <a:t>Store:</a:t>
            </a:r>
            <a:r>
              <a:rPr lang="en-US" sz="3000" dirty="0" smtClean="0"/>
              <a:t> </a:t>
            </a:r>
          </a:p>
          <a:p>
            <a:pPr lvl="2"/>
            <a:r>
              <a:rPr lang="en-US" sz="2000" dirty="0"/>
              <a:t>	</a:t>
            </a:r>
            <a:r>
              <a:rPr lang="en-US" sz="2400" dirty="0" smtClean="0"/>
              <a:t>Content of each dataset in one or more tables</a:t>
            </a: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Administer:</a:t>
            </a:r>
          </a:p>
          <a:p>
            <a:pPr lvl="2"/>
            <a:r>
              <a:rPr lang="en-US" sz="2200" dirty="0" smtClean="0"/>
              <a:t>Grant/revoke privileges</a:t>
            </a:r>
          </a:p>
          <a:p>
            <a:pPr lvl="2"/>
            <a:r>
              <a:rPr lang="en-US" sz="2200" dirty="0" smtClean="0"/>
              <a:t>Update statistics/indexes</a:t>
            </a:r>
          </a:p>
          <a:p>
            <a:pPr lvl="2"/>
            <a:r>
              <a:rPr lang="en-US" sz="2200" dirty="0" smtClean="0"/>
              <a:t>Register as versioned</a:t>
            </a:r>
          </a:p>
          <a:p>
            <a:pPr lvl="2"/>
            <a:r>
              <a:rPr lang="en-US" sz="2200" dirty="0" smtClean="0"/>
              <a:t>Add global ids</a:t>
            </a:r>
          </a:p>
          <a:p>
            <a:pPr lvl="2"/>
            <a:r>
              <a:rPr lang="en-US" sz="2200" dirty="0" smtClean="0"/>
              <a:t>Enable editor tracking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91060" y="3174788"/>
            <a:ext cx="4328160" cy="4236720"/>
            <a:chOff x="3898020" y="3081076"/>
            <a:chExt cx="2359085" cy="2359698"/>
          </a:xfrm>
        </p:grpSpPr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3898020" y="3081076"/>
              <a:ext cx="2359085" cy="2359698"/>
            </a:xfrm>
            <a:prstGeom prst="ellipse">
              <a:avLst/>
            </a:prstGeom>
            <a:solidFill>
              <a:sysClr val="window" lastClr="FFFFFF">
                <a:lumMod val="75000"/>
                <a:alpha val="28000"/>
              </a:sys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6">
                    <a:lumMod val="75000"/>
                  </a:srgbClr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07922" y="3531181"/>
              <a:ext cx="1141926" cy="1346664"/>
              <a:chOff x="4507922" y="3531181"/>
              <a:chExt cx="1141926" cy="1346664"/>
            </a:xfrm>
          </p:grpSpPr>
          <p:sp>
            <p:nvSpPr>
              <p:cNvPr id="14" name="Freeform 112"/>
              <p:cNvSpPr>
                <a:spLocks/>
              </p:cNvSpPr>
              <p:nvPr/>
            </p:nvSpPr>
            <p:spPr bwMode="auto">
              <a:xfrm>
                <a:off x="4507922" y="3531181"/>
                <a:ext cx="1141926" cy="1346664"/>
              </a:xfrm>
              <a:custGeom>
                <a:avLst/>
                <a:gdLst>
                  <a:gd name="T0" fmla="*/ 1001 w 1908"/>
                  <a:gd name="T1" fmla="*/ 0 h 1998"/>
                  <a:gd name="T2" fmla="*/ 1103 w 1908"/>
                  <a:gd name="T3" fmla="*/ 5 h 1998"/>
                  <a:gd name="T4" fmla="*/ 1212 w 1908"/>
                  <a:gd name="T5" fmla="*/ 14 h 1998"/>
                  <a:gd name="T6" fmla="*/ 1322 w 1908"/>
                  <a:gd name="T7" fmla="*/ 27 h 1998"/>
                  <a:gd name="T8" fmla="*/ 1432 w 1908"/>
                  <a:gd name="T9" fmla="*/ 45 h 1998"/>
                  <a:gd name="T10" fmla="*/ 1538 w 1908"/>
                  <a:gd name="T11" fmla="*/ 70 h 1998"/>
                  <a:gd name="T12" fmla="*/ 1637 w 1908"/>
                  <a:gd name="T13" fmla="*/ 102 h 1998"/>
                  <a:gd name="T14" fmla="*/ 1725 w 1908"/>
                  <a:gd name="T15" fmla="*/ 141 h 1998"/>
                  <a:gd name="T16" fmla="*/ 1800 w 1908"/>
                  <a:gd name="T17" fmla="*/ 186 h 1998"/>
                  <a:gd name="T18" fmla="*/ 1858 w 1908"/>
                  <a:gd name="T19" fmla="*/ 241 h 1998"/>
                  <a:gd name="T20" fmla="*/ 1895 w 1908"/>
                  <a:gd name="T21" fmla="*/ 304 h 1998"/>
                  <a:gd name="T22" fmla="*/ 1908 w 1908"/>
                  <a:gd name="T23" fmla="*/ 378 h 1998"/>
                  <a:gd name="T24" fmla="*/ 1908 w 1908"/>
                  <a:gd name="T25" fmla="*/ 404 h 1998"/>
                  <a:gd name="T26" fmla="*/ 1908 w 1908"/>
                  <a:gd name="T27" fmla="*/ 651 h 1998"/>
                  <a:gd name="T28" fmla="*/ 1908 w 1908"/>
                  <a:gd name="T29" fmla="*/ 832 h 1998"/>
                  <a:gd name="T30" fmla="*/ 1908 w 1908"/>
                  <a:gd name="T31" fmla="*/ 964 h 1998"/>
                  <a:gd name="T32" fmla="*/ 1908 w 1908"/>
                  <a:gd name="T33" fmla="*/ 1097 h 1998"/>
                  <a:gd name="T34" fmla="*/ 1908 w 1908"/>
                  <a:gd name="T35" fmla="*/ 1288 h 1998"/>
                  <a:gd name="T36" fmla="*/ 1908 w 1908"/>
                  <a:gd name="T37" fmla="*/ 1403 h 1998"/>
                  <a:gd name="T38" fmla="*/ 1908 w 1908"/>
                  <a:gd name="T39" fmla="*/ 1502 h 1998"/>
                  <a:gd name="T40" fmla="*/ 1908 w 1908"/>
                  <a:gd name="T41" fmla="*/ 1629 h 1998"/>
                  <a:gd name="T42" fmla="*/ 1908 w 1908"/>
                  <a:gd name="T43" fmla="*/ 1646 h 1998"/>
                  <a:gd name="T44" fmla="*/ 1897 w 1908"/>
                  <a:gd name="T45" fmla="*/ 1695 h 1998"/>
                  <a:gd name="T46" fmla="*/ 1851 w 1908"/>
                  <a:gd name="T47" fmla="*/ 1757 h 1998"/>
                  <a:gd name="T48" fmla="*/ 1771 w 1908"/>
                  <a:gd name="T49" fmla="*/ 1824 h 1998"/>
                  <a:gd name="T50" fmla="*/ 1675 w 1908"/>
                  <a:gd name="T51" fmla="*/ 1878 h 1998"/>
                  <a:gd name="T52" fmla="*/ 1566 w 1908"/>
                  <a:gd name="T53" fmla="*/ 1920 h 1998"/>
                  <a:gd name="T54" fmla="*/ 1449 w 1908"/>
                  <a:gd name="T55" fmla="*/ 1952 h 1998"/>
                  <a:gd name="T56" fmla="*/ 1324 w 1908"/>
                  <a:gd name="T57" fmla="*/ 1974 h 1998"/>
                  <a:gd name="T58" fmla="*/ 1198 w 1908"/>
                  <a:gd name="T59" fmla="*/ 1988 h 1998"/>
                  <a:gd name="T60" fmla="*/ 1074 w 1908"/>
                  <a:gd name="T61" fmla="*/ 1995 h 1998"/>
                  <a:gd name="T62" fmla="*/ 953 w 1908"/>
                  <a:gd name="T63" fmla="*/ 1998 h 1998"/>
                  <a:gd name="T64" fmla="*/ 834 w 1908"/>
                  <a:gd name="T65" fmla="*/ 1995 h 1998"/>
                  <a:gd name="T66" fmla="*/ 710 w 1908"/>
                  <a:gd name="T67" fmla="*/ 1988 h 1998"/>
                  <a:gd name="T68" fmla="*/ 584 w 1908"/>
                  <a:gd name="T69" fmla="*/ 1974 h 1998"/>
                  <a:gd name="T70" fmla="*/ 459 w 1908"/>
                  <a:gd name="T71" fmla="*/ 1952 h 1998"/>
                  <a:gd name="T72" fmla="*/ 342 w 1908"/>
                  <a:gd name="T73" fmla="*/ 1920 h 1998"/>
                  <a:gd name="T74" fmla="*/ 233 w 1908"/>
                  <a:gd name="T75" fmla="*/ 1878 h 1998"/>
                  <a:gd name="T76" fmla="*/ 137 w 1908"/>
                  <a:gd name="T77" fmla="*/ 1824 h 1998"/>
                  <a:gd name="T78" fmla="*/ 57 w 1908"/>
                  <a:gd name="T79" fmla="*/ 1757 h 1998"/>
                  <a:gd name="T80" fmla="*/ 11 w 1908"/>
                  <a:gd name="T81" fmla="*/ 1695 h 1998"/>
                  <a:gd name="T82" fmla="*/ 0 w 1908"/>
                  <a:gd name="T83" fmla="*/ 1646 h 1998"/>
                  <a:gd name="T84" fmla="*/ 0 w 1908"/>
                  <a:gd name="T85" fmla="*/ 1629 h 1998"/>
                  <a:gd name="T86" fmla="*/ 0 w 1908"/>
                  <a:gd name="T87" fmla="*/ 1403 h 1998"/>
                  <a:gd name="T88" fmla="*/ 0 w 1908"/>
                  <a:gd name="T89" fmla="*/ 1226 h 1998"/>
                  <a:gd name="T90" fmla="*/ 0 w 1908"/>
                  <a:gd name="T91" fmla="*/ 1097 h 1998"/>
                  <a:gd name="T92" fmla="*/ 0 w 1908"/>
                  <a:gd name="T93" fmla="*/ 964 h 1998"/>
                  <a:gd name="T94" fmla="*/ 0 w 1908"/>
                  <a:gd name="T95" fmla="*/ 769 h 1998"/>
                  <a:gd name="T96" fmla="*/ 0 w 1908"/>
                  <a:gd name="T97" fmla="*/ 651 h 1998"/>
                  <a:gd name="T98" fmla="*/ 0 w 1908"/>
                  <a:gd name="T99" fmla="*/ 547 h 1998"/>
                  <a:gd name="T100" fmla="*/ 0 w 1908"/>
                  <a:gd name="T101" fmla="*/ 404 h 1998"/>
                  <a:gd name="T102" fmla="*/ 0 w 1908"/>
                  <a:gd name="T103" fmla="*/ 378 h 1998"/>
                  <a:gd name="T104" fmla="*/ 13 w 1908"/>
                  <a:gd name="T105" fmla="*/ 304 h 1998"/>
                  <a:gd name="T106" fmla="*/ 50 w 1908"/>
                  <a:gd name="T107" fmla="*/ 241 h 1998"/>
                  <a:gd name="T108" fmla="*/ 108 w 1908"/>
                  <a:gd name="T109" fmla="*/ 186 h 1998"/>
                  <a:gd name="T110" fmla="*/ 183 w 1908"/>
                  <a:gd name="T111" fmla="*/ 141 h 1998"/>
                  <a:gd name="T112" fmla="*/ 271 w 1908"/>
                  <a:gd name="T113" fmla="*/ 102 h 1998"/>
                  <a:gd name="T114" fmla="*/ 370 w 1908"/>
                  <a:gd name="T115" fmla="*/ 70 h 1998"/>
                  <a:gd name="T116" fmla="*/ 476 w 1908"/>
                  <a:gd name="T117" fmla="*/ 45 h 1998"/>
                  <a:gd name="T118" fmla="*/ 586 w 1908"/>
                  <a:gd name="T119" fmla="*/ 27 h 1998"/>
                  <a:gd name="T120" fmla="*/ 696 w 1908"/>
                  <a:gd name="T121" fmla="*/ 14 h 1998"/>
                  <a:gd name="T122" fmla="*/ 804 w 1908"/>
                  <a:gd name="T123" fmla="*/ 5 h 1998"/>
                  <a:gd name="T124" fmla="*/ 907 w 1908"/>
                  <a:gd name="T125" fmla="*/ 0 h 1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08" h="1998">
                    <a:moveTo>
                      <a:pt x="953" y="0"/>
                    </a:moveTo>
                    <a:lnTo>
                      <a:pt x="1001" y="0"/>
                    </a:lnTo>
                    <a:lnTo>
                      <a:pt x="1052" y="3"/>
                    </a:lnTo>
                    <a:lnTo>
                      <a:pt x="1103" y="5"/>
                    </a:lnTo>
                    <a:lnTo>
                      <a:pt x="1157" y="9"/>
                    </a:lnTo>
                    <a:lnTo>
                      <a:pt x="1212" y="14"/>
                    </a:lnTo>
                    <a:lnTo>
                      <a:pt x="1266" y="20"/>
                    </a:lnTo>
                    <a:lnTo>
                      <a:pt x="1322" y="27"/>
                    </a:lnTo>
                    <a:lnTo>
                      <a:pt x="1377" y="35"/>
                    </a:lnTo>
                    <a:lnTo>
                      <a:pt x="1432" y="45"/>
                    </a:lnTo>
                    <a:lnTo>
                      <a:pt x="1486" y="57"/>
                    </a:lnTo>
                    <a:lnTo>
                      <a:pt x="1538" y="70"/>
                    </a:lnTo>
                    <a:lnTo>
                      <a:pt x="1589" y="85"/>
                    </a:lnTo>
                    <a:lnTo>
                      <a:pt x="1637" y="102"/>
                    </a:lnTo>
                    <a:lnTo>
                      <a:pt x="1683" y="120"/>
                    </a:lnTo>
                    <a:lnTo>
                      <a:pt x="1725" y="141"/>
                    </a:lnTo>
                    <a:lnTo>
                      <a:pt x="1765" y="162"/>
                    </a:lnTo>
                    <a:lnTo>
                      <a:pt x="1800" y="186"/>
                    </a:lnTo>
                    <a:lnTo>
                      <a:pt x="1832" y="213"/>
                    </a:lnTo>
                    <a:lnTo>
                      <a:pt x="1858" y="241"/>
                    </a:lnTo>
                    <a:lnTo>
                      <a:pt x="1879" y="271"/>
                    </a:lnTo>
                    <a:lnTo>
                      <a:pt x="1895" y="304"/>
                    </a:lnTo>
                    <a:lnTo>
                      <a:pt x="1904" y="339"/>
                    </a:lnTo>
                    <a:lnTo>
                      <a:pt x="1908" y="378"/>
                    </a:lnTo>
                    <a:lnTo>
                      <a:pt x="1908" y="387"/>
                    </a:lnTo>
                    <a:lnTo>
                      <a:pt x="1908" y="404"/>
                    </a:lnTo>
                    <a:lnTo>
                      <a:pt x="1908" y="596"/>
                    </a:lnTo>
                    <a:lnTo>
                      <a:pt x="1908" y="651"/>
                    </a:lnTo>
                    <a:lnTo>
                      <a:pt x="1908" y="708"/>
                    </a:lnTo>
                    <a:lnTo>
                      <a:pt x="1908" y="832"/>
                    </a:lnTo>
                    <a:lnTo>
                      <a:pt x="1908" y="897"/>
                    </a:lnTo>
                    <a:lnTo>
                      <a:pt x="1908" y="964"/>
                    </a:lnTo>
                    <a:lnTo>
                      <a:pt x="1908" y="1030"/>
                    </a:lnTo>
                    <a:lnTo>
                      <a:pt x="1908" y="1097"/>
                    </a:lnTo>
                    <a:lnTo>
                      <a:pt x="1908" y="1162"/>
                    </a:lnTo>
                    <a:lnTo>
                      <a:pt x="1908" y="1288"/>
                    </a:lnTo>
                    <a:lnTo>
                      <a:pt x="1908" y="1347"/>
                    </a:lnTo>
                    <a:lnTo>
                      <a:pt x="1908" y="1403"/>
                    </a:lnTo>
                    <a:lnTo>
                      <a:pt x="1908" y="1455"/>
                    </a:lnTo>
                    <a:lnTo>
                      <a:pt x="1908" y="1502"/>
                    </a:lnTo>
                    <a:lnTo>
                      <a:pt x="1908" y="1543"/>
                    </a:lnTo>
                    <a:lnTo>
                      <a:pt x="1908" y="1629"/>
                    </a:lnTo>
                    <a:lnTo>
                      <a:pt x="1908" y="1642"/>
                    </a:lnTo>
                    <a:lnTo>
                      <a:pt x="1908" y="1646"/>
                    </a:lnTo>
                    <a:lnTo>
                      <a:pt x="1906" y="1671"/>
                    </a:lnTo>
                    <a:lnTo>
                      <a:pt x="1897" y="1695"/>
                    </a:lnTo>
                    <a:lnTo>
                      <a:pt x="1885" y="1717"/>
                    </a:lnTo>
                    <a:lnTo>
                      <a:pt x="1851" y="1757"/>
                    </a:lnTo>
                    <a:lnTo>
                      <a:pt x="1814" y="1792"/>
                    </a:lnTo>
                    <a:lnTo>
                      <a:pt x="1771" y="1824"/>
                    </a:lnTo>
                    <a:lnTo>
                      <a:pt x="1725" y="1853"/>
                    </a:lnTo>
                    <a:lnTo>
                      <a:pt x="1675" y="1878"/>
                    </a:lnTo>
                    <a:lnTo>
                      <a:pt x="1621" y="1900"/>
                    </a:lnTo>
                    <a:lnTo>
                      <a:pt x="1566" y="1920"/>
                    </a:lnTo>
                    <a:lnTo>
                      <a:pt x="1508" y="1937"/>
                    </a:lnTo>
                    <a:lnTo>
                      <a:pt x="1449" y="1952"/>
                    </a:lnTo>
                    <a:lnTo>
                      <a:pt x="1387" y="1964"/>
                    </a:lnTo>
                    <a:lnTo>
                      <a:pt x="1324" y="1974"/>
                    </a:lnTo>
                    <a:lnTo>
                      <a:pt x="1261" y="1982"/>
                    </a:lnTo>
                    <a:lnTo>
                      <a:pt x="1198" y="1988"/>
                    </a:lnTo>
                    <a:lnTo>
                      <a:pt x="1135" y="1993"/>
                    </a:lnTo>
                    <a:lnTo>
                      <a:pt x="1074" y="1995"/>
                    </a:lnTo>
                    <a:lnTo>
                      <a:pt x="1013" y="1997"/>
                    </a:lnTo>
                    <a:lnTo>
                      <a:pt x="953" y="1998"/>
                    </a:lnTo>
                    <a:lnTo>
                      <a:pt x="895" y="1997"/>
                    </a:lnTo>
                    <a:lnTo>
                      <a:pt x="834" y="1995"/>
                    </a:lnTo>
                    <a:lnTo>
                      <a:pt x="773" y="1993"/>
                    </a:lnTo>
                    <a:lnTo>
                      <a:pt x="710" y="1988"/>
                    </a:lnTo>
                    <a:lnTo>
                      <a:pt x="647" y="1982"/>
                    </a:lnTo>
                    <a:lnTo>
                      <a:pt x="584" y="1974"/>
                    </a:lnTo>
                    <a:lnTo>
                      <a:pt x="521" y="1964"/>
                    </a:lnTo>
                    <a:lnTo>
                      <a:pt x="459" y="1952"/>
                    </a:lnTo>
                    <a:lnTo>
                      <a:pt x="400" y="1937"/>
                    </a:lnTo>
                    <a:lnTo>
                      <a:pt x="342" y="1920"/>
                    </a:lnTo>
                    <a:lnTo>
                      <a:pt x="285" y="1900"/>
                    </a:lnTo>
                    <a:lnTo>
                      <a:pt x="233" y="1878"/>
                    </a:lnTo>
                    <a:lnTo>
                      <a:pt x="183" y="1853"/>
                    </a:lnTo>
                    <a:lnTo>
                      <a:pt x="137" y="1824"/>
                    </a:lnTo>
                    <a:lnTo>
                      <a:pt x="94" y="1792"/>
                    </a:lnTo>
                    <a:lnTo>
                      <a:pt x="57" y="1757"/>
                    </a:lnTo>
                    <a:lnTo>
                      <a:pt x="23" y="1717"/>
                    </a:lnTo>
                    <a:lnTo>
                      <a:pt x="11" y="1695"/>
                    </a:lnTo>
                    <a:lnTo>
                      <a:pt x="2" y="1671"/>
                    </a:lnTo>
                    <a:lnTo>
                      <a:pt x="0" y="1646"/>
                    </a:lnTo>
                    <a:lnTo>
                      <a:pt x="0" y="1642"/>
                    </a:lnTo>
                    <a:lnTo>
                      <a:pt x="0" y="1629"/>
                    </a:lnTo>
                    <a:lnTo>
                      <a:pt x="0" y="1455"/>
                    </a:lnTo>
                    <a:lnTo>
                      <a:pt x="0" y="1403"/>
                    </a:lnTo>
                    <a:lnTo>
                      <a:pt x="0" y="1347"/>
                    </a:lnTo>
                    <a:lnTo>
                      <a:pt x="0" y="1226"/>
                    </a:lnTo>
                    <a:lnTo>
                      <a:pt x="0" y="1162"/>
                    </a:lnTo>
                    <a:lnTo>
                      <a:pt x="0" y="1097"/>
                    </a:lnTo>
                    <a:lnTo>
                      <a:pt x="0" y="1030"/>
                    </a:lnTo>
                    <a:lnTo>
                      <a:pt x="0" y="964"/>
                    </a:lnTo>
                    <a:lnTo>
                      <a:pt x="0" y="897"/>
                    </a:lnTo>
                    <a:lnTo>
                      <a:pt x="0" y="769"/>
                    </a:lnTo>
                    <a:lnTo>
                      <a:pt x="0" y="708"/>
                    </a:lnTo>
                    <a:lnTo>
                      <a:pt x="0" y="651"/>
                    </a:lnTo>
                    <a:lnTo>
                      <a:pt x="0" y="596"/>
                    </a:lnTo>
                    <a:lnTo>
                      <a:pt x="0" y="547"/>
                    </a:lnTo>
                    <a:lnTo>
                      <a:pt x="0" y="502"/>
                    </a:lnTo>
                    <a:lnTo>
                      <a:pt x="0" y="404"/>
                    </a:lnTo>
                    <a:lnTo>
                      <a:pt x="0" y="387"/>
                    </a:lnTo>
                    <a:lnTo>
                      <a:pt x="0" y="378"/>
                    </a:lnTo>
                    <a:lnTo>
                      <a:pt x="4" y="339"/>
                    </a:lnTo>
                    <a:lnTo>
                      <a:pt x="13" y="304"/>
                    </a:lnTo>
                    <a:lnTo>
                      <a:pt x="29" y="271"/>
                    </a:lnTo>
                    <a:lnTo>
                      <a:pt x="50" y="241"/>
                    </a:lnTo>
                    <a:lnTo>
                      <a:pt x="76" y="213"/>
                    </a:lnTo>
                    <a:lnTo>
                      <a:pt x="108" y="186"/>
                    </a:lnTo>
                    <a:lnTo>
                      <a:pt x="143" y="162"/>
                    </a:lnTo>
                    <a:lnTo>
                      <a:pt x="183" y="141"/>
                    </a:lnTo>
                    <a:lnTo>
                      <a:pt x="225" y="120"/>
                    </a:lnTo>
                    <a:lnTo>
                      <a:pt x="271" y="102"/>
                    </a:lnTo>
                    <a:lnTo>
                      <a:pt x="319" y="85"/>
                    </a:lnTo>
                    <a:lnTo>
                      <a:pt x="370" y="70"/>
                    </a:lnTo>
                    <a:lnTo>
                      <a:pt x="422" y="57"/>
                    </a:lnTo>
                    <a:lnTo>
                      <a:pt x="476" y="45"/>
                    </a:lnTo>
                    <a:lnTo>
                      <a:pt x="531" y="35"/>
                    </a:lnTo>
                    <a:lnTo>
                      <a:pt x="586" y="27"/>
                    </a:lnTo>
                    <a:lnTo>
                      <a:pt x="642" y="20"/>
                    </a:lnTo>
                    <a:lnTo>
                      <a:pt x="696" y="14"/>
                    </a:lnTo>
                    <a:lnTo>
                      <a:pt x="751" y="9"/>
                    </a:lnTo>
                    <a:lnTo>
                      <a:pt x="804" y="5"/>
                    </a:lnTo>
                    <a:lnTo>
                      <a:pt x="856" y="3"/>
                    </a:lnTo>
                    <a:lnTo>
                      <a:pt x="907" y="0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rgbClr val="DBDE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113"/>
              <p:cNvSpPr>
                <a:spLocks noEditPoints="1"/>
              </p:cNvSpPr>
              <p:nvPr/>
            </p:nvSpPr>
            <p:spPr bwMode="auto">
              <a:xfrm>
                <a:off x="4579666" y="3666066"/>
                <a:ext cx="998437" cy="1052249"/>
              </a:xfrm>
              <a:custGeom>
                <a:avLst/>
                <a:gdLst>
                  <a:gd name="T0" fmla="*/ 1639 w 1668"/>
                  <a:gd name="T1" fmla="*/ 1560 h 1758"/>
                  <a:gd name="T2" fmla="*/ 1521 w 1668"/>
                  <a:gd name="T3" fmla="*/ 1642 h 1758"/>
                  <a:gd name="T4" fmla="*/ 1370 w 1668"/>
                  <a:gd name="T5" fmla="*/ 1698 h 1758"/>
                  <a:gd name="T6" fmla="*/ 1200 w 1668"/>
                  <a:gd name="T7" fmla="*/ 1733 h 1758"/>
                  <a:gd name="T8" fmla="*/ 1032 w 1668"/>
                  <a:gd name="T9" fmla="*/ 1751 h 1758"/>
                  <a:gd name="T10" fmla="*/ 879 w 1668"/>
                  <a:gd name="T11" fmla="*/ 1758 h 1758"/>
                  <a:gd name="T12" fmla="*/ 747 w 1668"/>
                  <a:gd name="T13" fmla="*/ 1757 h 1758"/>
                  <a:gd name="T14" fmla="*/ 597 w 1668"/>
                  <a:gd name="T15" fmla="*/ 1748 h 1758"/>
                  <a:gd name="T16" fmla="*/ 436 w 1668"/>
                  <a:gd name="T17" fmla="*/ 1728 h 1758"/>
                  <a:gd name="T18" fmla="*/ 279 w 1668"/>
                  <a:gd name="T19" fmla="*/ 1692 h 1758"/>
                  <a:gd name="T20" fmla="*/ 138 w 1668"/>
                  <a:gd name="T21" fmla="*/ 1637 h 1758"/>
                  <a:gd name="T22" fmla="*/ 28 w 1668"/>
                  <a:gd name="T23" fmla="*/ 1559 h 1758"/>
                  <a:gd name="T24" fmla="*/ 46 w 1668"/>
                  <a:gd name="T25" fmla="*/ 1011 h 1758"/>
                  <a:gd name="T26" fmla="*/ 214 w 1668"/>
                  <a:gd name="T27" fmla="*/ 1079 h 1758"/>
                  <a:gd name="T28" fmla="*/ 413 w 1668"/>
                  <a:gd name="T29" fmla="*/ 1123 h 1758"/>
                  <a:gd name="T30" fmla="*/ 625 w 1668"/>
                  <a:gd name="T31" fmla="*/ 1149 h 1758"/>
                  <a:gd name="T32" fmla="*/ 833 w 1668"/>
                  <a:gd name="T33" fmla="*/ 1156 h 1758"/>
                  <a:gd name="T34" fmla="*/ 1042 w 1668"/>
                  <a:gd name="T35" fmla="*/ 1149 h 1758"/>
                  <a:gd name="T36" fmla="*/ 1255 w 1668"/>
                  <a:gd name="T37" fmla="*/ 1123 h 1758"/>
                  <a:gd name="T38" fmla="*/ 1454 w 1668"/>
                  <a:gd name="T39" fmla="*/ 1079 h 1758"/>
                  <a:gd name="T40" fmla="*/ 1622 w 1668"/>
                  <a:gd name="T41" fmla="*/ 1011 h 1758"/>
                  <a:gd name="T42" fmla="*/ 919 w 1668"/>
                  <a:gd name="T43" fmla="*/ 1 h 1758"/>
                  <a:gd name="T44" fmla="*/ 1159 w 1668"/>
                  <a:gd name="T45" fmla="*/ 21 h 1758"/>
                  <a:gd name="T46" fmla="*/ 1365 w 1668"/>
                  <a:gd name="T47" fmla="*/ 59 h 1758"/>
                  <a:gd name="T48" fmla="*/ 1526 w 1668"/>
                  <a:gd name="T49" fmla="*/ 114 h 1758"/>
                  <a:gd name="T50" fmla="*/ 1631 w 1668"/>
                  <a:gd name="T51" fmla="*/ 180 h 1758"/>
                  <a:gd name="T52" fmla="*/ 1668 w 1668"/>
                  <a:gd name="T53" fmla="*/ 258 h 1758"/>
                  <a:gd name="T54" fmla="*/ 1631 w 1668"/>
                  <a:gd name="T55" fmla="*/ 334 h 1758"/>
                  <a:gd name="T56" fmla="*/ 1526 w 1668"/>
                  <a:gd name="T57" fmla="*/ 400 h 1758"/>
                  <a:gd name="T58" fmla="*/ 1365 w 1668"/>
                  <a:gd name="T59" fmla="*/ 455 h 1758"/>
                  <a:gd name="T60" fmla="*/ 1159 w 1668"/>
                  <a:gd name="T61" fmla="*/ 493 h 1758"/>
                  <a:gd name="T62" fmla="*/ 919 w 1668"/>
                  <a:gd name="T63" fmla="*/ 513 h 1758"/>
                  <a:gd name="T64" fmla="*/ 666 w 1668"/>
                  <a:gd name="T65" fmla="*/ 509 h 1758"/>
                  <a:gd name="T66" fmla="*/ 436 w 1668"/>
                  <a:gd name="T67" fmla="*/ 482 h 1758"/>
                  <a:gd name="T68" fmla="*/ 244 w 1668"/>
                  <a:gd name="T69" fmla="*/ 439 h 1758"/>
                  <a:gd name="T70" fmla="*/ 100 w 1668"/>
                  <a:gd name="T71" fmla="*/ 380 h 1758"/>
                  <a:gd name="T72" fmla="*/ 17 w 1668"/>
                  <a:gd name="T73" fmla="*/ 308 h 1758"/>
                  <a:gd name="T74" fmla="*/ 3 w 1668"/>
                  <a:gd name="T75" fmla="*/ 231 h 1758"/>
                  <a:gd name="T76" fmla="*/ 65 w 1668"/>
                  <a:gd name="T77" fmla="*/ 157 h 1758"/>
                  <a:gd name="T78" fmla="*/ 190 w 1668"/>
                  <a:gd name="T79" fmla="*/ 93 h 1758"/>
                  <a:gd name="T80" fmla="*/ 367 w 1668"/>
                  <a:gd name="T81" fmla="*/ 44 h 1758"/>
                  <a:gd name="T82" fmla="*/ 586 w 1668"/>
                  <a:gd name="T83" fmla="*/ 12 h 1758"/>
                  <a:gd name="T84" fmla="*/ 833 w 1668"/>
                  <a:gd name="T85" fmla="*/ 0 h 1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68" h="1758">
                    <a:moveTo>
                      <a:pt x="1668" y="983"/>
                    </a:moveTo>
                    <a:lnTo>
                      <a:pt x="1668" y="1526"/>
                    </a:lnTo>
                    <a:lnTo>
                      <a:pt x="1639" y="1560"/>
                    </a:lnTo>
                    <a:lnTo>
                      <a:pt x="1604" y="1590"/>
                    </a:lnTo>
                    <a:lnTo>
                      <a:pt x="1564" y="1618"/>
                    </a:lnTo>
                    <a:lnTo>
                      <a:pt x="1521" y="1642"/>
                    </a:lnTo>
                    <a:lnTo>
                      <a:pt x="1472" y="1662"/>
                    </a:lnTo>
                    <a:lnTo>
                      <a:pt x="1423" y="1682"/>
                    </a:lnTo>
                    <a:lnTo>
                      <a:pt x="1370" y="1698"/>
                    </a:lnTo>
                    <a:lnTo>
                      <a:pt x="1314" y="1711"/>
                    </a:lnTo>
                    <a:lnTo>
                      <a:pt x="1258" y="1723"/>
                    </a:lnTo>
                    <a:lnTo>
                      <a:pt x="1200" y="1733"/>
                    </a:lnTo>
                    <a:lnTo>
                      <a:pt x="1144" y="1740"/>
                    </a:lnTo>
                    <a:lnTo>
                      <a:pt x="1088" y="1746"/>
                    </a:lnTo>
                    <a:lnTo>
                      <a:pt x="1032" y="1751"/>
                    </a:lnTo>
                    <a:lnTo>
                      <a:pt x="978" y="1754"/>
                    </a:lnTo>
                    <a:lnTo>
                      <a:pt x="927" y="1757"/>
                    </a:lnTo>
                    <a:lnTo>
                      <a:pt x="879" y="1758"/>
                    </a:lnTo>
                    <a:lnTo>
                      <a:pt x="833" y="1758"/>
                    </a:lnTo>
                    <a:lnTo>
                      <a:pt x="792" y="1758"/>
                    </a:lnTo>
                    <a:lnTo>
                      <a:pt x="747" y="1757"/>
                    </a:lnTo>
                    <a:lnTo>
                      <a:pt x="699" y="1754"/>
                    </a:lnTo>
                    <a:lnTo>
                      <a:pt x="649" y="1752"/>
                    </a:lnTo>
                    <a:lnTo>
                      <a:pt x="597" y="1748"/>
                    </a:lnTo>
                    <a:lnTo>
                      <a:pt x="544" y="1742"/>
                    </a:lnTo>
                    <a:lnTo>
                      <a:pt x="491" y="1736"/>
                    </a:lnTo>
                    <a:lnTo>
                      <a:pt x="436" y="1728"/>
                    </a:lnTo>
                    <a:lnTo>
                      <a:pt x="383" y="1718"/>
                    </a:lnTo>
                    <a:lnTo>
                      <a:pt x="330" y="1706"/>
                    </a:lnTo>
                    <a:lnTo>
                      <a:pt x="279" y="1692"/>
                    </a:lnTo>
                    <a:lnTo>
                      <a:pt x="229" y="1676"/>
                    </a:lnTo>
                    <a:lnTo>
                      <a:pt x="182" y="1658"/>
                    </a:lnTo>
                    <a:lnTo>
                      <a:pt x="138" y="1637"/>
                    </a:lnTo>
                    <a:lnTo>
                      <a:pt x="96" y="1613"/>
                    </a:lnTo>
                    <a:lnTo>
                      <a:pt x="60" y="1588"/>
                    </a:lnTo>
                    <a:lnTo>
                      <a:pt x="28" y="1559"/>
                    </a:lnTo>
                    <a:lnTo>
                      <a:pt x="0" y="1526"/>
                    </a:lnTo>
                    <a:lnTo>
                      <a:pt x="0" y="983"/>
                    </a:lnTo>
                    <a:lnTo>
                      <a:pt x="46" y="1011"/>
                    </a:lnTo>
                    <a:lnTo>
                      <a:pt x="98" y="1036"/>
                    </a:lnTo>
                    <a:lnTo>
                      <a:pt x="154" y="1058"/>
                    </a:lnTo>
                    <a:lnTo>
                      <a:pt x="214" y="1079"/>
                    </a:lnTo>
                    <a:lnTo>
                      <a:pt x="278" y="1095"/>
                    </a:lnTo>
                    <a:lnTo>
                      <a:pt x="344" y="1111"/>
                    </a:lnTo>
                    <a:lnTo>
                      <a:pt x="413" y="1123"/>
                    </a:lnTo>
                    <a:lnTo>
                      <a:pt x="483" y="1134"/>
                    </a:lnTo>
                    <a:lnTo>
                      <a:pt x="555" y="1143"/>
                    </a:lnTo>
                    <a:lnTo>
                      <a:pt x="625" y="1149"/>
                    </a:lnTo>
                    <a:lnTo>
                      <a:pt x="696" y="1153"/>
                    </a:lnTo>
                    <a:lnTo>
                      <a:pt x="766" y="1156"/>
                    </a:lnTo>
                    <a:lnTo>
                      <a:pt x="833" y="1156"/>
                    </a:lnTo>
                    <a:lnTo>
                      <a:pt x="902" y="1156"/>
                    </a:lnTo>
                    <a:lnTo>
                      <a:pt x="972" y="1153"/>
                    </a:lnTo>
                    <a:lnTo>
                      <a:pt x="1042" y="1149"/>
                    </a:lnTo>
                    <a:lnTo>
                      <a:pt x="1113" y="1143"/>
                    </a:lnTo>
                    <a:lnTo>
                      <a:pt x="1185" y="1134"/>
                    </a:lnTo>
                    <a:lnTo>
                      <a:pt x="1255" y="1123"/>
                    </a:lnTo>
                    <a:lnTo>
                      <a:pt x="1324" y="1110"/>
                    </a:lnTo>
                    <a:lnTo>
                      <a:pt x="1390" y="1095"/>
                    </a:lnTo>
                    <a:lnTo>
                      <a:pt x="1454" y="1079"/>
                    </a:lnTo>
                    <a:lnTo>
                      <a:pt x="1514" y="1058"/>
                    </a:lnTo>
                    <a:lnTo>
                      <a:pt x="1570" y="1036"/>
                    </a:lnTo>
                    <a:lnTo>
                      <a:pt x="1622" y="1011"/>
                    </a:lnTo>
                    <a:lnTo>
                      <a:pt x="1668" y="983"/>
                    </a:lnTo>
                    <a:close/>
                    <a:moveTo>
                      <a:pt x="833" y="0"/>
                    </a:moveTo>
                    <a:lnTo>
                      <a:pt x="919" y="1"/>
                    </a:lnTo>
                    <a:lnTo>
                      <a:pt x="1002" y="5"/>
                    </a:lnTo>
                    <a:lnTo>
                      <a:pt x="1082" y="12"/>
                    </a:lnTo>
                    <a:lnTo>
                      <a:pt x="1159" y="21"/>
                    </a:lnTo>
                    <a:lnTo>
                      <a:pt x="1232" y="31"/>
                    </a:lnTo>
                    <a:lnTo>
                      <a:pt x="1301" y="44"/>
                    </a:lnTo>
                    <a:lnTo>
                      <a:pt x="1365" y="59"/>
                    </a:lnTo>
                    <a:lnTo>
                      <a:pt x="1424" y="75"/>
                    </a:lnTo>
                    <a:lnTo>
                      <a:pt x="1477" y="93"/>
                    </a:lnTo>
                    <a:lnTo>
                      <a:pt x="1526" y="114"/>
                    </a:lnTo>
                    <a:lnTo>
                      <a:pt x="1568" y="134"/>
                    </a:lnTo>
                    <a:lnTo>
                      <a:pt x="1603" y="157"/>
                    </a:lnTo>
                    <a:lnTo>
                      <a:pt x="1631" y="180"/>
                    </a:lnTo>
                    <a:lnTo>
                      <a:pt x="1651" y="206"/>
                    </a:lnTo>
                    <a:lnTo>
                      <a:pt x="1665" y="231"/>
                    </a:lnTo>
                    <a:lnTo>
                      <a:pt x="1668" y="258"/>
                    </a:lnTo>
                    <a:lnTo>
                      <a:pt x="1665" y="283"/>
                    </a:lnTo>
                    <a:lnTo>
                      <a:pt x="1651" y="308"/>
                    </a:lnTo>
                    <a:lnTo>
                      <a:pt x="1631" y="334"/>
                    </a:lnTo>
                    <a:lnTo>
                      <a:pt x="1603" y="357"/>
                    </a:lnTo>
                    <a:lnTo>
                      <a:pt x="1568" y="380"/>
                    </a:lnTo>
                    <a:lnTo>
                      <a:pt x="1526" y="400"/>
                    </a:lnTo>
                    <a:lnTo>
                      <a:pt x="1477" y="421"/>
                    </a:lnTo>
                    <a:lnTo>
                      <a:pt x="1424" y="439"/>
                    </a:lnTo>
                    <a:lnTo>
                      <a:pt x="1365" y="455"/>
                    </a:lnTo>
                    <a:lnTo>
                      <a:pt x="1301" y="470"/>
                    </a:lnTo>
                    <a:lnTo>
                      <a:pt x="1232" y="482"/>
                    </a:lnTo>
                    <a:lnTo>
                      <a:pt x="1159" y="493"/>
                    </a:lnTo>
                    <a:lnTo>
                      <a:pt x="1082" y="502"/>
                    </a:lnTo>
                    <a:lnTo>
                      <a:pt x="1002" y="509"/>
                    </a:lnTo>
                    <a:lnTo>
                      <a:pt x="919" y="513"/>
                    </a:lnTo>
                    <a:lnTo>
                      <a:pt x="833" y="514"/>
                    </a:lnTo>
                    <a:lnTo>
                      <a:pt x="748" y="513"/>
                    </a:lnTo>
                    <a:lnTo>
                      <a:pt x="666" y="509"/>
                    </a:lnTo>
                    <a:lnTo>
                      <a:pt x="586" y="502"/>
                    </a:lnTo>
                    <a:lnTo>
                      <a:pt x="509" y="493"/>
                    </a:lnTo>
                    <a:lnTo>
                      <a:pt x="436" y="482"/>
                    </a:lnTo>
                    <a:lnTo>
                      <a:pt x="367" y="470"/>
                    </a:lnTo>
                    <a:lnTo>
                      <a:pt x="303" y="455"/>
                    </a:lnTo>
                    <a:lnTo>
                      <a:pt x="244" y="439"/>
                    </a:lnTo>
                    <a:lnTo>
                      <a:pt x="190" y="421"/>
                    </a:lnTo>
                    <a:lnTo>
                      <a:pt x="142" y="400"/>
                    </a:lnTo>
                    <a:lnTo>
                      <a:pt x="100" y="380"/>
                    </a:lnTo>
                    <a:lnTo>
                      <a:pt x="65" y="357"/>
                    </a:lnTo>
                    <a:lnTo>
                      <a:pt x="37" y="334"/>
                    </a:lnTo>
                    <a:lnTo>
                      <a:pt x="17" y="308"/>
                    </a:lnTo>
                    <a:lnTo>
                      <a:pt x="3" y="283"/>
                    </a:lnTo>
                    <a:lnTo>
                      <a:pt x="0" y="258"/>
                    </a:lnTo>
                    <a:lnTo>
                      <a:pt x="3" y="231"/>
                    </a:lnTo>
                    <a:lnTo>
                      <a:pt x="17" y="206"/>
                    </a:lnTo>
                    <a:lnTo>
                      <a:pt x="37" y="180"/>
                    </a:lnTo>
                    <a:lnTo>
                      <a:pt x="65" y="157"/>
                    </a:lnTo>
                    <a:lnTo>
                      <a:pt x="100" y="134"/>
                    </a:lnTo>
                    <a:lnTo>
                      <a:pt x="142" y="114"/>
                    </a:lnTo>
                    <a:lnTo>
                      <a:pt x="190" y="93"/>
                    </a:lnTo>
                    <a:lnTo>
                      <a:pt x="244" y="75"/>
                    </a:lnTo>
                    <a:lnTo>
                      <a:pt x="303" y="59"/>
                    </a:lnTo>
                    <a:lnTo>
                      <a:pt x="367" y="44"/>
                    </a:lnTo>
                    <a:lnTo>
                      <a:pt x="436" y="31"/>
                    </a:lnTo>
                    <a:lnTo>
                      <a:pt x="509" y="21"/>
                    </a:lnTo>
                    <a:lnTo>
                      <a:pt x="586" y="12"/>
                    </a:lnTo>
                    <a:lnTo>
                      <a:pt x="666" y="5"/>
                    </a:lnTo>
                    <a:lnTo>
                      <a:pt x="748" y="1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14"/>
              <p:cNvSpPr>
                <a:spLocks/>
              </p:cNvSpPr>
              <p:nvPr/>
            </p:nvSpPr>
            <p:spPr bwMode="auto">
              <a:xfrm>
                <a:off x="4579666" y="3972459"/>
                <a:ext cx="998437" cy="313881"/>
              </a:xfrm>
              <a:custGeom>
                <a:avLst/>
                <a:gdLst>
                  <a:gd name="T0" fmla="*/ 0 w 1668"/>
                  <a:gd name="T1" fmla="*/ 0 h 524"/>
                  <a:gd name="T2" fmla="*/ 36 w 1668"/>
                  <a:gd name="T3" fmla="*/ 23 h 524"/>
                  <a:gd name="T4" fmla="*/ 80 w 1668"/>
                  <a:gd name="T5" fmla="*/ 47 h 524"/>
                  <a:gd name="T6" fmla="*/ 132 w 1668"/>
                  <a:gd name="T7" fmla="*/ 69 h 524"/>
                  <a:gd name="T8" fmla="*/ 188 w 1668"/>
                  <a:gd name="T9" fmla="*/ 89 h 524"/>
                  <a:gd name="T10" fmla="*/ 252 w 1668"/>
                  <a:gd name="T11" fmla="*/ 108 h 524"/>
                  <a:gd name="T12" fmla="*/ 323 w 1668"/>
                  <a:gd name="T13" fmla="*/ 127 h 524"/>
                  <a:gd name="T14" fmla="*/ 398 w 1668"/>
                  <a:gd name="T15" fmla="*/ 142 h 524"/>
                  <a:gd name="T16" fmla="*/ 477 w 1668"/>
                  <a:gd name="T17" fmla="*/ 156 h 524"/>
                  <a:gd name="T18" fmla="*/ 561 w 1668"/>
                  <a:gd name="T19" fmla="*/ 168 h 524"/>
                  <a:gd name="T20" fmla="*/ 649 w 1668"/>
                  <a:gd name="T21" fmla="*/ 175 h 524"/>
                  <a:gd name="T22" fmla="*/ 740 w 1668"/>
                  <a:gd name="T23" fmla="*/ 181 h 524"/>
                  <a:gd name="T24" fmla="*/ 833 w 1668"/>
                  <a:gd name="T25" fmla="*/ 182 h 524"/>
                  <a:gd name="T26" fmla="*/ 928 w 1668"/>
                  <a:gd name="T27" fmla="*/ 181 h 524"/>
                  <a:gd name="T28" fmla="*/ 1019 w 1668"/>
                  <a:gd name="T29" fmla="*/ 175 h 524"/>
                  <a:gd name="T30" fmla="*/ 1106 w 1668"/>
                  <a:gd name="T31" fmla="*/ 168 h 524"/>
                  <a:gd name="T32" fmla="*/ 1191 w 1668"/>
                  <a:gd name="T33" fmla="*/ 156 h 524"/>
                  <a:gd name="T34" fmla="*/ 1270 w 1668"/>
                  <a:gd name="T35" fmla="*/ 142 h 524"/>
                  <a:gd name="T36" fmla="*/ 1345 w 1668"/>
                  <a:gd name="T37" fmla="*/ 127 h 524"/>
                  <a:gd name="T38" fmla="*/ 1416 w 1668"/>
                  <a:gd name="T39" fmla="*/ 108 h 524"/>
                  <a:gd name="T40" fmla="*/ 1480 w 1668"/>
                  <a:gd name="T41" fmla="*/ 89 h 524"/>
                  <a:gd name="T42" fmla="*/ 1536 w 1668"/>
                  <a:gd name="T43" fmla="*/ 69 h 524"/>
                  <a:gd name="T44" fmla="*/ 1588 w 1668"/>
                  <a:gd name="T45" fmla="*/ 47 h 524"/>
                  <a:gd name="T46" fmla="*/ 1632 w 1668"/>
                  <a:gd name="T47" fmla="*/ 23 h 524"/>
                  <a:gd name="T48" fmla="*/ 1668 w 1668"/>
                  <a:gd name="T49" fmla="*/ 0 h 524"/>
                  <a:gd name="T50" fmla="*/ 1668 w 1668"/>
                  <a:gd name="T51" fmla="*/ 342 h 524"/>
                  <a:gd name="T52" fmla="*/ 1632 w 1668"/>
                  <a:gd name="T53" fmla="*/ 366 h 524"/>
                  <a:gd name="T54" fmla="*/ 1588 w 1668"/>
                  <a:gd name="T55" fmla="*/ 389 h 524"/>
                  <a:gd name="T56" fmla="*/ 1536 w 1668"/>
                  <a:gd name="T57" fmla="*/ 411 h 524"/>
                  <a:gd name="T58" fmla="*/ 1480 w 1668"/>
                  <a:gd name="T59" fmla="*/ 432 h 524"/>
                  <a:gd name="T60" fmla="*/ 1416 w 1668"/>
                  <a:gd name="T61" fmla="*/ 452 h 524"/>
                  <a:gd name="T62" fmla="*/ 1345 w 1668"/>
                  <a:gd name="T63" fmla="*/ 469 h 524"/>
                  <a:gd name="T64" fmla="*/ 1270 w 1668"/>
                  <a:gd name="T65" fmla="*/ 486 h 524"/>
                  <a:gd name="T66" fmla="*/ 1191 w 1668"/>
                  <a:gd name="T67" fmla="*/ 499 h 524"/>
                  <a:gd name="T68" fmla="*/ 1106 w 1668"/>
                  <a:gd name="T69" fmla="*/ 510 h 524"/>
                  <a:gd name="T70" fmla="*/ 1019 w 1668"/>
                  <a:gd name="T71" fmla="*/ 518 h 524"/>
                  <a:gd name="T72" fmla="*/ 928 w 1668"/>
                  <a:gd name="T73" fmla="*/ 523 h 524"/>
                  <a:gd name="T74" fmla="*/ 833 w 1668"/>
                  <a:gd name="T75" fmla="*/ 524 h 524"/>
                  <a:gd name="T76" fmla="*/ 740 w 1668"/>
                  <a:gd name="T77" fmla="*/ 523 h 524"/>
                  <a:gd name="T78" fmla="*/ 649 w 1668"/>
                  <a:gd name="T79" fmla="*/ 518 h 524"/>
                  <a:gd name="T80" fmla="*/ 561 w 1668"/>
                  <a:gd name="T81" fmla="*/ 510 h 524"/>
                  <a:gd name="T82" fmla="*/ 477 w 1668"/>
                  <a:gd name="T83" fmla="*/ 499 h 524"/>
                  <a:gd name="T84" fmla="*/ 398 w 1668"/>
                  <a:gd name="T85" fmla="*/ 486 h 524"/>
                  <a:gd name="T86" fmla="*/ 323 w 1668"/>
                  <a:gd name="T87" fmla="*/ 469 h 524"/>
                  <a:gd name="T88" fmla="*/ 252 w 1668"/>
                  <a:gd name="T89" fmla="*/ 452 h 524"/>
                  <a:gd name="T90" fmla="*/ 188 w 1668"/>
                  <a:gd name="T91" fmla="*/ 432 h 524"/>
                  <a:gd name="T92" fmla="*/ 132 w 1668"/>
                  <a:gd name="T93" fmla="*/ 411 h 524"/>
                  <a:gd name="T94" fmla="*/ 80 w 1668"/>
                  <a:gd name="T95" fmla="*/ 389 h 524"/>
                  <a:gd name="T96" fmla="*/ 36 w 1668"/>
                  <a:gd name="T97" fmla="*/ 366 h 524"/>
                  <a:gd name="T98" fmla="*/ 0 w 1668"/>
                  <a:gd name="T99" fmla="*/ 342 h 524"/>
                  <a:gd name="T100" fmla="*/ 0 w 1668"/>
                  <a:gd name="T101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8" h="524">
                    <a:moveTo>
                      <a:pt x="0" y="0"/>
                    </a:moveTo>
                    <a:lnTo>
                      <a:pt x="36" y="23"/>
                    </a:lnTo>
                    <a:lnTo>
                      <a:pt x="80" y="47"/>
                    </a:lnTo>
                    <a:lnTo>
                      <a:pt x="132" y="69"/>
                    </a:lnTo>
                    <a:lnTo>
                      <a:pt x="188" y="89"/>
                    </a:lnTo>
                    <a:lnTo>
                      <a:pt x="252" y="108"/>
                    </a:lnTo>
                    <a:lnTo>
                      <a:pt x="323" y="127"/>
                    </a:lnTo>
                    <a:lnTo>
                      <a:pt x="398" y="142"/>
                    </a:lnTo>
                    <a:lnTo>
                      <a:pt x="477" y="156"/>
                    </a:lnTo>
                    <a:lnTo>
                      <a:pt x="561" y="168"/>
                    </a:lnTo>
                    <a:lnTo>
                      <a:pt x="649" y="175"/>
                    </a:lnTo>
                    <a:lnTo>
                      <a:pt x="740" y="181"/>
                    </a:lnTo>
                    <a:lnTo>
                      <a:pt x="833" y="182"/>
                    </a:lnTo>
                    <a:lnTo>
                      <a:pt x="928" y="181"/>
                    </a:lnTo>
                    <a:lnTo>
                      <a:pt x="1019" y="175"/>
                    </a:lnTo>
                    <a:lnTo>
                      <a:pt x="1106" y="168"/>
                    </a:lnTo>
                    <a:lnTo>
                      <a:pt x="1191" y="156"/>
                    </a:lnTo>
                    <a:lnTo>
                      <a:pt x="1270" y="142"/>
                    </a:lnTo>
                    <a:lnTo>
                      <a:pt x="1345" y="127"/>
                    </a:lnTo>
                    <a:lnTo>
                      <a:pt x="1416" y="108"/>
                    </a:lnTo>
                    <a:lnTo>
                      <a:pt x="1480" y="89"/>
                    </a:lnTo>
                    <a:lnTo>
                      <a:pt x="1536" y="69"/>
                    </a:lnTo>
                    <a:lnTo>
                      <a:pt x="1588" y="47"/>
                    </a:lnTo>
                    <a:lnTo>
                      <a:pt x="1632" y="23"/>
                    </a:lnTo>
                    <a:lnTo>
                      <a:pt x="1668" y="0"/>
                    </a:lnTo>
                    <a:lnTo>
                      <a:pt x="1668" y="342"/>
                    </a:lnTo>
                    <a:lnTo>
                      <a:pt x="1632" y="366"/>
                    </a:lnTo>
                    <a:lnTo>
                      <a:pt x="1588" y="389"/>
                    </a:lnTo>
                    <a:lnTo>
                      <a:pt x="1536" y="411"/>
                    </a:lnTo>
                    <a:lnTo>
                      <a:pt x="1480" y="432"/>
                    </a:lnTo>
                    <a:lnTo>
                      <a:pt x="1416" y="452"/>
                    </a:lnTo>
                    <a:lnTo>
                      <a:pt x="1345" y="469"/>
                    </a:lnTo>
                    <a:lnTo>
                      <a:pt x="1270" y="486"/>
                    </a:lnTo>
                    <a:lnTo>
                      <a:pt x="1191" y="499"/>
                    </a:lnTo>
                    <a:lnTo>
                      <a:pt x="1106" y="510"/>
                    </a:lnTo>
                    <a:lnTo>
                      <a:pt x="1019" y="518"/>
                    </a:lnTo>
                    <a:lnTo>
                      <a:pt x="928" y="523"/>
                    </a:lnTo>
                    <a:lnTo>
                      <a:pt x="833" y="524"/>
                    </a:lnTo>
                    <a:lnTo>
                      <a:pt x="740" y="523"/>
                    </a:lnTo>
                    <a:lnTo>
                      <a:pt x="649" y="518"/>
                    </a:lnTo>
                    <a:lnTo>
                      <a:pt x="561" y="510"/>
                    </a:lnTo>
                    <a:lnTo>
                      <a:pt x="477" y="499"/>
                    </a:lnTo>
                    <a:lnTo>
                      <a:pt x="398" y="486"/>
                    </a:lnTo>
                    <a:lnTo>
                      <a:pt x="323" y="469"/>
                    </a:lnTo>
                    <a:lnTo>
                      <a:pt x="252" y="452"/>
                    </a:lnTo>
                    <a:lnTo>
                      <a:pt x="188" y="432"/>
                    </a:lnTo>
                    <a:lnTo>
                      <a:pt x="132" y="411"/>
                    </a:lnTo>
                    <a:lnTo>
                      <a:pt x="80" y="389"/>
                    </a:lnTo>
                    <a:lnTo>
                      <a:pt x="36" y="366"/>
                    </a:lnTo>
                    <a:lnTo>
                      <a:pt x="0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" name="Rectangle 16"/>
          <p:cNvSpPr/>
          <p:nvPr/>
        </p:nvSpPr>
        <p:spPr bwMode="auto">
          <a:xfrm>
            <a:off x="5673440" y="5452395"/>
            <a:ext cx="5631659" cy="834150"/>
          </a:xfrm>
          <a:prstGeom prst="rect">
            <a:avLst/>
          </a:prstGeom>
          <a:noFill/>
          <a:ln w="508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66268" y="5010753"/>
            <a:ext cx="2216253" cy="5635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System Tables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87132" y="4798687"/>
            <a:ext cx="1132832" cy="55722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4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XML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0622" y="5781922"/>
            <a:ext cx="2216253" cy="563558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r>
              <a:rPr lang="en-US" sz="2400" b="1" dirty="0" smtClean="0">
                <a:ea typeface="+mn-ea"/>
                <a:cs typeface="+mn-cs"/>
              </a:rPr>
              <a:t>  User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799" y="5596002"/>
            <a:ext cx="1603873" cy="557222"/>
          </a:xfrm>
          <a:prstGeom prst="rect">
            <a:avLst/>
          </a:prstGeom>
          <a:solidFill>
            <a:schemeClr val="accent1"/>
          </a:solidFill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endParaRPr lang="en-US" sz="2400" b="1" dirty="0" smtClean="0">
              <a:ea typeface="+mn-ea"/>
              <a:cs typeface="+mn-cs"/>
            </a:endParaRPr>
          </a:p>
          <a:p>
            <a:pPr algn="ctr" eaLnBrk="0" hangingPunct="0">
              <a:lnSpc>
                <a:spcPts val="1800"/>
              </a:lnSpc>
            </a:pPr>
            <a:r>
              <a:rPr lang="en-US" sz="2400" b="1" dirty="0" smtClean="0"/>
              <a:t>SQL Type</a:t>
            </a:r>
            <a:endParaRPr lang="en-US" sz="2400" b="1" dirty="0" smtClean="0">
              <a:ea typeface="+mn-ea"/>
              <a:cs typeface="+mn-cs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880017" y="4875895"/>
            <a:ext cx="791913" cy="563444"/>
            <a:chOff x="7714670" y="491301"/>
            <a:chExt cx="791913" cy="563444"/>
          </a:xfrm>
        </p:grpSpPr>
        <p:grpSp>
          <p:nvGrpSpPr>
            <p:cNvPr id="24" name="Group 13"/>
            <p:cNvGrpSpPr>
              <a:grpSpLocks noChangeAspect="1"/>
            </p:cNvGrpSpPr>
            <p:nvPr/>
          </p:nvGrpSpPr>
          <p:grpSpPr bwMode="auto">
            <a:xfrm>
              <a:off x="7714670" y="491301"/>
              <a:ext cx="457200" cy="374505"/>
              <a:chOff x="2641" y="1963"/>
              <a:chExt cx="481" cy="394"/>
            </a:xfrm>
          </p:grpSpPr>
          <p:sp useBgFill="1"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7843164" y="681191"/>
              <a:ext cx="457200" cy="373554"/>
              <a:chOff x="2367" y="788"/>
              <a:chExt cx="481" cy="393"/>
            </a:xfrm>
          </p:grpSpPr>
          <p:sp useBgFill="1"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" name="Group 23"/>
            <p:cNvGrpSpPr>
              <a:grpSpLocks noChangeAspect="1"/>
            </p:cNvGrpSpPr>
            <p:nvPr/>
          </p:nvGrpSpPr>
          <p:grpSpPr bwMode="auto">
            <a:xfrm>
              <a:off x="8049383" y="541967"/>
              <a:ext cx="457200" cy="373554"/>
              <a:chOff x="2367" y="788"/>
              <a:chExt cx="481" cy="393"/>
            </a:xfrm>
          </p:grpSpPr>
          <p:sp useBgFill="1"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7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79466" y="5619575"/>
            <a:ext cx="791913" cy="563444"/>
            <a:chOff x="7714670" y="491301"/>
            <a:chExt cx="791913" cy="563444"/>
          </a:xfrm>
        </p:grpSpPr>
        <p:grpSp>
          <p:nvGrpSpPr>
            <p:cNvPr id="38" name="Group 13"/>
            <p:cNvGrpSpPr>
              <a:grpSpLocks noChangeAspect="1"/>
            </p:cNvGrpSpPr>
            <p:nvPr/>
          </p:nvGrpSpPr>
          <p:grpSpPr bwMode="auto">
            <a:xfrm>
              <a:off x="7714670" y="491301"/>
              <a:ext cx="457200" cy="374505"/>
              <a:chOff x="2641" y="1963"/>
              <a:chExt cx="481" cy="394"/>
            </a:xfrm>
          </p:grpSpPr>
          <p:sp useBgFill="1">
            <p:nvSpPr>
              <p:cNvPr id="47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23"/>
            <p:cNvGrpSpPr>
              <a:grpSpLocks noChangeAspect="1"/>
            </p:cNvGrpSpPr>
            <p:nvPr/>
          </p:nvGrpSpPr>
          <p:grpSpPr bwMode="auto">
            <a:xfrm>
              <a:off x="7843164" y="681191"/>
              <a:ext cx="457200" cy="373554"/>
              <a:chOff x="2367" y="788"/>
              <a:chExt cx="481" cy="393"/>
            </a:xfrm>
          </p:grpSpPr>
          <p:sp useBgFill="1">
            <p:nvSpPr>
              <p:cNvPr id="44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" name="Group 23"/>
            <p:cNvGrpSpPr>
              <a:grpSpLocks noChangeAspect="1"/>
            </p:cNvGrpSpPr>
            <p:nvPr/>
          </p:nvGrpSpPr>
          <p:grpSpPr bwMode="auto">
            <a:xfrm>
              <a:off x="8049383" y="541967"/>
              <a:ext cx="457200" cy="373554"/>
              <a:chOff x="2367" y="788"/>
              <a:chExt cx="481" cy="393"/>
            </a:xfrm>
          </p:grpSpPr>
          <p:sp useBgFill="1"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2367" y="788"/>
                <a:ext cx="481" cy="393"/>
              </a:xfrm>
              <a:custGeom>
                <a:avLst/>
                <a:gdLst>
                  <a:gd name="T0" fmla="*/ 117 w 2406"/>
                  <a:gd name="T1" fmla="*/ 0 h 1964"/>
                  <a:gd name="T2" fmla="*/ 2288 w 2406"/>
                  <a:gd name="T3" fmla="*/ 0 h 1964"/>
                  <a:gd name="T4" fmla="*/ 2315 w 2406"/>
                  <a:gd name="T5" fmla="*/ 2 h 1964"/>
                  <a:gd name="T6" fmla="*/ 2340 w 2406"/>
                  <a:gd name="T7" fmla="*/ 12 h 1964"/>
                  <a:gd name="T8" fmla="*/ 2362 w 2406"/>
                  <a:gd name="T9" fmla="*/ 25 h 1964"/>
                  <a:gd name="T10" fmla="*/ 2380 w 2406"/>
                  <a:gd name="T11" fmla="*/ 43 h 1964"/>
                  <a:gd name="T12" fmla="*/ 2394 w 2406"/>
                  <a:gd name="T13" fmla="*/ 65 h 1964"/>
                  <a:gd name="T14" fmla="*/ 2402 w 2406"/>
                  <a:gd name="T15" fmla="*/ 89 h 1964"/>
                  <a:gd name="T16" fmla="*/ 2406 w 2406"/>
                  <a:gd name="T17" fmla="*/ 117 h 1964"/>
                  <a:gd name="T18" fmla="*/ 2406 w 2406"/>
                  <a:gd name="T19" fmla="*/ 1847 h 1964"/>
                  <a:gd name="T20" fmla="*/ 2402 w 2406"/>
                  <a:gd name="T21" fmla="*/ 1874 h 1964"/>
                  <a:gd name="T22" fmla="*/ 2394 w 2406"/>
                  <a:gd name="T23" fmla="*/ 1899 h 1964"/>
                  <a:gd name="T24" fmla="*/ 2380 w 2406"/>
                  <a:gd name="T25" fmla="*/ 1921 h 1964"/>
                  <a:gd name="T26" fmla="*/ 2362 w 2406"/>
                  <a:gd name="T27" fmla="*/ 1939 h 1964"/>
                  <a:gd name="T28" fmla="*/ 2340 w 2406"/>
                  <a:gd name="T29" fmla="*/ 1952 h 1964"/>
                  <a:gd name="T30" fmla="*/ 2315 w 2406"/>
                  <a:gd name="T31" fmla="*/ 1962 h 1964"/>
                  <a:gd name="T32" fmla="*/ 2288 w 2406"/>
                  <a:gd name="T33" fmla="*/ 1964 h 1964"/>
                  <a:gd name="T34" fmla="*/ 117 w 2406"/>
                  <a:gd name="T35" fmla="*/ 1964 h 1964"/>
                  <a:gd name="T36" fmla="*/ 90 w 2406"/>
                  <a:gd name="T37" fmla="*/ 1962 h 1964"/>
                  <a:gd name="T38" fmla="*/ 65 w 2406"/>
                  <a:gd name="T39" fmla="*/ 1952 h 1964"/>
                  <a:gd name="T40" fmla="*/ 43 w 2406"/>
                  <a:gd name="T41" fmla="*/ 1939 h 1964"/>
                  <a:gd name="T42" fmla="*/ 25 w 2406"/>
                  <a:gd name="T43" fmla="*/ 1921 h 1964"/>
                  <a:gd name="T44" fmla="*/ 12 w 2406"/>
                  <a:gd name="T45" fmla="*/ 1899 h 1964"/>
                  <a:gd name="T46" fmla="*/ 3 w 2406"/>
                  <a:gd name="T47" fmla="*/ 1874 h 1964"/>
                  <a:gd name="T48" fmla="*/ 0 w 2406"/>
                  <a:gd name="T49" fmla="*/ 1847 h 1964"/>
                  <a:gd name="T50" fmla="*/ 0 w 2406"/>
                  <a:gd name="T51" fmla="*/ 117 h 1964"/>
                  <a:gd name="T52" fmla="*/ 3 w 2406"/>
                  <a:gd name="T53" fmla="*/ 89 h 1964"/>
                  <a:gd name="T54" fmla="*/ 12 w 2406"/>
                  <a:gd name="T55" fmla="*/ 65 h 1964"/>
                  <a:gd name="T56" fmla="*/ 25 w 2406"/>
                  <a:gd name="T57" fmla="*/ 43 h 1964"/>
                  <a:gd name="T58" fmla="*/ 43 w 2406"/>
                  <a:gd name="T59" fmla="*/ 25 h 1964"/>
                  <a:gd name="T60" fmla="*/ 65 w 2406"/>
                  <a:gd name="T61" fmla="*/ 12 h 1964"/>
                  <a:gd name="T62" fmla="*/ 90 w 2406"/>
                  <a:gd name="T63" fmla="*/ 2 h 1964"/>
                  <a:gd name="T64" fmla="*/ 117 w 2406"/>
                  <a:gd name="T65" fmla="*/ 0 h 1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4">
                    <a:moveTo>
                      <a:pt x="117" y="0"/>
                    </a:moveTo>
                    <a:lnTo>
                      <a:pt x="2288" y="0"/>
                    </a:lnTo>
                    <a:lnTo>
                      <a:pt x="2315" y="2"/>
                    </a:lnTo>
                    <a:lnTo>
                      <a:pt x="2340" y="12"/>
                    </a:lnTo>
                    <a:lnTo>
                      <a:pt x="2362" y="25"/>
                    </a:lnTo>
                    <a:lnTo>
                      <a:pt x="2380" y="43"/>
                    </a:lnTo>
                    <a:lnTo>
                      <a:pt x="2394" y="65"/>
                    </a:lnTo>
                    <a:lnTo>
                      <a:pt x="2402" y="89"/>
                    </a:lnTo>
                    <a:lnTo>
                      <a:pt x="2406" y="117"/>
                    </a:lnTo>
                    <a:lnTo>
                      <a:pt x="2406" y="1847"/>
                    </a:lnTo>
                    <a:lnTo>
                      <a:pt x="2402" y="1874"/>
                    </a:lnTo>
                    <a:lnTo>
                      <a:pt x="2394" y="1899"/>
                    </a:lnTo>
                    <a:lnTo>
                      <a:pt x="2380" y="1921"/>
                    </a:lnTo>
                    <a:lnTo>
                      <a:pt x="2362" y="1939"/>
                    </a:lnTo>
                    <a:lnTo>
                      <a:pt x="2340" y="1952"/>
                    </a:lnTo>
                    <a:lnTo>
                      <a:pt x="2315" y="1962"/>
                    </a:lnTo>
                    <a:lnTo>
                      <a:pt x="2288" y="1964"/>
                    </a:lnTo>
                    <a:lnTo>
                      <a:pt x="117" y="1964"/>
                    </a:lnTo>
                    <a:lnTo>
                      <a:pt x="90" y="1962"/>
                    </a:lnTo>
                    <a:lnTo>
                      <a:pt x="65" y="1952"/>
                    </a:lnTo>
                    <a:lnTo>
                      <a:pt x="43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3" y="1874"/>
                    </a:lnTo>
                    <a:lnTo>
                      <a:pt x="0" y="1847"/>
                    </a:lnTo>
                    <a:lnTo>
                      <a:pt x="0" y="117"/>
                    </a:lnTo>
                    <a:lnTo>
                      <a:pt x="3" y="89"/>
                    </a:lnTo>
                    <a:lnTo>
                      <a:pt x="12" y="65"/>
                    </a:lnTo>
                    <a:lnTo>
                      <a:pt x="25" y="43"/>
                    </a:lnTo>
                    <a:lnTo>
                      <a:pt x="43" y="25"/>
                    </a:lnTo>
                    <a:lnTo>
                      <a:pt x="65" y="12"/>
                    </a:lnTo>
                    <a:lnTo>
                      <a:pt x="90" y="2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8"/>
              <p:cNvSpPr>
                <a:spLocks noEditPoints="1"/>
              </p:cNvSpPr>
              <p:nvPr/>
            </p:nvSpPr>
            <p:spPr bwMode="auto">
              <a:xfrm>
                <a:off x="2438" y="859"/>
                <a:ext cx="339" cy="251"/>
              </a:xfrm>
              <a:custGeom>
                <a:avLst/>
                <a:gdLst>
                  <a:gd name="T0" fmla="*/ 0 w 1695"/>
                  <a:gd name="T1" fmla="*/ 831 h 1254"/>
                  <a:gd name="T2" fmla="*/ 210 w 1695"/>
                  <a:gd name="T3" fmla="*/ 831 h 1254"/>
                  <a:gd name="T4" fmla="*/ 210 w 1695"/>
                  <a:gd name="T5" fmla="*/ 1254 h 1254"/>
                  <a:gd name="T6" fmla="*/ 0 w 1695"/>
                  <a:gd name="T7" fmla="*/ 1254 h 1254"/>
                  <a:gd name="T8" fmla="*/ 0 w 1695"/>
                  <a:gd name="T9" fmla="*/ 831 h 1254"/>
                  <a:gd name="T10" fmla="*/ 0 w 1695"/>
                  <a:gd name="T11" fmla="*/ 343 h 1254"/>
                  <a:gd name="T12" fmla="*/ 210 w 1695"/>
                  <a:gd name="T13" fmla="*/ 343 h 1254"/>
                  <a:gd name="T14" fmla="*/ 210 w 1695"/>
                  <a:gd name="T15" fmla="*/ 769 h 1254"/>
                  <a:gd name="T16" fmla="*/ 0 w 1695"/>
                  <a:gd name="T17" fmla="*/ 769 h 1254"/>
                  <a:gd name="T18" fmla="*/ 0 w 1695"/>
                  <a:gd name="T19" fmla="*/ 343 h 1254"/>
                  <a:gd name="T20" fmla="*/ 1406 w 1695"/>
                  <a:gd name="T21" fmla="*/ 0 h 1254"/>
                  <a:gd name="T22" fmla="*/ 1695 w 1695"/>
                  <a:gd name="T23" fmla="*/ 0 h 1254"/>
                  <a:gd name="T24" fmla="*/ 1695 w 1695"/>
                  <a:gd name="T25" fmla="*/ 201 h 1254"/>
                  <a:gd name="T26" fmla="*/ 1406 w 1695"/>
                  <a:gd name="T27" fmla="*/ 201 h 1254"/>
                  <a:gd name="T28" fmla="*/ 1406 w 1695"/>
                  <a:gd name="T29" fmla="*/ 0 h 1254"/>
                  <a:gd name="T30" fmla="*/ 1056 w 1695"/>
                  <a:gd name="T31" fmla="*/ 0 h 1254"/>
                  <a:gd name="T32" fmla="*/ 1345 w 1695"/>
                  <a:gd name="T33" fmla="*/ 0 h 1254"/>
                  <a:gd name="T34" fmla="*/ 1345 w 1695"/>
                  <a:gd name="T35" fmla="*/ 201 h 1254"/>
                  <a:gd name="T36" fmla="*/ 1056 w 1695"/>
                  <a:gd name="T37" fmla="*/ 201 h 1254"/>
                  <a:gd name="T38" fmla="*/ 1056 w 1695"/>
                  <a:gd name="T39" fmla="*/ 0 h 1254"/>
                  <a:gd name="T40" fmla="*/ 704 w 1695"/>
                  <a:gd name="T41" fmla="*/ 0 h 1254"/>
                  <a:gd name="T42" fmla="*/ 993 w 1695"/>
                  <a:gd name="T43" fmla="*/ 0 h 1254"/>
                  <a:gd name="T44" fmla="*/ 993 w 1695"/>
                  <a:gd name="T45" fmla="*/ 201 h 1254"/>
                  <a:gd name="T46" fmla="*/ 704 w 1695"/>
                  <a:gd name="T47" fmla="*/ 201 h 1254"/>
                  <a:gd name="T48" fmla="*/ 704 w 1695"/>
                  <a:gd name="T49" fmla="*/ 0 h 1254"/>
                  <a:gd name="T50" fmla="*/ 353 w 1695"/>
                  <a:gd name="T51" fmla="*/ 0 h 1254"/>
                  <a:gd name="T52" fmla="*/ 642 w 1695"/>
                  <a:gd name="T53" fmla="*/ 0 h 1254"/>
                  <a:gd name="T54" fmla="*/ 642 w 1695"/>
                  <a:gd name="T55" fmla="*/ 201 h 1254"/>
                  <a:gd name="T56" fmla="*/ 353 w 1695"/>
                  <a:gd name="T57" fmla="*/ 201 h 1254"/>
                  <a:gd name="T58" fmla="*/ 353 w 1695"/>
                  <a:gd name="T59" fmla="*/ 0 h 1254"/>
                  <a:gd name="T60" fmla="*/ 0 w 1695"/>
                  <a:gd name="T61" fmla="*/ 0 h 1254"/>
                  <a:gd name="T62" fmla="*/ 210 w 1695"/>
                  <a:gd name="T63" fmla="*/ 0 h 1254"/>
                  <a:gd name="T64" fmla="*/ 210 w 1695"/>
                  <a:gd name="T65" fmla="*/ 201 h 1254"/>
                  <a:gd name="T66" fmla="*/ 0 w 1695"/>
                  <a:gd name="T67" fmla="*/ 201 h 1254"/>
                  <a:gd name="T68" fmla="*/ 0 w 1695"/>
                  <a:gd name="T69" fmla="*/ 0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95" h="1254">
                    <a:moveTo>
                      <a:pt x="0" y="831"/>
                    </a:moveTo>
                    <a:lnTo>
                      <a:pt x="210" y="831"/>
                    </a:lnTo>
                    <a:lnTo>
                      <a:pt x="210" y="1254"/>
                    </a:lnTo>
                    <a:lnTo>
                      <a:pt x="0" y="1254"/>
                    </a:lnTo>
                    <a:lnTo>
                      <a:pt x="0" y="831"/>
                    </a:lnTo>
                    <a:close/>
                    <a:moveTo>
                      <a:pt x="0" y="343"/>
                    </a:moveTo>
                    <a:lnTo>
                      <a:pt x="210" y="343"/>
                    </a:lnTo>
                    <a:lnTo>
                      <a:pt x="210" y="769"/>
                    </a:lnTo>
                    <a:lnTo>
                      <a:pt x="0" y="769"/>
                    </a:lnTo>
                    <a:lnTo>
                      <a:pt x="0" y="343"/>
                    </a:lnTo>
                    <a:close/>
                    <a:moveTo>
                      <a:pt x="1406" y="0"/>
                    </a:moveTo>
                    <a:lnTo>
                      <a:pt x="1695" y="0"/>
                    </a:lnTo>
                    <a:lnTo>
                      <a:pt x="1695" y="201"/>
                    </a:lnTo>
                    <a:lnTo>
                      <a:pt x="1406" y="201"/>
                    </a:lnTo>
                    <a:lnTo>
                      <a:pt x="1406" y="0"/>
                    </a:lnTo>
                    <a:close/>
                    <a:moveTo>
                      <a:pt x="1056" y="0"/>
                    </a:moveTo>
                    <a:lnTo>
                      <a:pt x="1345" y="0"/>
                    </a:lnTo>
                    <a:lnTo>
                      <a:pt x="1345" y="201"/>
                    </a:lnTo>
                    <a:lnTo>
                      <a:pt x="1056" y="201"/>
                    </a:lnTo>
                    <a:lnTo>
                      <a:pt x="1056" y="0"/>
                    </a:lnTo>
                    <a:close/>
                    <a:moveTo>
                      <a:pt x="704" y="0"/>
                    </a:moveTo>
                    <a:lnTo>
                      <a:pt x="993" y="0"/>
                    </a:lnTo>
                    <a:lnTo>
                      <a:pt x="993" y="201"/>
                    </a:lnTo>
                    <a:lnTo>
                      <a:pt x="704" y="201"/>
                    </a:lnTo>
                    <a:lnTo>
                      <a:pt x="704" y="0"/>
                    </a:lnTo>
                    <a:close/>
                    <a:moveTo>
                      <a:pt x="353" y="0"/>
                    </a:moveTo>
                    <a:lnTo>
                      <a:pt x="642" y="0"/>
                    </a:lnTo>
                    <a:lnTo>
                      <a:pt x="642" y="201"/>
                    </a:lnTo>
                    <a:lnTo>
                      <a:pt x="353" y="201"/>
                    </a:lnTo>
                    <a:lnTo>
                      <a:pt x="353" y="0"/>
                    </a:lnTo>
                    <a:close/>
                    <a:moveTo>
                      <a:pt x="0" y="0"/>
                    </a:moveTo>
                    <a:lnTo>
                      <a:pt x="210" y="0"/>
                    </a:lnTo>
                    <a:lnTo>
                      <a:pt x="21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79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9"/>
              <p:cNvSpPr>
                <a:spLocks noEditPoints="1"/>
              </p:cNvSpPr>
              <p:nvPr/>
            </p:nvSpPr>
            <p:spPr bwMode="auto">
              <a:xfrm>
                <a:off x="2390" y="812"/>
                <a:ext cx="435" cy="346"/>
              </a:xfrm>
              <a:custGeom>
                <a:avLst/>
                <a:gdLst>
                  <a:gd name="T0" fmla="*/ 1644 w 2171"/>
                  <a:gd name="T1" fmla="*/ 1069 h 1730"/>
                  <a:gd name="T2" fmla="*/ 1933 w 2171"/>
                  <a:gd name="T3" fmla="*/ 1069 h 1730"/>
                  <a:gd name="T4" fmla="*/ 1933 w 2171"/>
                  <a:gd name="T5" fmla="*/ 1492 h 1730"/>
                  <a:gd name="T6" fmla="*/ 1644 w 2171"/>
                  <a:gd name="T7" fmla="*/ 1492 h 1730"/>
                  <a:gd name="T8" fmla="*/ 1644 w 2171"/>
                  <a:gd name="T9" fmla="*/ 1069 h 1730"/>
                  <a:gd name="T10" fmla="*/ 1294 w 2171"/>
                  <a:gd name="T11" fmla="*/ 1069 h 1730"/>
                  <a:gd name="T12" fmla="*/ 1583 w 2171"/>
                  <a:gd name="T13" fmla="*/ 1069 h 1730"/>
                  <a:gd name="T14" fmla="*/ 1583 w 2171"/>
                  <a:gd name="T15" fmla="*/ 1492 h 1730"/>
                  <a:gd name="T16" fmla="*/ 1294 w 2171"/>
                  <a:gd name="T17" fmla="*/ 1492 h 1730"/>
                  <a:gd name="T18" fmla="*/ 1294 w 2171"/>
                  <a:gd name="T19" fmla="*/ 1069 h 1730"/>
                  <a:gd name="T20" fmla="*/ 942 w 2171"/>
                  <a:gd name="T21" fmla="*/ 1069 h 1730"/>
                  <a:gd name="T22" fmla="*/ 1231 w 2171"/>
                  <a:gd name="T23" fmla="*/ 1069 h 1730"/>
                  <a:gd name="T24" fmla="*/ 1231 w 2171"/>
                  <a:gd name="T25" fmla="*/ 1492 h 1730"/>
                  <a:gd name="T26" fmla="*/ 942 w 2171"/>
                  <a:gd name="T27" fmla="*/ 1492 h 1730"/>
                  <a:gd name="T28" fmla="*/ 942 w 2171"/>
                  <a:gd name="T29" fmla="*/ 1069 h 1730"/>
                  <a:gd name="T30" fmla="*/ 591 w 2171"/>
                  <a:gd name="T31" fmla="*/ 1069 h 1730"/>
                  <a:gd name="T32" fmla="*/ 880 w 2171"/>
                  <a:gd name="T33" fmla="*/ 1069 h 1730"/>
                  <a:gd name="T34" fmla="*/ 880 w 2171"/>
                  <a:gd name="T35" fmla="*/ 1492 h 1730"/>
                  <a:gd name="T36" fmla="*/ 591 w 2171"/>
                  <a:gd name="T37" fmla="*/ 1492 h 1730"/>
                  <a:gd name="T38" fmla="*/ 591 w 2171"/>
                  <a:gd name="T39" fmla="*/ 1069 h 1730"/>
                  <a:gd name="T40" fmla="*/ 1294 w 2171"/>
                  <a:gd name="T41" fmla="*/ 581 h 1730"/>
                  <a:gd name="T42" fmla="*/ 1583 w 2171"/>
                  <a:gd name="T43" fmla="*/ 581 h 1730"/>
                  <a:gd name="T44" fmla="*/ 1583 w 2171"/>
                  <a:gd name="T45" fmla="*/ 1007 h 1730"/>
                  <a:gd name="T46" fmla="*/ 1294 w 2171"/>
                  <a:gd name="T47" fmla="*/ 1007 h 1730"/>
                  <a:gd name="T48" fmla="*/ 1294 w 2171"/>
                  <a:gd name="T49" fmla="*/ 581 h 1730"/>
                  <a:gd name="T50" fmla="*/ 942 w 2171"/>
                  <a:gd name="T51" fmla="*/ 581 h 1730"/>
                  <a:gd name="T52" fmla="*/ 1231 w 2171"/>
                  <a:gd name="T53" fmla="*/ 581 h 1730"/>
                  <a:gd name="T54" fmla="*/ 1231 w 2171"/>
                  <a:gd name="T55" fmla="*/ 1007 h 1730"/>
                  <a:gd name="T56" fmla="*/ 942 w 2171"/>
                  <a:gd name="T57" fmla="*/ 1007 h 1730"/>
                  <a:gd name="T58" fmla="*/ 942 w 2171"/>
                  <a:gd name="T59" fmla="*/ 581 h 1730"/>
                  <a:gd name="T60" fmla="*/ 591 w 2171"/>
                  <a:gd name="T61" fmla="*/ 581 h 1730"/>
                  <a:gd name="T62" fmla="*/ 880 w 2171"/>
                  <a:gd name="T63" fmla="*/ 581 h 1730"/>
                  <a:gd name="T64" fmla="*/ 880 w 2171"/>
                  <a:gd name="T65" fmla="*/ 1007 h 1730"/>
                  <a:gd name="T66" fmla="*/ 591 w 2171"/>
                  <a:gd name="T67" fmla="*/ 1007 h 1730"/>
                  <a:gd name="T68" fmla="*/ 591 w 2171"/>
                  <a:gd name="T69" fmla="*/ 581 h 1730"/>
                  <a:gd name="T70" fmla="*/ 1932 w 2171"/>
                  <a:gd name="T71" fmla="*/ 580 h 1730"/>
                  <a:gd name="T72" fmla="*/ 1933 w 2171"/>
                  <a:gd name="T73" fmla="*/ 580 h 1730"/>
                  <a:gd name="T74" fmla="*/ 1933 w 2171"/>
                  <a:gd name="T75" fmla="*/ 1007 h 1730"/>
                  <a:gd name="T76" fmla="*/ 1644 w 2171"/>
                  <a:gd name="T77" fmla="*/ 1007 h 1730"/>
                  <a:gd name="T78" fmla="*/ 1644 w 2171"/>
                  <a:gd name="T79" fmla="*/ 581 h 1730"/>
                  <a:gd name="T80" fmla="*/ 1932 w 2171"/>
                  <a:gd name="T81" fmla="*/ 581 h 1730"/>
                  <a:gd name="T82" fmla="*/ 1932 w 2171"/>
                  <a:gd name="T83" fmla="*/ 580 h 1730"/>
                  <a:gd name="T84" fmla="*/ 140 w 2171"/>
                  <a:gd name="T85" fmla="*/ 140 h 1730"/>
                  <a:gd name="T86" fmla="*/ 140 w 2171"/>
                  <a:gd name="T87" fmla="*/ 1590 h 1730"/>
                  <a:gd name="T88" fmla="*/ 2031 w 2171"/>
                  <a:gd name="T89" fmla="*/ 1590 h 1730"/>
                  <a:gd name="T90" fmla="*/ 2031 w 2171"/>
                  <a:gd name="T91" fmla="*/ 140 h 1730"/>
                  <a:gd name="T92" fmla="*/ 140 w 2171"/>
                  <a:gd name="T93" fmla="*/ 140 h 1730"/>
                  <a:gd name="T94" fmla="*/ 0 w 2171"/>
                  <a:gd name="T95" fmla="*/ 0 h 1730"/>
                  <a:gd name="T96" fmla="*/ 2171 w 2171"/>
                  <a:gd name="T97" fmla="*/ 0 h 1730"/>
                  <a:gd name="T98" fmla="*/ 2171 w 2171"/>
                  <a:gd name="T99" fmla="*/ 1730 h 1730"/>
                  <a:gd name="T100" fmla="*/ 0 w 2171"/>
                  <a:gd name="T101" fmla="*/ 1730 h 1730"/>
                  <a:gd name="T102" fmla="*/ 0 w 2171"/>
                  <a:gd name="T10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71" h="1730">
                    <a:moveTo>
                      <a:pt x="1644" y="1069"/>
                    </a:moveTo>
                    <a:lnTo>
                      <a:pt x="1933" y="1069"/>
                    </a:lnTo>
                    <a:lnTo>
                      <a:pt x="1933" y="1492"/>
                    </a:lnTo>
                    <a:lnTo>
                      <a:pt x="1644" y="1492"/>
                    </a:lnTo>
                    <a:lnTo>
                      <a:pt x="1644" y="1069"/>
                    </a:lnTo>
                    <a:close/>
                    <a:moveTo>
                      <a:pt x="1294" y="1069"/>
                    </a:moveTo>
                    <a:lnTo>
                      <a:pt x="1583" y="1069"/>
                    </a:lnTo>
                    <a:lnTo>
                      <a:pt x="1583" y="1492"/>
                    </a:lnTo>
                    <a:lnTo>
                      <a:pt x="1294" y="1492"/>
                    </a:lnTo>
                    <a:lnTo>
                      <a:pt x="1294" y="1069"/>
                    </a:lnTo>
                    <a:close/>
                    <a:moveTo>
                      <a:pt x="942" y="1069"/>
                    </a:moveTo>
                    <a:lnTo>
                      <a:pt x="1231" y="1069"/>
                    </a:lnTo>
                    <a:lnTo>
                      <a:pt x="1231" y="1492"/>
                    </a:lnTo>
                    <a:lnTo>
                      <a:pt x="942" y="1492"/>
                    </a:lnTo>
                    <a:lnTo>
                      <a:pt x="942" y="1069"/>
                    </a:lnTo>
                    <a:close/>
                    <a:moveTo>
                      <a:pt x="591" y="1069"/>
                    </a:moveTo>
                    <a:lnTo>
                      <a:pt x="880" y="1069"/>
                    </a:lnTo>
                    <a:lnTo>
                      <a:pt x="880" y="1492"/>
                    </a:lnTo>
                    <a:lnTo>
                      <a:pt x="591" y="1492"/>
                    </a:lnTo>
                    <a:lnTo>
                      <a:pt x="591" y="1069"/>
                    </a:lnTo>
                    <a:close/>
                    <a:moveTo>
                      <a:pt x="1294" y="581"/>
                    </a:moveTo>
                    <a:lnTo>
                      <a:pt x="1583" y="581"/>
                    </a:lnTo>
                    <a:lnTo>
                      <a:pt x="1583" y="1007"/>
                    </a:lnTo>
                    <a:lnTo>
                      <a:pt x="1294" y="1007"/>
                    </a:lnTo>
                    <a:lnTo>
                      <a:pt x="1294" y="581"/>
                    </a:lnTo>
                    <a:close/>
                    <a:moveTo>
                      <a:pt x="942" y="581"/>
                    </a:moveTo>
                    <a:lnTo>
                      <a:pt x="1231" y="581"/>
                    </a:lnTo>
                    <a:lnTo>
                      <a:pt x="1231" y="1007"/>
                    </a:lnTo>
                    <a:lnTo>
                      <a:pt x="942" y="1007"/>
                    </a:lnTo>
                    <a:lnTo>
                      <a:pt x="942" y="581"/>
                    </a:lnTo>
                    <a:close/>
                    <a:moveTo>
                      <a:pt x="591" y="581"/>
                    </a:moveTo>
                    <a:lnTo>
                      <a:pt x="880" y="581"/>
                    </a:lnTo>
                    <a:lnTo>
                      <a:pt x="880" y="1007"/>
                    </a:lnTo>
                    <a:lnTo>
                      <a:pt x="591" y="1007"/>
                    </a:lnTo>
                    <a:lnTo>
                      <a:pt x="591" y="581"/>
                    </a:lnTo>
                    <a:close/>
                    <a:moveTo>
                      <a:pt x="1932" y="580"/>
                    </a:moveTo>
                    <a:lnTo>
                      <a:pt x="1933" y="580"/>
                    </a:lnTo>
                    <a:lnTo>
                      <a:pt x="1933" y="1007"/>
                    </a:lnTo>
                    <a:lnTo>
                      <a:pt x="1644" y="1007"/>
                    </a:lnTo>
                    <a:lnTo>
                      <a:pt x="1644" y="581"/>
                    </a:lnTo>
                    <a:lnTo>
                      <a:pt x="1932" y="581"/>
                    </a:lnTo>
                    <a:lnTo>
                      <a:pt x="1932" y="580"/>
                    </a:lnTo>
                    <a:close/>
                    <a:moveTo>
                      <a:pt x="140" y="140"/>
                    </a:moveTo>
                    <a:lnTo>
                      <a:pt x="140" y="1590"/>
                    </a:lnTo>
                    <a:lnTo>
                      <a:pt x="2031" y="1590"/>
                    </a:lnTo>
                    <a:lnTo>
                      <a:pt x="2031" y="140"/>
                    </a:lnTo>
                    <a:lnTo>
                      <a:pt x="140" y="140"/>
                    </a:lnTo>
                    <a:close/>
                    <a:moveTo>
                      <a:pt x="0" y="0"/>
                    </a:moveTo>
                    <a:lnTo>
                      <a:pt x="2171" y="0"/>
                    </a:lnTo>
                    <a:lnTo>
                      <a:pt x="2171" y="1730"/>
                    </a:lnTo>
                    <a:lnTo>
                      <a:pt x="0" y="17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0096919" y="5558274"/>
            <a:ext cx="1110199" cy="610097"/>
            <a:chOff x="8329885" y="942630"/>
            <a:chExt cx="1110199" cy="610097"/>
          </a:xfrm>
        </p:grpSpPr>
        <p:grpSp>
          <p:nvGrpSpPr>
            <p:cNvPr id="54" name="Group 13"/>
            <p:cNvGrpSpPr>
              <a:grpSpLocks noChangeAspect="1"/>
            </p:cNvGrpSpPr>
            <p:nvPr/>
          </p:nvGrpSpPr>
          <p:grpSpPr bwMode="auto">
            <a:xfrm>
              <a:off x="8666803" y="1178222"/>
              <a:ext cx="457200" cy="374505"/>
              <a:chOff x="2641" y="1963"/>
              <a:chExt cx="481" cy="394"/>
            </a:xfrm>
          </p:grpSpPr>
          <p:sp useBgFill="1"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13"/>
            <p:cNvGrpSpPr>
              <a:grpSpLocks noChangeAspect="1"/>
            </p:cNvGrpSpPr>
            <p:nvPr/>
          </p:nvGrpSpPr>
          <p:grpSpPr bwMode="auto">
            <a:xfrm>
              <a:off x="8982884" y="1078239"/>
              <a:ext cx="457200" cy="374505"/>
              <a:chOff x="2641" y="1963"/>
              <a:chExt cx="481" cy="394"/>
            </a:xfrm>
          </p:grpSpPr>
          <p:sp useBgFill="1"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7C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13"/>
            <p:cNvGrpSpPr>
              <a:grpSpLocks noChangeAspect="1"/>
            </p:cNvGrpSpPr>
            <p:nvPr/>
          </p:nvGrpSpPr>
          <p:grpSpPr bwMode="auto">
            <a:xfrm>
              <a:off x="8329885" y="1016653"/>
              <a:ext cx="457200" cy="374505"/>
              <a:chOff x="2641" y="1963"/>
              <a:chExt cx="481" cy="394"/>
            </a:xfrm>
          </p:grpSpPr>
          <p:sp useBgFill="1">
            <p:nvSpPr>
              <p:cNvPr id="63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36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0" name="Group 13"/>
            <p:cNvGrpSpPr>
              <a:grpSpLocks noChangeAspect="1"/>
            </p:cNvGrpSpPr>
            <p:nvPr/>
          </p:nvGrpSpPr>
          <p:grpSpPr bwMode="auto">
            <a:xfrm>
              <a:off x="8753043" y="942630"/>
              <a:ext cx="457200" cy="374505"/>
              <a:chOff x="2641" y="1963"/>
              <a:chExt cx="481" cy="394"/>
            </a:xfrm>
          </p:grpSpPr>
          <p:sp useBgFill="1">
            <p:nvSpPr>
              <p:cNvPr id="51" name="Freeform 17"/>
              <p:cNvSpPr>
                <a:spLocks/>
              </p:cNvSpPr>
              <p:nvPr/>
            </p:nvSpPr>
            <p:spPr bwMode="auto">
              <a:xfrm>
                <a:off x="2641" y="1963"/>
                <a:ext cx="481" cy="394"/>
              </a:xfrm>
              <a:custGeom>
                <a:avLst/>
                <a:gdLst>
                  <a:gd name="T0" fmla="*/ 117 w 2406"/>
                  <a:gd name="T1" fmla="*/ 0 h 1966"/>
                  <a:gd name="T2" fmla="*/ 2289 w 2406"/>
                  <a:gd name="T3" fmla="*/ 0 h 1966"/>
                  <a:gd name="T4" fmla="*/ 2315 w 2406"/>
                  <a:gd name="T5" fmla="*/ 4 h 1966"/>
                  <a:gd name="T6" fmla="*/ 2341 w 2406"/>
                  <a:gd name="T7" fmla="*/ 12 h 1966"/>
                  <a:gd name="T8" fmla="*/ 2363 w 2406"/>
                  <a:gd name="T9" fmla="*/ 27 h 1966"/>
                  <a:gd name="T10" fmla="*/ 2381 w 2406"/>
                  <a:gd name="T11" fmla="*/ 45 h 1966"/>
                  <a:gd name="T12" fmla="*/ 2394 w 2406"/>
                  <a:gd name="T13" fmla="*/ 67 h 1966"/>
                  <a:gd name="T14" fmla="*/ 2402 w 2406"/>
                  <a:gd name="T15" fmla="*/ 91 h 1966"/>
                  <a:gd name="T16" fmla="*/ 2406 w 2406"/>
                  <a:gd name="T17" fmla="*/ 117 h 1966"/>
                  <a:gd name="T18" fmla="*/ 2406 w 2406"/>
                  <a:gd name="T19" fmla="*/ 1849 h 1966"/>
                  <a:gd name="T20" fmla="*/ 2402 w 2406"/>
                  <a:gd name="T21" fmla="*/ 1875 h 1966"/>
                  <a:gd name="T22" fmla="*/ 2394 w 2406"/>
                  <a:gd name="T23" fmla="*/ 1899 h 1966"/>
                  <a:gd name="T24" fmla="*/ 2381 w 2406"/>
                  <a:gd name="T25" fmla="*/ 1921 h 1966"/>
                  <a:gd name="T26" fmla="*/ 2363 w 2406"/>
                  <a:gd name="T27" fmla="*/ 1939 h 1966"/>
                  <a:gd name="T28" fmla="*/ 2341 w 2406"/>
                  <a:gd name="T29" fmla="*/ 1954 h 1966"/>
                  <a:gd name="T30" fmla="*/ 2315 w 2406"/>
                  <a:gd name="T31" fmla="*/ 1962 h 1966"/>
                  <a:gd name="T32" fmla="*/ 2289 w 2406"/>
                  <a:gd name="T33" fmla="*/ 1966 h 1966"/>
                  <a:gd name="T34" fmla="*/ 117 w 2406"/>
                  <a:gd name="T35" fmla="*/ 1966 h 1966"/>
                  <a:gd name="T36" fmla="*/ 91 w 2406"/>
                  <a:gd name="T37" fmla="*/ 1962 h 1966"/>
                  <a:gd name="T38" fmla="*/ 65 w 2406"/>
                  <a:gd name="T39" fmla="*/ 1954 h 1966"/>
                  <a:gd name="T40" fmla="*/ 44 w 2406"/>
                  <a:gd name="T41" fmla="*/ 1939 h 1966"/>
                  <a:gd name="T42" fmla="*/ 25 w 2406"/>
                  <a:gd name="T43" fmla="*/ 1921 h 1966"/>
                  <a:gd name="T44" fmla="*/ 12 w 2406"/>
                  <a:gd name="T45" fmla="*/ 1899 h 1966"/>
                  <a:gd name="T46" fmla="*/ 4 w 2406"/>
                  <a:gd name="T47" fmla="*/ 1875 h 1966"/>
                  <a:gd name="T48" fmla="*/ 0 w 2406"/>
                  <a:gd name="T49" fmla="*/ 1849 h 1966"/>
                  <a:gd name="T50" fmla="*/ 0 w 2406"/>
                  <a:gd name="T51" fmla="*/ 117 h 1966"/>
                  <a:gd name="T52" fmla="*/ 4 w 2406"/>
                  <a:gd name="T53" fmla="*/ 91 h 1966"/>
                  <a:gd name="T54" fmla="*/ 12 w 2406"/>
                  <a:gd name="T55" fmla="*/ 67 h 1966"/>
                  <a:gd name="T56" fmla="*/ 25 w 2406"/>
                  <a:gd name="T57" fmla="*/ 45 h 1966"/>
                  <a:gd name="T58" fmla="*/ 44 w 2406"/>
                  <a:gd name="T59" fmla="*/ 27 h 1966"/>
                  <a:gd name="T60" fmla="*/ 65 w 2406"/>
                  <a:gd name="T61" fmla="*/ 12 h 1966"/>
                  <a:gd name="T62" fmla="*/ 91 w 2406"/>
                  <a:gd name="T63" fmla="*/ 4 h 1966"/>
                  <a:gd name="T64" fmla="*/ 117 w 2406"/>
                  <a:gd name="T65" fmla="*/ 0 h 1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06" h="1966">
                    <a:moveTo>
                      <a:pt x="117" y="0"/>
                    </a:moveTo>
                    <a:lnTo>
                      <a:pt x="2289" y="0"/>
                    </a:lnTo>
                    <a:lnTo>
                      <a:pt x="2315" y="4"/>
                    </a:lnTo>
                    <a:lnTo>
                      <a:pt x="2341" y="12"/>
                    </a:lnTo>
                    <a:lnTo>
                      <a:pt x="2363" y="27"/>
                    </a:lnTo>
                    <a:lnTo>
                      <a:pt x="2381" y="45"/>
                    </a:lnTo>
                    <a:lnTo>
                      <a:pt x="2394" y="67"/>
                    </a:lnTo>
                    <a:lnTo>
                      <a:pt x="2402" y="91"/>
                    </a:lnTo>
                    <a:lnTo>
                      <a:pt x="2406" y="117"/>
                    </a:lnTo>
                    <a:lnTo>
                      <a:pt x="2406" y="1849"/>
                    </a:lnTo>
                    <a:lnTo>
                      <a:pt x="2402" y="1875"/>
                    </a:lnTo>
                    <a:lnTo>
                      <a:pt x="2394" y="1899"/>
                    </a:lnTo>
                    <a:lnTo>
                      <a:pt x="2381" y="1921"/>
                    </a:lnTo>
                    <a:lnTo>
                      <a:pt x="2363" y="1939"/>
                    </a:lnTo>
                    <a:lnTo>
                      <a:pt x="2341" y="1954"/>
                    </a:lnTo>
                    <a:lnTo>
                      <a:pt x="2315" y="1962"/>
                    </a:lnTo>
                    <a:lnTo>
                      <a:pt x="2289" y="1966"/>
                    </a:lnTo>
                    <a:lnTo>
                      <a:pt x="117" y="1966"/>
                    </a:lnTo>
                    <a:lnTo>
                      <a:pt x="91" y="1962"/>
                    </a:lnTo>
                    <a:lnTo>
                      <a:pt x="65" y="1954"/>
                    </a:lnTo>
                    <a:lnTo>
                      <a:pt x="44" y="1939"/>
                    </a:lnTo>
                    <a:lnTo>
                      <a:pt x="25" y="1921"/>
                    </a:lnTo>
                    <a:lnTo>
                      <a:pt x="12" y="1899"/>
                    </a:lnTo>
                    <a:lnTo>
                      <a:pt x="4" y="1875"/>
                    </a:lnTo>
                    <a:lnTo>
                      <a:pt x="0" y="1849"/>
                    </a:lnTo>
                    <a:lnTo>
                      <a:pt x="0" y="117"/>
                    </a:lnTo>
                    <a:lnTo>
                      <a:pt x="4" y="91"/>
                    </a:lnTo>
                    <a:lnTo>
                      <a:pt x="12" y="67"/>
                    </a:lnTo>
                    <a:lnTo>
                      <a:pt x="25" y="45"/>
                    </a:lnTo>
                    <a:lnTo>
                      <a:pt x="44" y="27"/>
                    </a:lnTo>
                    <a:lnTo>
                      <a:pt x="65" y="12"/>
                    </a:lnTo>
                    <a:lnTo>
                      <a:pt x="91" y="4"/>
                    </a:lnTo>
                    <a:lnTo>
                      <a:pt x="117" y="0"/>
                    </a:lnTo>
                    <a:close/>
                  </a:path>
                </a:pathLst>
              </a:custGeom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"/>
              <p:cNvSpPr>
                <a:spLocks noEditPoints="1"/>
              </p:cNvSpPr>
              <p:nvPr/>
            </p:nvSpPr>
            <p:spPr bwMode="auto">
              <a:xfrm>
                <a:off x="2664" y="1988"/>
                <a:ext cx="434" cy="346"/>
              </a:xfrm>
              <a:custGeom>
                <a:avLst/>
                <a:gdLst>
                  <a:gd name="T0" fmla="*/ 1549 w 2172"/>
                  <a:gd name="T1" fmla="*/ 1119 h 1732"/>
                  <a:gd name="T2" fmla="*/ 1917 w 2172"/>
                  <a:gd name="T3" fmla="*/ 1119 h 1732"/>
                  <a:gd name="T4" fmla="*/ 1917 w 2172"/>
                  <a:gd name="T5" fmla="*/ 1481 h 1732"/>
                  <a:gd name="T6" fmla="*/ 1549 w 2172"/>
                  <a:gd name="T7" fmla="*/ 1481 h 1732"/>
                  <a:gd name="T8" fmla="*/ 1549 w 2172"/>
                  <a:gd name="T9" fmla="*/ 1119 h 1732"/>
                  <a:gd name="T10" fmla="*/ 1117 w 2172"/>
                  <a:gd name="T11" fmla="*/ 1119 h 1732"/>
                  <a:gd name="T12" fmla="*/ 1485 w 2172"/>
                  <a:gd name="T13" fmla="*/ 1119 h 1732"/>
                  <a:gd name="T14" fmla="*/ 1485 w 2172"/>
                  <a:gd name="T15" fmla="*/ 1481 h 1732"/>
                  <a:gd name="T16" fmla="*/ 1117 w 2172"/>
                  <a:gd name="T17" fmla="*/ 1481 h 1732"/>
                  <a:gd name="T18" fmla="*/ 1117 w 2172"/>
                  <a:gd name="T19" fmla="*/ 1119 h 1732"/>
                  <a:gd name="T20" fmla="*/ 686 w 2172"/>
                  <a:gd name="T21" fmla="*/ 1119 h 1732"/>
                  <a:gd name="T22" fmla="*/ 1053 w 2172"/>
                  <a:gd name="T23" fmla="*/ 1119 h 1732"/>
                  <a:gd name="T24" fmla="*/ 1053 w 2172"/>
                  <a:gd name="T25" fmla="*/ 1481 h 1732"/>
                  <a:gd name="T26" fmla="*/ 686 w 2172"/>
                  <a:gd name="T27" fmla="*/ 1481 h 1732"/>
                  <a:gd name="T28" fmla="*/ 686 w 2172"/>
                  <a:gd name="T29" fmla="*/ 1119 h 1732"/>
                  <a:gd name="T30" fmla="*/ 1549 w 2172"/>
                  <a:gd name="T31" fmla="*/ 680 h 1732"/>
                  <a:gd name="T32" fmla="*/ 1917 w 2172"/>
                  <a:gd name="T33" fmla="*/ 680 h 1732"/>
                  <a:gd name="T34" fmla="*/ 1917 w 2172"/>
                  <a:gd name="T35" fmla="*/ 1054 h 1732"/>
                  <a:gd name="T36" fmla="*/ 1549 w 2172"/>
                  <a:gd name="T37" fmla="*/ 1054 h 1732"/>
                  <a:gd name="T38" fmla="*/ 1549 w 2172"/>
                  <a:gd name="T39" fmla="*/ 680 h 1732"/>
                  <a:gd name="T40" fmla="*/ 1117 w 2172"/>
                  <a:gd name="T41" fmla="*/ 680 h 1732"/>
                  <a:gd name="T42" fmla="*/ 1485 w 2172"/>
                  <a:gd name="T43" fmla="*/ 680 h 1732"/>
                  <a:gd name="T44" fmla="*/ 1485 w 2172"/>
                  <a:gd name="T45" fmla="*/ 1054 h 1732"/>
                  <a:gd name="T46" fmla="*/ 1117 w 2172"/>
                  <a:gd name="T47" fmla="*/ 1054 h 1732"/>
                  <a:gd name="T48" fmla="*/ 1117 w 2172"/>
                  <a:gd name="T49" fmla="*/ 680 h 1732"/>
                  <a:gd name="T50" fmla="*/ 686 w 2172"/>
                  <a:gd name="T51" fmla="*/ 680 h 1732"/>
                  <a:gd name="T52" fmla="*/ 1053 w 2172"/>
                  <a:gd name="T53" fmla="*/ 680 h 1732"/>
                  <a:gd name="T54" fmla="*/ 1053 w 2172"/>
                  <a:gd name="T55" fmla="*/ 1054 h 1732"/>
                  <a:gd name="T56" fmla="*/ 686 w 2172"/>
                  <a:gd name="T57" fmla="*/ 1054 h 1732"/>
                  <a:gd name="T58" fmla="*/ 686 w 2172"/>
                  <a:gd name="T59" fmla="*/ 680 h 1732"/>
                  <a:gd name="T60" fmla="*/ 1549 w 2172"/>
                  <a:gd name="T61" fmla="*/ 241 h 1732"/>
                  <a:gd name="T62" fmla="*/ 1917 w 2172"/>
                  <a:gd name="T63" fmla="*/ 241 h 1732"/>
                  <a:gd name="T64" fmla="*/ 1917 w 2172"/>
                  <a:gd name="T65" fmla="*/ 614 h 1732"/>
                  <a:gd name="T66" fmla="*/ 1549 w 2172"/>
                  <a:gd name="T67" fmla="*/ 614 h 1732"/>
                  <a:gd name="T68" fmla="*/ 1549 w 2172"/>
                  <a:gd name="T69" fmla="*/ 241 h 1732"/>
                  <a:gd name="T70" fmla="*/ 1117 w 2172"/>
                  <a:gd name="T71" fmla="*/ 241 h 1732"/>
                  <a:gd name="T72" fmla="*/ 1485 w 2172"/>
                  <a:gd name="T73" fmla="*/ 241 h 1732"/>
                  <a:gd name="T74" fmla="*/ 1485 w 2172"/>
                  <a:gd name="T75" fmla="*/ 614 h 1732"/>
                  <a:gd name="T76" fmla="*/ 1117 w 2172"/>
                  <a:gd name="T77" fmla="*/ 614 h 1732"/>
                  <a:gd name="T78" fmla="*/ 1117 w 2172"/>
                  <a:gd name="T79" fmla="*/ 241 h 1732"/>
                  <a:gd name="T80" fmla="*/ 686 w 2172"/>
                  <a:gd name="T81" fmla="*/ 241 h 1732"/>
                  <a:gd name="T82" fmla="*/ 1053 w 2172"/>
                  <a:gd name="T83" fmla="*/ 241 h 1732"/>
                  <a:gd name="T84" fmla="*/ 1053 w 2172"/>
                  <a:gd name="T85" fmla="*/ 614 h 1732"/>
                  <a:gd name="T86" fmla="*/ 686 w 2172"/>
                  <a:gd name="T87" fmla="*/ 614 h 1732"/>
                  <a:gd name="T88" fmla="*/ 686 w 2172"/>
                  <a:gd name="T89" fmla="*/ 241 h 1732"/>
                  <a:gd name="T90" fmla="*/ 141 w 2172"/>
                  <a:gd name="T91" fmla="*/ 136 h 1732"/>
                  <a:gd name="T92" fmla="*/ 141 w 2172"/>
                  <a:gd name="T93" fmla="*/ 1586 h 1732"/>
                  <a:gd name="T94" fmla="*/ 2032 w 2172"/>
                  <a:gd name="T95" fmla="*/ 1586 h 1732"/>
                  <a:gd name="T96" fmla="*/ 2032 w 2172"/>
                  <a:gd name="T97" fmla="*/ 136 h 1732"/>
                  <a:gd name="T98" fmla="*/ 141 w 2172"/>
                  <a:gd name="T99" fmla="*/ 136 h 1732"/>
                  <a:gd name="T100" fmla="*/ 0 w 2172"/>
                  <a:gd name="T101" fmla="*/ 0 h 1732"/>
                  <a:gd name="T102" fmla="*/ 2172 w 2172"/>
                  <a:gd name="T103" fmla="*/ 0 h 1732"/>
                  <a:gd name="T104" fmla="*/ 2172 w 2172"/>
                  <a:gd name="T105" fmla="*/ 1732 h 1732"/>
                  <a:gd name="T106" fmla="*/ 0 w 2172"/>
                  <a:gd name="T107" fmla="*/ 1732 h 1732"/>
                  <a:gd name="T108" fmla="*/ 0 w 2172"/>
                  <a:gd name="T109" fmla="*/ 0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72" h="1732">
                    <a:moveTo>
                      <a:pt x="1549" y="1119"/>
                    </a:moveTo>
                    <a:lnTo>
                      <a:pt x="1917" y="1119"/>
                    </a:lnTo>
                    <a:lnTo>
                      <a:pt x="1917" y="1481"/>
                    </a:lnTo>
                    <a:lnTo>
                      <a:pt x="1549" y="1481"/>
                    </a:lnTo>
                    <a:lnTo>
                      <a:pt x="1549" y="1119"/>
                    </a:lnTo>
                    <a:close/>
                    <a:moveTo>
                      <a:pt x="1117" y="1119"/>
                    </a:moveTo>
                    <a:lnTo>
                      <a:pt x="1485" y="1119"/>
                    </a:lnTo>
                    <a:lnTo>
                      <a:pt x="1485" y="1481"/>
                    </a:lnTo>
                    <a:lnTo>
                      <a:pt x="1117" y="1481"/>
                    </a:lnTo>
                    <a:lnTo>
                      <a:pt x="1117" y="1119"/>
                    </a:lnTo>
                    <a:close/>
                    <a:moveTo>
                      <a:pt x="686" y="1119"/>
                    </a:moveTo>
                    <a:lnTo>
                      <a:pt x="1053" y="1119"/>
                    </a:lnTo>
                    <a:lnTo>
                      <a:pt x="1053" y="1481"/>
                    </a:lnTo>
                    <a:lnTo>
                      <a:pt x="686" y="1481"/>
                    </a:lnTo>
                    <a:lnTo>
                      <a:pt x="686" y="1119"/>
                    </a:lnTo>
                    <a:close/>
                    <a:moveTo>
                      <a:pt x="1549" y="680"/>
                    </a:moveTo>
                    <a:lnTo>
                      <a:pt x="1917" y="680"/>
                    </a:lnTo>
                    <a:lnTo>
                      <a:pt x="1917" y="1054"/>
                    </a:lnTo>
                    <a:lnTo>
                      <a:pt x="1549" y="1054"/>
                    </a:lnTo>
                    <a:lnTo>
                      <a:pt x="1549" y="680"/>
                    </a:lnTo>
                    <a:close/>
                    <a:moveTo>
                      <a:pt x="1117" y="680"/>
                    </a:moveTo>
                    <a:lnTo>
                      <a:pt x="1485" y="680"/>
                    </a:lnTo>
                    <a:lnTo>
                      <a:pt x="1485" y="1054"/>
                    </a:lnTo>
                    <a:lnTo>
                      <a:pt x="1117" y="1054"/>
                    </a:lnTo>
                    <a:lnTo>
                      <a:pt x="1117" y="680"/>
                    </a:lnTo>
                    <a:close/>
                    <a:moveTo>
                      <a:pt x="686" y="680"/>
                    </a:moveTo>
                    <a:lnTo>
                      <a:pt x="1053" y="680"/>
                    </a:lnTo>
                    <a:lnTo>
                      <a:pt x="1053" y="1054"/>
                    </a:lnTo>
                    <a:lnTo>
                      <a:pt x="686" y="1054"/>
                    </a:lnTo>
                    <a:lnTo>
                      <a:pt x="686" y="680"/>
                    </a:lnTo>
                    <a:close/>
                    <a:moveTo>
                      <a:pt x="1549" y="241"/>
                    </a:moveTo>
                    <a:lnTo>
                      <a:pt x="1917" y="241"/>
                    </a:lnTo>
                    <a:lnTo>
                      <a:pt x="1917" y="614"/>
                    </a:lnTo>
                    <a:lnTo>
                      <a:pt x="1549" y="614"/>
                    </a:lnTo>
                    <a:lnTo>
                      <a:pt x="1549" y="241"/>
                    </a:lnTo>
                    <a:close/>
                    <a:moveTo>
                      <a:pt x="1117" y="241"/>
                    </a:moveTo>
                    <a:lnTo>
                      <a:pt x="1485" y="241"/>
                    </a:lnTo>
                    <a:lnTo>
                      <a:pt x="1485" y="614"/>
                    </a:lnTo>
                    <a:lnTo>
                      <a:pt x="1117" y="614"/>
                    </a:lnTo>
                    <a:lnTo>
                      <a:pt x="1117" y="241"/>
                    </a:lnTo>
                    <a:close/>
                    <a:moveTo>
                      <a:pt x="686" y="241"/>
                    </a:moveTo>
                    <a:lnTo>
                      <a:pt x="1053" y="241"/>
                    </a:lnTo>
                    <a:lnTo>
                      <a:pt x="1053" y="614"/>
                    </a:lnTo>
                    <a:lnTo>
                      <a:pt x="686" y="614"/>
                    </a:lnTo>
                    <a:lnTo>
                      <a:pt x="686" y="241"/>
                    </a:lnTo>
                    <a:close/>
                    <a:moveTo>
                      <a:pt x="141" y="136"/>
                    </a:moveTo>
                    <a:lnTo>
                      <a:pt x="141" y="1586"/>
                    </a:lnTo>
                    <a:lnTo>
                      <a:pt x="2032" y="1586"/>
                    </a:lnTo>
                    <a:lnTo>
                      <a:pt x="2032" y="136"/>
                    </a:lnTo>
                    <a:lnTo>
                      <a:pt x="141" y="136"/>
                    </a:lnTo>
                    <a:close/>
                    <a:moveTo>
                      <a:pt x="0" y="0"/>
                    </a:moveTo>
                    <a:lnTo>
                      <a:pt x="2172" y="0"/>
                    </a:lnTo>
                    <a:lnTo>
                      <a:pt x="2172" y="1732"/>
                    </a:lnTo>
                    <a:lnTo>
                      <a:pt x="0" y="17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9"/>
              <p:cNvSpPr>
                <a:spLocks noEditPoints="1"/>
              </p:cNvSpPr>
              <p:nvPr/>
            </p:nvSpPr>
            <p:spPr bwMode="auto">
              <a:xfrm>
                <a:off x="2715" y="2036"/>
                <a:ext cx="73" cy="248"/>
              </a:xfrm>
              <a:custGeom>
                <a:avLst/>
                <a:gdLst>
                  <a:gd name="T0" fmla="*/ 143 w 368"/>
                  <a:gd name="T1" fmla="*/ 939 h 1240"/>
                  <a:gd name="T2" fmla="*/ 120 w 368"/>
                  <a:gd name="T3" fmla="*/ 1002 h 1240"/>
                  <a:gd name="T4" fmla="*/ 159 w 368"/>
                  <a:gd name="T5" fmla="*/ 991 h 1240"/>
                  <a:gd name="T6" fmla="*/ 205 w 368"/>
                  <a:gd name="T7" fmla="*/ 995 h 1240"/>
                  <a:gd name="T8" fmla="*/ 215 w 368"/>
                  <a:gd name="T9" fmla="*/ 1009 h 1240"/>
                  <a:gd name="T10" fmla="*/ 208 w 368"/>
                  <a:gd name="T11" fmla="*/ 1029 h 1240"/>
                  <a:gd name="T12" fmla="*/ 182 w 368"/>
                  <a:gd name="T13" fmla="*/ 1036 h 1240"/>
                  <a:gd name="T14" fmla="*/ 160 w 368"/>
                  <a:gd name="T15" fmla="*/ 1036 h 1240"/>
                  <a:gd name="T16" fmla="*/ 150 w 368"/>
                  <a:gd name="T17" fmla="*/ 1086 h 1240"/>
                  <a:gd name="T18" fmla="*/ 197 w 368"/>
                  <a:gd name="T19" fmla="*/ 1087 h 1240"/>
                  <a:gd name="T20" fmla="*/ 219 w 368"/>
                  <a:gd name="T21" fmla="*/ 1101 h 1240"/>
                  <a:gd name="T22" fmla="*/ 211 w 368"/>
                  <a:gd name="T23" fmla="*/ 1125 h 1240"/>
                  <a:gd name="T24" fmla="*/ 176 w 368"/>
                  <a:gd name="T25" fmla="*/ 1135 h 1240"/>
                  <a:gd name="T26" fmla="*/ 119 w 368"/>
                  <a:gd name="T27" fmla="*/ 1124 h 1240"/>
                  <a:gd name="T28" fmla="*/ 111 w 368"/>
                  <a:gd name="T29" fmla="*/ 1181 h 1240"/>
                  <a:gd name="T30" fmla="*/ 183 w 368"/>
                  <a:gd name="T31" fmla="*/ 1189 h 1240"/>
                  <a:gd name="T32" fmla="*/ 254 w 368"/>
                  <a:gd name="T33" fmla="*/ 1175 h 1240"/>
                  <a:gd name="T34" fmla="*/ 289 w 368"/>
                  <a:gd name="T35" fmla="*/ 1131 h 1240"/>
                  <a:gd name="T36" fmla="*/ 283 w 368"/>
                  <a:gd name="T37" fmla="*/ 1081 h 1240"/>
                  <a:gd name="T38" fmla="*/ 253 w 368"/>
                  <a:gd name="T39" fmla="*/ 1056 h 1240"/>
                  <a:gd name="T40" fmla="*/ 281 w 368"/>
                  <a:gd name="T41" fmla="*/ 1032 h 1240"/>
                  <a:gd name="T42" fmla="*/ 284 w 368"/>
                  <a:gd name="T43" fmla="*/ 984 h 1240"/>
                  <a:gd name="T44" fmla="*/ 243 w 368"/>
                  <a:gd name="T45" fmla="*/ 943 h 1240"/>
                  <a:gd name="T46" fmla="*/ 0 w 368"/>
                  <a:gd name="T47" fmla="*/ 878 h 1240"/>
                  <a:gd name="T48" fmla="*/ 0 w 368"/>
                  <a:gd name="T49" fmla="*/ 1240 h 1240"/>
                  <a:gd name="T50" fmla="*/ 156 w 368"/>
                  <a:gd name="T51" fmla="*/ 499 h 1240"/>
                  <a:gd name="T52" fmla="*/ 104 w 368"/>
                  <a:gd name="T53" fmla="*/ 514 h 1240"/>
                  <a:gd name="T54" fmla="*/ 130 w 368"/>
                  <a:gd name="T55" fmla="*/ 561 h 1240"/>
                  <a:gd name="T56" fmla="*/ 185 w 368"/>
                  <a:gd name="T57" fmla="*/ 555 h 1240"/>
                  <a:gd name="T58" fmla="*/ 202 w 368"/>
                  <a:gd name="T59" fmla="*/ 579 h 1240"/>
                  <a:gd name="T60" fmla="*/ 180 w 368"/>
                  <a:gd name="T61" fmla="*/ 621 h 1240"/>
                  <a:gd name="T62" fmla="*/ 130 w 368"/>
                  <a:gd name="T63" fmla="*/ 670 h 1240"/>
                  <a:gd name="T64" fmla="*/ 98 w 368"/>
                  <a:gd name="T65" fmla="*/ 748 h 1240"/>
                  <a:gd name="T66" fmla="*/ 202 w 368"/>
                  <a:gd name="T67" fmla="*/ 695 h 1240"/>
                  <a:gd name="T68" fmla="*/ 226 w 368"/>
                  <a:gd name="T69" fmla="*/ 664 h 1240"/>
                  <a:gd name="T70" fmla="*/ 271 w 368"/>
                  <a:gd name="T71" fmla="*/ 593 h 1240"/>
                  <a:gd name="T72" fmla="*/ 263 w 368"/>
                  <a:gd name="T73" fmla="*/ 532 h 1240"/>
                  <a:gd name="T74" fmla="*/ 207 w 368"/>
                  <a:gd name="T75" fmla="*/ 500 h 1240"/>
                  <a:gd name="T76" fmla="*/ 368 w 368"/>
                  <a:gd name="T77" fmla="*/ 439 h 1240"/>
                  <a:gd name="T78" fmla="*/ 0 w 368"/>
                  <a:gd name="T79" fmla="*/ 439 h 1240"/>
                  <a:gd name="T80" fmla="*/ 115 w 368"/>
                  <a:gd name="T81" fmla="*/ 169 h 1240"/>
                  <a:gd name="T82" fmla="*/ 229 w 368"/>
                  <a:gd name="T83" fmla="*/ 310 h 1240"/>
                  <a:gd name="T84" fmla="*/ 0 w 368"/>
                  <a:gd name="T85" fmla="*/ 0 h 1240"/>
                  <a:gd name="T86" fmla="*/ 0 w 368"/>
                  <a:gd name="T87" fmla="*/ 373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8" h="1240">
                    <a:moveTo>
                      <a:pt x="190" y="934"/>
                    </a:moveTo>
                    <a:lnTo>
                      <a:pt x="166" y="936"/>
                    </a:lnTo>
                    <a:lnTo>
                      <a:pt x="143" y="939"/>
                    </a:lnTo>
                    <a:lnTo>
                      <a:pt x="120" y="945"/>
                    </a:lnTo>
                    <a:lnTo>
                      <a:pt x="116" y="946"/>
                    </a:lnTo>
                    <a:lnTo>
                      <a:pt x="120" y="1002"/>
                    </a:lnTo>
                    <a:lnTo>
                      <a:pt x="125" y="1000"/>
                    </a:lnTo>
                    <a:lnTo>
                      <a:pt x="140" y="995"/>
                    </a:lnTo>
                    <a:lnTo>
                      <a:pt x="159" y="991"/>
                    </a:lnTo>
                    <a:lnTo>
                      <a:pt x="179" y="990"/>
                    </a:lnTo>
                    <a:lnTo>
                      <a:pt x="195" y="991"/>
                    </a:lnTo>
                    <a:lnTo>
                      <a:pt x="205" y="995"/>
                    </a:lnTo>
                    <a:lnTo>
                      <a:pt x="212" y="1000"/>
                    </a:lnTo>
                    <a:lnTo>
                      <a:pt x="214" y="1004"/>
                    </a:lnTo>
                    <a:lnTo>
                      <a:pt x="215" y="1009"/>
                    </a:lnTo>
                    <a:lnTo>
                      <a:pt x="217" y="1013"/>
                    </a:lnTo>
                    <a:lnTo>
                      <a:pt x="214" y="1023"/>
                    </a:lnTo>
                    <a:lnTo>
                      <a:pt x="208" y="1029"/>
                    </a:lnTo>
                    <a:lnTo>
                      <a:pt x="200" y="1032"/>
                    </a:lnTo>
                    <a:lnTo>
                      <a:pt x="190" y="1035"/>
                    </a:lnTo>
                    <a:lnTo>
                      <a:pt x="182" y="1036"/>
                    </a:lnTo>
                    <a:lnTo>
                      <a:pt x="171" y="1036"/>
                    </a:lnTo>
                    <a:lnTo>
                      <a:pt x="166" y="1036"/>
                    </a:lnTo>
                    <a:lnTo>
                      <a:pt x="160" y="1036"/>
                    </a:lnTo>
                    <a:lnTo>
                      <a:pt x="154" y="1035"/>
                    </a:lnTo>
                    <a:lnTo>
                      <a:pt x="150" y="1035"/>
                    </a:lnTo>
                    <a:lnTo>
                      <a:pt x="150" y="1086"/>
                    </a:lnTo>
                    <a:lnTo>
                      <a:pt x="154" y="1086"/>
                    </a:lnTo>
                    <a:lnTo>
                      <a:pt x="180" y="1084"/>
                    </a:lnTo>
                    <a:lnTo>
                      <a:pt x="197" y="1087"/>
                    </a:lnTo>
                    <a:lnTo>
                      <a:pt x="208" y="1090"/>
                    </a:lnTo>
                    <a:lnTo>
                      <a:pt x="215" y="1095"/>
                    </a:lnTo>
                    <a:lnTo>
                      <a:pt x="219" y="1101"/>
                    </a:lnTo>
                    <a:lnTo>
                      <a:pt x="220" y="1108"/>
                    </a:lnTo>
                    <a:lnTo>
                      <a:pt x="218" y="1118"/>
                    </a:lnTo>
                    <a:lnTo>
                      <a:pt x="211" y="1125"/>
                    </a:lnTo>
                    <a:lnTo>
                      <a:pt x="201" y="1131"/>
                    </a:lnTo>
                    <a:lnTo>
                      <a:pt x="189" y="1134"/>
                    </a:lnTo>
                    <a:lnTo>
                      <a:pt x="176" y="1135"/>
                    </a:lnTo>
                    <a:lnTo>
                      <a:pt x="151" y="1134"/>
                    </a:lnTo>
                    <a:lnTo>
                      <a:pt x="133" y="1130"/>
                    </a:lnTo>
                    <a:lnTo>
                      <a:pt x="119" y="1124"/>
                    </a:lnTo>
                    <a:lnTo>
                      <a:pt x="113" y="1121"/>
                    </a:lnTo>
                    <a:lnTo>
                      <a:pt x="109" y="1180"/>
                    </a:lnTo>
                    <a:lnTo>
                      <a:pt x="111" y="1181"/>
                    </a:lnTo>
                    <a:lnTo>
                      <a:pt x="131" y="1186"/>
                    </a:lnTo>
                    <a:lnTo>
                      <a:pt x="154" y="1189"/>
                    </a:lnTo>
                    <a:lnTo>
                      <a:pt x="183" y="1189"/>
                    </a:lnTo>
                    <a:lnTo>
                      <a:pt x="211" y="1188"/>
                    </a:lnTo>
                    <a:lnTo>
                      <a:pt x="235" y="1183"/>
                    </a:lnTo>
                    <a:lnTo>
                      <a:pt x="254" y="1175"/>
                    </a:lnTo>
                    <a:lnTo>
                      <a:pt x="270" y="1163"/>
                    </a:lnTo>
                    <a:lnTo>
                      <a:pt x="282" y="1148"/>
                    </a:lnTo>
                    <a:lnTo>
                      <a:pt x="289" y="1131"/>
                    </a:lnTo>
                    <a:lnTo>
                      <a:pt x="292" y="1112"/>
                    </a:lnTo>
                    <a:lnTo>
                      <a:pt x="289" y="1095"/>
                    </a:lnTo>
                    <a:lnTo>
                      <a:pt x="283" y="1081"/>
                    </a:lnTo>
                    <a:lnTo>
                      <a:pt x="273" y="1069"/>
                    </a:lnTo>
                    <a:lnTo>
                      <a:pt x="260" y="1060"/>
                    </a:lnTo>
                    <a:lnTo>
                      <a:pt x="253" y="1056"/>
                    </a:lnTo>
                    <a:lnTo>
                      <a:pt x="260" y="1053"/>
                    </a:lnTo>
                    <a:lnTo>
                      <a:pt x="272" y="1043"/>
                    </a:lnTo>
                    <a:lnTo>
                      <a:pt x="281" y="1032"/>
                    </a:lnTo>
                    <a:lnTo>
                      <a:pt x="286" y="1019"/>
                    </a:lnTo>
                    <a:lnTo>
                      <a:pt x="288" y="1004"/>
                    </a:lnTo>
                    <a:lnTo>
                      <a:pt x="284" y="984"/>
                    </a:lnTo>
                    <a:lnTo>
                      <a:pt x="276" y="967"/>
                    </a:lnTo>
                    <a:lnTo>
                      <a:pt x="263" y="953"/>
                    </a:lnTo>
                    <a:lnTo>
                      <a:pt x="243" y="943"/>
                    </a:lnTo>
                    <a:lnTo>
                      <a:pt x="219" y="937"/>
                    </a:lnTo>
                    <a:lnTo>
                      <a:pt x="190" y="934"/>
                    </a:lnTo>
                    <a:close/>
                    <a:moveTo>
                      <a:pt x="0" y="878"/>
                    </a:moveTo>
                    <a:lnTo>
                      <a:pt x="368" y="878"/>
                    </a:lnTo>
                    <a:lnTo>
                      <a:pt x="368" y="1240"/>
                    </a:lnTo>
                    <a:lnTo>
                      <a:pt x="0" y="1240"/>
                    </a:lnTo>
                    <a:lnTo>
                      <a:pt x="0" y="878"/>
                    </a:lnTo>
                    <a:close/>
                    <a:moveTo>
                      <a:pt x="179" y="498"/>
                    </a:moveTo>
                    <a:lnTo>
                      <a:pt x="156" y="499"/>
                    </a:lnTo>
                    <a:lnTo>
                      <a:pt x="132" y="504"/>
                    </a:lnTo>
                    <a:lnTo>
                      <a:pt x="107" y="512"/>
                    </a:lnTo>
                    <a:lnTo>
                      <a:pt x="104" y="514"/>
                    </a:lnTo>
                    <a:lnTo>
                      <a:pt x="107" y="572"/>
                    </a:lnTo>
                    <a:lnTo>
                      <a:pt x="113" y="569"/>
                    </a:lnTo>
                    <a:lnTo>
                      <a:pt x="130" y="561"/>
                    </a:lnTo>
                    <a:lnTo>
                      <a:pt x="151" y="556"/>
                    </a:lnTo>
                    <a:lnTo>
                      <a:pt x="173" y="554"/>
                    </a:lnTo>
                    <a:lnTo>
                      <a:pt x="185" y="555"/>
                    </a:lnTo>
                    <a:lnTo>
                      <a:pt x="195" y="560"/>
                    </a:lnTo>
                    <a:lnTo>
                      <a:pt x="201" y="568"/>
                    </a:lnTo>
                    <a:lnTo>
                      <a:pt x="202" y="579"/>
                    </a:lnTo>
                    <a:lnTo>
                      <a:pt x="200" y="592"/>
                    </a:lnTo>
                    <a:lnTo>
                      <a:pt x="192" y="605"/>
                    </a:lnTo>
                    <a:lnTo>
                      <a:pt x="180" y="621"/>
                    </a:lnTo>
                    <a:lnTo>
                      <a:pt x="166" y="637"/>
                    </a:lnTo>
                    <a:lnTo>
                      <a:pt x="149" y="654"/>
                    </a:lnTo>
                    <a:lnTo>
                      <a:pt x="130" y="670"/>
                    </a:lnTo>
                    <a:lnTo>
                      <a:pt x="110" y="687"/>
                    </a:lnTo>
                    <a:lnTo>
                      <a:pt x="98" y="695"/>
                    </a:lnTo>
                    <a:lnTo>
                      <a:pt x="98" y="748"/>
                    </a:lnTo>
                    <a:lnTo>
                      <a:pt x="278" y="748"/>
                    </a:lnTo>
                    <a:lnTo>
                      <a:pt x="278" y="695"/>
                    </a:lnTo>
                    <a:lnTo>
                      <a:pt x="202" y="695"/>
                    </a:lnTo>
                    <a:lnTo>
                      <a:pt x="192" y="695"/>
                    </a:lnTo>
                    <a:lnTo>
                      <a:pt x="200" y="688"/>
                    </a:lnTo>
                    <a:lnTo>
                      <a:pt x="226" y="664"/>
                    </a:lnTo>
                    <a:lnTo>
                      <a:pt x="247" y="638"/>
                    </a:lnTo>
                    <a:lnTo>
                      <a:pt x="263" y="615"/>
                    </a:lnTo>
                    <a:lnTo>
                      <a:pt x="271" y="593"/>
                    </a:lnTo>
                    <a:lnTo>
                      <a:pt x="275" y="572"/>
                    </a:lnTo>
                    <a:lnTo>
                      <a:pt x="271" y="550"/>
                    </a:lnTo>
                    <a:lnTo>
                      <a:pt x="263" y="532"/>
                    </a:lnTo>
                    <a:lnTo>
                      <a:pt x="249" y="517"/>
                    </a:lnTo>
                    <a:lnTo>
                      <a:pt x="230" y="506"/>
                    </a:lnTo>
                    <a:lnTo>
                      <a:pt x="207" y="500"/>
                    </a:lnTo>
                    <a:lnTo>
                      <a:pt x="179" y="498"/>
                    </a:lnTo>
                    <a:close/>
                    <a:moveTo>
                      <a:pt x="0" y="439"/>
                    </a:moveTo>
                    <a:lnTo>
                      <a:pt x="368" y="439"/>
                    </a:lnTo>
                    <a:lnTo>
                      <a:pt x="368" y="813"/>
                    </a:lnTo>
                    <a:lnTo>
                      <a:pt x="0" y="813"/>
                    </a:lnTo>
                    <a:lnTo>
                      <a:pt x="0" y="439"/>
                    </a:lnTo>
                    <a:close/>
                    <a:moveTo>
                      <a:pt x="168" y="63"/>
                    </a:moveTo>
                    <a:lnTo>
                      <a:pt x="81" y="118"/>
                    </a:lnTo>
                    <a:lnTo>
                      <a:pt x="115" y="169"/>
                    </a:lnTo>
                    <a:lnTo>
                      <a:pt x="156" y="139"/>
                    </a:lnTo>
                    <a:lnTo>
                      <a:pt x="156" y="310"/>
                    </a:lnTo>
                    <a:lnTo>
                      <a:pt x="229" y="310"/>
                    </a:lnTo>
                    <a:lnTo>
                      <a:pt x="229" y="63"/>
                    </a:lnTo>
                    <a:lnTo>
                      <a:pt x="168" y="63"/>
                    </a:lnTo>
                    <a:close/>
                    <a:moveTo>
                      <a:pt x="0" y="0"/>
                    </a:moveTo>
                    <a:lnTo>
                      <a:pt x="368" y="0"/>
                    </a:lnTo>
                    <a:lnTo>
                      <a:pt x="368" y="373"/>
                    </a:lnTo>
                    <a:lnTo>
                      <a:pt x="0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B9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619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00" y="315697"/>
            <a:ext cx="10826496" cy="492443"/>
          </a:xfrm>
        </p:spPr>
        <p:txBody>
          <a:bodyPr/>
          <a:lstStyle/>
          <a:p>
            <a:r>
              <a:rPr lang="en-US" sz="3200" dirty="0" smtClean="0"/>
              <a:t>Types of Administrators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24748" y="967563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Database Administrator</a:t>
            </a:r>
          </a:p>
          <a:p>
            <a:r>
              <a:rPr lang="en-US" sz="3000" dirty="0" smtClean="0"/>
              <a:t>Geodatabase Administrator</a:t>
            </a:r>
            <a:endParaRPr lang="en-US" sz="2400" dirty="0" smtClean="0"/>
          </a:p>
          <a:p>
            <a:r>
              <a:rPr lang="en-US" sz="2800" dirty="0" smtClean="0"/>
              <a:t>Data owner (dataset administrator)</a:t>
            </a:r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r>
              <a:rPr lang="en-US" sz="2200" dirty="0" smtClean="0"/>
              <a:t>Depends on your organization as to whether </a:t>
            </a:r>
          </a:p>
          <a:p>
            <a:pPr marL="283464" lvl="1" indent="0">
              <a:buNone/>
            </a:pPr>
            <a:r>
              <a:rPr lang="en-US" sz="2200" dirty="0" smtClean="0"/>
              <a:t>They are all different people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Freeform 63"/>
          <p:cNvSpPr>
            <a:spLocks noEditPoints="1"/>
          </p:cNvSpPr>
          <p:nvPr/>
        </p:nvSpPr>
        <p:spPr bwMode="auto">
          <a:xfrm>
            <a:off x="8506183" y="1439395"/>
            <a:ext cx="2674438" cy="2673203"/>
          </a:xfrm>
          <a:custGeom>
            <a:avLst/>
            <a:gdLst>
              <a:gd name="T0" fmla="*/ 1542 w 1679"/>
              <a:gd name="T1" fmla="*/ 787 h 2009"/>
              <a:gd name="T2" fmla="*/ 1668 w 1679"/>
              <a:gd name="T3" fmla="*/ 870 h 2009"/>
              <a:gd name="T4" fmla="*/ 1677 w 1679"/>
              <a:gd name="T5" fmla="*/ 1160 h 2009"/>
              <a:gd name="T6" fmla="*/ 1639 w 1679"/>
              <a:gd name="T7" fmla="*/ 1353 h 2009"/>
              <a:gd name="T8" fmla="*/ 1600 w 1679"/>
              <a:gd name="T9" fmla="*/ 1361 h 2009"/>
              <a:gd name="T10" fmla="*/ 1467 w 1679"/>
              <a:gd name="T11" fmla="*/ 2009 h 2009"/>
              <a:gd name="T12" fmla="*/ 1372 w 1679"/>
              <a:gd name="T13" fmla="*/ 1462 h 2009"/>
              <a:gd name="T14" fmla="*/ 1255 w 1679"/>
              <a:gd name="T15" fmla="*/ 2009 h 2009"/>
              <a:gd name="T16" fmla="*/ 1194 w 1679"/>
              <a:gd name="T17" fmla="*/ 1360 h 2009"/>
              <a:gd name="T18" fmla="*/ 1151 w 1679"/>
              <a:gd name="T19" fmla="*/ 1343 h 2009"/>
              <a:gd name="T20" fmla="*/ 1125 w 1679"/>
              <a:gd name="T21" fmla="*/ 1116 h 2009"/>
              <a:gd name="T22" fmla="*/ 1140 w 1679"/>
              <a:gd name="T23" fmla="*/ 846 h 2009"/>
              <a:gd name="T24" fmla="*/ 1298 w 1679"/>
              <a:gd name="T25" fmla="*/ 784 h 2009"/>
              <a:gd name="T26" fmla="*/ 318 w 1679"/>
              <a:gd name="T27" fmla="*/ 567 h 2009"/>
              <a:gd name="T28" fmla="*/ 507 w 1679"/>
              <a:gd name="T29" fmla="*/ 593 h 2009"/>
              <a:gd name="T30" fmla="*/ 553 w 1679"/>
              <a:gd name="T31" fmla="*/ 811 h 2009"/>
              <a:gd name="T32" fmla="*/ 541 w 1679"/>
              <a:gd name="T33" fmla="*/ 1102 h 2009"/>
              <a:gd name="T34" fmla="*/ 488 w 1679"/>
              <a:gd name="T35" fmla="*/ 1145 h 2009"/>
              <a:gd name="T36" fmla="*/ 449 w 1679"/>
              <a:gd name="T37" fmla="*/ 1786 h 2009"/>
              <a:gd name="T38" fmla="*/ 309 w 1679"/>
              <a:gd name="T39" fmla="*/ 1773 h 2009"/>
              <a:gd name="T40" fmla="*/ 237 w 1679"/>
              <a:gd name="T41" fmla="*/ 1786 h 2009"/>
              <a:gd name="T42" fmla="*/ 95 w 1679"/>
              <a:gd name="T43" fmla="*/ 1773 h 2009"/>
              <a:gd name="T44" fmla="*/ 62 w 1679"/>
              <a:gd name="T45" fmla="*/ 1144 h 2009"/>
              <a:gd name="T46" fmla="*/ 8 w 1679"/>
              <a:gd name="T47" fmla="*/ 1046 h 2009"/>
              <a:gd name="T48" fmla="*/ 2 w 1679"/>
              <a:gd name="T49" fmla="*/ 764 h 2009"/>
              <a:gd name="T50" fmla="*/ 67 w 1679"/>
              <a:gd name="T51" fmla="*/ 581 h 2009"/>
              <a:gd name="T52" fmla="*/ 263 w 1679"/>
              <a:gd name="T53" fmla="*/ 567 h 2009"/>
              <a:gd name="T54" fmla="*/ 1527 w 1679"/>
              <a:gd name="T55" fmla="*/ 501 h 2009"/>
              <a:gd name="T56" fmla="*/ 1527 w 1679"/>
              <a:gd name="T57" fmla="*/ 668 h 2009"/>
              <a:gd name="T58" fmla="*/ 1374 w 1679"/>
              <a:gd name="T59" fmla="*/ 730 h 2009"/>
              <a:gd name="T60" fmla="*/ 1258 w 1679"/>
              <a:gd name="T61" fmla="*/ 615 h 2009"/>
              <a:gd name="T62" fmla="*/ 1321 w 1679"/>
              <a:gd name="T63" fmla="*/ 462 h 2009"/>
              <a:gd name="T64" fmla="*/ 885 w 1679"/>
              <a:gd name="T65" fmla="*/ 344 h 2009"/>
              <a:gd name="T66" fmla="*/ 1075 w 1679"/>
              <a:gd name="T67" fmla="*/ 371 h 2009"/>
              <a:gd name="T68" fmla="*/ 1119 w 1679"/>
              <a:gd name="T69" fmla="*/ 580 h 2009"/>
              <a:gd name="T70" fmla="*/ 1053 w 1679"/>
              <a:gd name="T71" fmla="*/ 772 h 2009"/>
              <a:gd name="T72" fmla="*/ 1014 w 1679"/>
              <a:gd name="T73" fmla="*/ 1023 h 2009"/>
              <a:gd name="T74" fmla="*/ 1026 w 1679"/>
              <a:gd name="T75" fmla="*/ 1326 h 2009"/>
              <a:gd name="T76" fmla="*/ 1006 w 1679"/>
              <a:gd name="T77" fmla="*/ 1570 h 2009"/>
              <a:gd name="T78" fmla="*/ 873 w 1679"/>
              <a:gd name="T79" fmla="*/ 1535 h 2009"/>
              <a:gd name="T80" fmla="*/ 792 w 1679"/>
              <a:gd name="T81" fmla="*/ 1570 h 2009"/>
              <a:gd name="T82" fmla="*/ 660 w 1679"/>
              <a:gd name="T83" fmla="*/ 1535 h 2009"/>
              <a:gd name="T84" fmla="*/ 663 w 1679"/>
              <a:gd name="T85" fmla="*/ 951 h 2009"/>
              <a:gd name="T86" fmla="*/ 655 w 1679"/>
              <a:gd name="T87" fmla="*/ 648 h 2009"/>
              <a:gd name="T88" fmla="*/ 574 w 1679"/>
              <a:gd name="T89" fmla="*/ 469 h 2009"/>
              <a:gd name="T90" fmla="*/ 657 w 1679"/>
              <a:gd name="T91" fmla="*/ 353 h 2009"/>
              <a:gd name="T92" fmla="*/ 279 w 1679"/>
              <a:gd name="T93" fmla="*/ 222 h 2009"/>
              <a:gd name="T94" fmla="*/ 416 w 1679"/>
              <a:gd name="T95" fmla="*/ 313 h 2009"/>
              <a:gd name="T96" fmla="*/ 384 w 1679"/>
              <a:gd name="T97" fmla="*/ 476 h 2009"/>
              <a:gd name="T98" fmla="*/ 221 w 1679"/>
              <a:gd name="T99" fmla="*/ 508 h 2009"/>
              <a:gd name="T100" fmla="*/ 130 w 1679"/>
              <a:gd name="T101" fmla="*/ 371 h 2009"/>
              <a:gd name="T102" fmla="*/ 221 w 1679"/>
              <a:gd name="T103" fmla="*/ 234 h 2009"/>
              <a:gd name="T104" fmla="*/ 929 w 1679"/>
              <a:gd name="T105" fmla="*/ 25 h 2009"/>
              <a:gd name="T106" fmla="*/ 992 w 1679"/>
              <a:gd name="T107" fmla="*/ 177 h 2009"/>
              <a:gd name="T108" fmla="*/ 876 w 1679"/>
              <a:gd name="T109" fmla="*/ 294 h 2009"/>
              <a:gd name="T110" fmla="*/ 723 w 1679"/>
              <a:gd name="T111" fmla="*/ 231 h 2009"/>
              <a:gd name="T112" fmla="*/ 723 w 1679"/>
              <a:gd name="T113" fmla="*/ 65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79" h="2009">
                <a:moveTo>
                  <a:pt x="1388" y="780"/>
                </a:moveTo>
                <a:lnTo>
                  <a:pt x="1414" y="780"/>
                </a:lnTo>
                <a:lnTo>
                  <a:pt x="1442" y="781"/>
                </a:lnTo>
                <a:lnTo>
                  <a:pt x="1471" y="782"/>
                </a:lnTo>
                <a:lnTo>
                  <a:pt x="1504" y="784"/>
                </a:lnTo>
                <a:lnTo>
                  <a:pt x="1542" y="787"/>
                </a:lnTo>
                <a:lnTo>
                  <a:pt x="1587" y="789"/>
                </a:lnTo>
                <a:lnTo>
                  <a:pt x="1611" y="795"/>
                </a:lnTo>
                <a:lnTo>
                  <a:pt x="1633" y="807"/>
                </a:lnTo>
                <a:lnTo>
                  <a:pt x="1650" y="824"/>
                </a:lnTo>
                <a:lnTo>
                  <a:pt x="1663" y="846"/>
                </a:lnTo>
                <a:lnTo>
                  <a:pt x="1668" y="870"/>
                </a:lnTo>
                <a:lnTo>
                  <a:pt x="1673" y="926"/>
                </a:lnTo>
                <a:lnTo>
                  <a:pt x="1675" y="978"/>
                </a:lnTo>
                <a:lnTo>
                  <a:pt x="1678" y="1025"/>
                </a:lnTo>
                <a:lnTo>
                  <a:pt x="1679" y="1071"/>
                </a:lnTo>
                <a:lnTo>
                  <a:pt x="1678" y="1116"/>
                </a:lnTo>
                <a:lnTo>
                  <a:pt x="1677" y="1160"/>
                </a:lnTo>
                <a:lnTo>
                  <a:pt x="1674" y="1209"/>
                </a:lnTo>
                <a:lnTo>
                  <a:pt x="1671" y="1260"/>
                </a:lnTo>
                <a:lnTo>
                  <a:pt x="1666" y="1316"/>
                </a:lnTo>
                <a:lnTo>
                  <a:pt x="1661" y="1331"/>
                </a:lnTo>
                <a:lnTo>
                  <a:pt x="1652" y="1343"/>
                </a:lnTo>
                <a:lnTo>
                  <a:pt x="1639" y="1353"/>
                </a:lnTo>
                <a:lnTo>
                  <a:pt x="1625" y="1356"/>
                </a:lnTo>
                <a:lnTo>
                  <a:pt x="1616" y="1358"/>
                </a:lnTo>
                <a:lnTo>
                  <a:pt x="1613" y="1359"/>
                </a:lnTo>
                <a:lnTo>
                  <a:pt x="1611" y="1360"/>
                </a:lnTo>
                <a:lnTo>
                  <a:pt x="1609" y="1360"/>
                </a:lnTo>
                <a:lnTo>
                  <a:pt x="1600" y="1361"/>
                </a:lnTo>
                <a:lnTo>
                  <a:pt x="1586" y="1973"/>
                </a:lnTo>
                <a:lnTo>
                  <a:pt x="1582" y="1987"/>
                </a:lnTo>
                <a:lnTo>
                  <a:pt x="1575" y="1998"/>
                </a:lnTo>
                <a:lnTo>
                  <a:pt x="1563" y="2007"/>
                </a:lnTo>
                <a:lnTo>
                  <a:pt x="1548" y="2009"/>
                </a:lnTo>
                <a:lnTo>
                  <a:pt x="1467" y="2009"/>
                </a:lnTo>
                <a:lnTo>
                  <a:pt x="1453" y="2007"/>
                </a:lnTo>
                <a:lnTo>
                  <a:pt x="1442" y="1998"/>
                </a:lnTo>
                <a:lnTo>
                  <a:pt x="1434" y="1987"/>
                </a:lnTo>
                <a:lnTo>
                  <a:pt x="1431" y="1973"/>
                </a:lnTo>
                <a:lnTo>
                  <a:pt x="1431" y="1462"/>
                </a:lnTo>
                <a:lnTo>
                  <a:pt x="1372" y="1462"/>
                </a:lnTo>
                <a:lnTo>
                  <a:pt x="1372" y="1973"/>
                </a:lnTo>
                <a:lnTo>
                  <a:pt x="1370" y="1987"/>
                </a:lnTo>
                <a:lnTo>
                  <a:pt x="1361" y="1998"/>
                </a:lnTo>
                <a:lnTo>
                  <a:pt x="1350" y="2007"/>
                </a:lnTo>
                <a:lnTo>
                  <a:pt x="1336" y="2009"/>
                </a:lnTo>
                <a:lnTo>
                  <a:pt x="1255" y="2009"/>
                </a:lnTo>
                <a:lnTo>
                  <a:pt x="1240" y="2007"/>
                </a:lnTo>
                <a:lnTo>
                  <a:pt x="1228" y="1998"/>
                </a:lnTo>
                <a:lnTo>
                  <a:pt x="1221" y="1987"/>
                </a:lnTo>
                <a:lnTo>
                  <a:pt x="1217" y="1973"/>
                </a:lnTo>
                <a:lnTo>
                  <a:pt x="1203" y="1361"/>
                </a:lnTo>
                <a:lnTo>
                  <a:pt x="1194" y="1360"/>
                </a:lnTo>
                <a:lnTo>
                  <a:pt x="1192" y="1360"/>
                </a:lnTo>
                <a:lnTo>
                  <a:pt x="1191" y="1359"/>
                </a:lnTo>
                <a:lnTo>
                  <a:pt x="1187" y="1358"/>
                </a:lnTo>
                <a:lnTo>
                  <a:pt x="1178" y="1356"/>
                </a:lnTo>
                <a:lnTo>
                  <a:pt x="1164" y="1353"/>
                </a:lnTo>
                <a:lnTo>
                  <a:pt x="1151" y="1343"/>
                </a:lnTo>
                <a:lnTo>
                  <a:pt x="1142" y="1331"/>
                </a:lnTo>
                <a:lnTo>
                  <a:pt x="1137" y="1316"/>
                </a:lnTo>
                <a:lnTo>
                  <a:pt x="1133" y="1260"/>
                </a:lnTo>
                <a:lnTo>
                  <a:pt x="1129" y="1209"/>
                </a:lnTo>
                <a:lnTo>
                  <a:pt x="1126" y="1160"/>
                </a:lnTo>
                <a:lnTo>
                  <a:pt x="1125" y="1116"/>
                </a:lnTo>
                <a:lnTo>
                  <a:pt x="1124" y="1071"/>
                </a:lnTo>
                <a:lnTo>
                  <a:pt x="1125" y="1025"/>
                </a:lnTo>
                <a:lnTo>
                  <a:pt x="1128" y="978"/>
                </a:lnTo>
                <a:lnTo>
                  <a:pt x="1130" y="926"/>
                </a:lnTo>
                <a:lnTo>
                  <a:pt x="1134" y="870"/>
                </a:lnTo>
                <a:lnTo>
                  <a:pt x="1140" y="846"/>
                </a:lnTo>
                <a:lnTo>
                  <a:pt x="1153" y="824"/>
                </a:lnTo>
                <a:lnTo>
                  <a:pt x="1170" y="807"/>
                </a:lnTo>
                <a:lnTo>
                  <a:pt x="1192" y="795"/>
                </a:lnTo>
                <a:lnTo>
                  <a:pt x="1216" y="789"/>
                </a:lnTo>
                <a:lnTo>
                  <a:pt x="1261" y="787"/>
                </a:lnTo>
                <a:lnTo>
                  <a:pt x="1298" y="784"/>
                </a:lnTo>
                <a:lnTo>
                  <a:pt x="1332" y="782"/>
                </a:lnTo>
                <a:lnTo>
                  <a:pt x="1361" y="781"/>
                </a:lnTo>
                <a:lnTo>
                  <a:pt x="1388" y="780"/>
                </a:lnTo>
                <a:close/>
                <a:moveTo>
                  <a:pt x="263" y="567"/>
                </a:moveTo>
                <a:lnTo>
                  <a:pt x="290" y="567"/>
                </a:lnTo>
                <a:lnTo>
                  <a:pt x="318" y="567"/>
                </a:lnTo>
                <a:lnTo>
                  <a:pt x="347" y="568"/>
                </a:lnTo>
                <a:lnTo>
                  <a:pt x="379" y="570"/>
                </a:lnTo>
                <a:lnTo>
                  <a:pt x="418" y="573"/>
                </a:lnTo>
                <a:lnTo>
                  <a:pt x="463" y="575"/>
                </a:lnTo>
                <a:lnTo>
                  <a:pt x="487" y="581"/>
                </a:lnTo>
                <a:lnTo>
                  <a:pt x="507" y="593"/>
                </a:lnTo>
                <a:lnTo>
                  <a:pt x="526" y="612"/>
                </a:lnTo>
                <a:lnTo>
                  <a:pt x="538" y="632"/>
                </a:lnTo>
                <a:lnTo>
                  <a:pt x="544" y="656"/>
                </a:lnTo>
                <a:lnTo>
                  <a:pt x="549" y="713"/>
                </a:lnTo>
                <a:lnTo>
                  <a:pt x="551" y="764"/>
                </a:lnTo>
                <a:lnTo>
                  <a:pt x="553" y="811"/>
                </a:lnTo>
                <a:lnTo>
                  <a:pt x="553" y="857"/>
                </a:lnTo>
                <a:lnTo>
                  <a:pt x="553" y="902"/>
                </a:lnTo>
                <a:lnTo>
                  <a:pt x="552" y="948"/>
                </a:lnTo>
                <a:lnTo>
                  <a:pt x="550" y="995"/>
                </a:lnTo>
                <a:lnTo>
                  <a:pt x="546" y="1046"/>
                </a:lnTo>
                <a:lnTo>
                  <a:pt x="541" y="1102"/>
                </a:lnTo>
                <a:lnTo>
                  <a:pt x="536" y="1117"/>
                </a:lnTo>
                <a:lnTo>
                  <a:pt x="527" y="1130"/>
                </a:lnTo>
                <a:lnTo>
                  <a:pt x="515" y="1139"/>
                </a:lnTo>
                <a:lnTo>
                  <a:pt x="500" y="1142"/>
                </a:lnTo>
                <a:lnTo>
                  <a:pt x="491" y="1144"/>
                </a:lnTo>
                <a:lnTo>
                  <a:pt x="488" y="1145"/>
                </a:lnTo>
                <a:lnTo>
                  <a:pt x="487" y="1146"/>
                </a:lnTo>
                <a:lnTo>
                  <a:pt x="484" y="1147"/>
                </a:lnTo>
                <a:lnTo>
                  <a:pt x="476" y="1147"/>
                </a:lnTo>
                <a:lnTo>
                  <a:pt x="460" y="1759"/>
                </a:lnTo>
                <a:lnTo>
                  <a:pt x="458" y="1773"/>
                </a:lnTo>
                <a:lnTo>
                  <a:pt x="449" y="1786"/>
                </a:lnTo>
                <a:lnTo>
                  <a:pt x="439" y="1793"/>
                </a:lnTo>
                <a:lnTo>
                  <a:pt x="424" y="1796"/>
                </a:lnTo>
                <a:lnTo>
                  <a:pt x="343" y="1796"/>
                </a:lnTo>
                <a:lnTo>
                  <a:pt x="328" y="1793"/>
                </a:lnTo>
                <a:lnTo>
                  <a:pt x="316" y="1786"/>
                </a:lnTo>
                <a:lnTo>
                  <a:pt x="309" y="1773"/>
                </a:lnTo>
                <a:lnTo>
                  <a:pt x="306" y="1759"/>
                </a:lnTo>
                <a:lnTo>
                  <a:pt x="306" y="1247"/>
                </a:lnTo>
                <a:lnTo>
                  <a:pt x="247" y="1247"/>
                </a:lnTo>
                <a:lnTo>
                  <a:pt x="247" y="1759"/>
                </a:lnTo>
                <a:lnTo>
                  <a:pt x="245" y="1773"/>
                </a:lnTo>
                <a:lnTo>
                  <a:pt x="237" y="1786"/>
                </a:lnTo>
                <a:lnTo>
                  <a:pt x="225" y="1793"/>
                </a:lnTo>
                <a:lnTo>
                  <a:pt x="210" y="1796"/>
                </a:lnTo>
                <a:lnTo>
                  <a:pt x="130" y="1796"/>
                </a:lnTo>
                <a:lnTo>
                  <a:pt x="116" y="1793"/>
                </a:lnTo>
                <a:lnTo>
                  <a:pt x="104" y="1786"/>
                </a:lnTo>
                <a:lnTo>
                  <a:pt x="95" y="1773"/>
                </a:lnTo>
                <a:lnTo>
                  <a:pt x="93" y="1759"/>
                </a:lnTo>
                <a:lnTo>
                  <a:pt x="77" y="1147"/>
                </a:lnTo>
                <a:lnTo>
                  <a:pt x="70" y="1147"/>
                </a:lnTo>
                <a:lnTo>
                  <a:pt x="66" y="1146"/>
                </a:lnTo>
                <a:lnTo>
                  <a:pt x="66" y="1145"/>
                </a:lnTo>
                <a:lnTo>
                  <a:pt x="62" y="1144"/>
                </a:lnTo>
                <a:lnTo>
                  <a:pt x="54" y="1142"/>
                </a:lnTo>
                <a:lnTo>
                  <a:pt x="38" y="1139"/>
                </a:lnTo>
                <a:lnTo>
                  <a:pt x="26" y="1130"/>
                </a:lnTo>
                <a:lnTo>
                  <a:pt x="17" y="1117"/>
                </a:lnTo>
                <a:lnTo>
                  <a:pt x="13" y="1102"/>
                </a:lnTo>
                <a:lnTo>
                  <a:pt x="8" y="1046"/>
                </a:lnTo>
                <a:lnTo>
                  <a:pt x="4" y="995"/>
                </a:lnTo>
                <a:lnTo>
                  <a:pt x="2" y="948"/>
                </a:lnTo>
                <a:lnTo>
                  <a:pt x="0" y="902"/>
                </a:lnTo>
                <a:lnTo>
                  <a:pt x="0" y="857"/>
                </a:lnTo>
                <a:lnTo>
                  <a:pt x="1" y="811"/>
                </a:lnTo>
                <a:lnTo>
                  <a:pt x="2" y="764"/>
                </a:lnTo>
                <a:lnTo>
                  <a:pt x="6" y="713"/>
                </a:lnTo>
                <a:lnTo>
                  <a:pt x="9" y="656"/>
                </a:lnTo>
                <a:lnTo>
                  <a:pt x="15" y="632"/>
                </a:lnTo>
                <a:lnTo>
                  <a:pt x="27" y="612"/>
                </a:lnTo>
                <a:lnTo>
                  <a:pt x="46" y="593"/>
                </a:lnTo>
                <a:lnTo>
                  <a:pt x="67" y="581"/>
                </a:lnTo>
                <a:lnTo>
                  <a:pt x="90" y="575"/>
                </a:lnTo>
                <a:lnTo>
                  <a:pt x="136" y="573"/>
                </a:lnTo>
                <a:lnTo>
                  <a:pt x="174" y="570"/>
                </a:lnTo>
                <a:lnTo>
                  <a:pt x="206" y="568"/>
                </a:lnTo>
                <a:lnTo>
                  <a:pt x="237" y="567"/>
                </a:lnTo>
                <a:lnTo>
                  <a:pt x="263" y="567"/>
                </a:lnTo>
                <a:close/>
                <a:moveTo>
                  <a:pt x="1403" y="436"/>
                </a:moveTo>
                <a:lnTo>
                  <a:pt x="1434" y="439"/>
                </a:lnTo>
                <a:lnTo>
                  <a:pt x="1461" y="448"/>
                </a:lnTo>
                <a:lnTo>
                  <a:pt x="1487" y="462"/>
                </a:lnTo>
                <a:lnTo>
                  <a:pt x="1509" y="480"/>
                </a:lnTo>
                <a:lnTo>
                  <a:pt x="1527" y="501"/>
                </a:lnTo>
                <a:lnTo>
                  <a:pt x="1541" y="527"/>
                </a:lnTo>
                <a:lnTo>
                  <a:pt x="1550" y="555"/>
                </a:lnTo>
                <a:lnTo>
                  <a:pt x="1552" y="585"/>
                </a:lnTo>
                <a:lnTo>
                  <a:pt x="1550" y="615"/>
                </a:lnTo>
                <a:lnTo>
                  <a:pt x="1541" y="643"/>
                </a:lnTo>
                <a:lnTo>
                  <a:pt x="1527" y="668"/>
                </a:lnTo>
                <a:lnTo>
                  <a:pt x="1509" y="690"/>
                </a:lnTo>
                <a:lnTo>
                  <a:pt x="1487" y="708"/>
                </a:lnTo>
                <a:lnTo>
                  <a:pt x="1461" y="722"/>
                </a:lnTo>
                <a:lnTo>
                  <a:pt x="1434" y="730"/>
                </a:lnTo>
                <a:lnTo>
                  <a:pt x="1403" y="734"/>
                </a:lnTo>
                <a:lnTo>
                  <a:pt x="1374" y="730"/>
                </a:lnTo>
                <a:lnTo>
                  <a:pt x="1347" y="722"/>
                </a:lnTo>
                <a:lnTo>
                  <a:pt x="1321" y="708"/>
                </a:lnTo>
                <a:lnTo>
                  <a:pt x="1298" y="690"/>
                </a:lnTo>
                <a:lnTo>
                  <a:pt x="1280" y="668"/>
                </a:lnTo>
                <a:lnTo>
                  <a:pt x="1267" y="643"/>
                </a:lnTo>
                <a:lnTo>
                  <a:pt x="1258" y="615"/>
                </a:lnTo>
                <a:lnTo>
                  <a:pt x="1255" y="585"/>
                </a:lnTo>
                <a:lnTo>
                  <a:pt x="1258" y="555"/>
                </a:lnTo>
                <a:lnTo>
                  <a:pt x="1267" y="527"/>
                </a:lnTo>
                <a:lnTo>
                  <a:pt x="1280" y="501"/>
                </a:lnTo>
                <a:lnTo>
                  <a:pt x="1298" y="480"/>
                </a:lnTo>
                <a:lnTo>
                  <a:pt x="1321" y="462"/>
                </a:lnTo>
                <a:lnTo>
                  <a:pt x="1347" y="448"/>
                </a:lnTo>
                <a:lnTo>
                  <a:pt x="1374" y="439"/>
                </a:lnTo>
                <a:lnTo>
                  <a:pt x="1403" y="436"/>
                </a:lnTo>
                <a:close/>
                <a:moveTo>
                  <a:pt x="830" y="343"/>
                </a:moveTo>
                <a:lnTo>
                  <a:pt x="857" y="343"/>
                </a:lnTo>
                <a:lnTo>
                  <a:pt x="885" y="344"/>
                </a:lnTo>
                <a:lnTo>
                  <a:pt x="914" y="346"/>
                </a:lnTo>
                <a:lnTo>
                  <a:pt x="946" y="347"/>
                </a:lnTo>
                <a:lnTo>
                  <a:pt x="985" y="349"/>
                </a:lnTo>
                <a:lnTo>
                  <a:pt x="1030" y="353"/>
                </a:lnTo>
                <a:lnTo>
                  <a:pt x="1054" y="358"/>
                </a:lnTo>
                <a:lnTo>
                  <a:pt x="1075" y="371"/>
                </a:lnTo>
                <a:lnTo>
                  <a:pt x="1093" y="388"/>
                </a:lnTo>
                <a:lnTo>
                  <a:pt x="1105" y="410"/>
                </a:lnTo>
                <a:lnTo>
                  <a:pt x="1111" y="433"/>
                </a:lnTo>
                <a:lnTo>
                  <a:pt x="1114" y="486"/>
                </a:lnTo>
                <a:lnTo>
                  <a:pt x="1118" y="535"/>
                </a:lnTo>
                <a:lnTo>
                  <a:pt x="1119" y="580"/>
                </a:lnTo>
                <a:lnTo>
                  <a:pt x="1120" y="624"/>
                </a:lnTo>
                <a:lnTo>
                  <a:pt x="1120" y="665"/>
                </a:lnTo>
                <a:lnTo>
                  <a:pt x="1119" y="707"/>
                </a:lnTo>
                <a:lnTo>
                  <a:pt x="1094" y="726"/>
                </a:lnTo>
                <a:lnTo>
                  <a:pt x="1072" y="748"/>
                </a:lnTo>
                <a:lnTo>
                  <a:pt x="1053" y="772"/>
                </a:lnTo>
                <a:lnTo>
                  <a:pt x="1038" y="800"/>
                </a:lnTo>
                <a:lnTo>
                  <a:pt x="1029" y="830"/>
                </a:lnTo>
                <a:lnTo>
                  <a:pt x="1023" y="862"/>
                </a:lnTo>
                <a:lnTo>
                  <a:pt x="1019" y="920"/>
                </a:lnTo>
                <a:lnTo>
                  <a:pt x="1015" y="973"/>
                </a:lnTo>
                <a:lnTo>
                  <a:pt x="1014" y="1023"/>
                </a:lnTo>
                <a:lnTo>
                  <a:pt x="1013" y="1071"/>
                </a:lnTo>
                <a:lnTo>
                  <a:pt x="1013" y="1117"/>
                </a:lnTo>
                <a:lnTo>
                  <a:pt x="1015" y="1165"/>
                </a:lnTo>
                <a:lnTo>
                  <a:pt x="1018" y="1215"/>
                </a:lnTo>
                <a:lnTo>
                  <a:pt x="1021" y="1268"/>
                </a:lnTo>
                <a:lnTo>
                  <a:pt x="1026" y="1326"/>
                </a:lnTo>
                <a:lnTo>
                  <a:pt x="1029" y="1341"/>
                </a:lnTo>
                <a:lnTo>
                  <a:pt x="1032" y="1355"/>
                </a:lnTo>
                <a:lnTo>
                  <a:pt x="1027" y="1535"/>
                </a:lnTo>
                <a:lnTo>
                  <a:pt x="1025" y="1550"/>
                </a:lnTo>
                <a:lnTo>
                  <a:pt x="1016" y="1562"/>
                </a:lnTo>
                <a:lnTo>
                  <a:pt x="1006" y="1570"/>
                </a:lnTo>
                <a:lnTo>
                  <a:pt x="991" y="1573"/>
                </a:lnTo>
                <a:lnTo>
                  <a:pt x="910" y="1573"/>
                </a:lnTo>
                <a:lnTo>
                  <a:pt x="896" y="1570"/>
                </a:lnTo>
                <a:lnTo>
                  <a:pt x="883" y="1562"/>
                </a:lnTo>
                <a:lnTo>
                  <a:pt x="876" y="1550"/>
                </a:lnTo>
                <a:lnTo>
                  <a:pt x="873" y="1535"/>
                </a:lnTo>
                <a:lnTo>
                  <a:pt x="873" y="1025"/>
                </a:lnTo>
                <a:lnTo>
                  <a:pt x="815" y="1025"/>
                </a:lnTo>
                <a:lnTo>
                  <a:pt x="815" y="1535"/>
                </a:lnTo>
                <a:lnTo>
                  <a:pt x="812" y="1550"/>
                </a:lnTo>
                <a:lnTo>
                  <a:pt x="804" y="1562"/>
                </a:lnTo>
                <a:lnTo>
                  <a:pt x="792" y="1570"/>
                </a:lnTo>
                <a:lnTo>
                  <a:pt x="777" y="1573"/>
                </a:lnTo>
                <a:lnTo>
                  <a:pt x="697" y="1573"/>
                </a:lnTo>
                <a:lnTo>
                  <a:pt x="683" y="1570"/>
                </a:lnTo>
                <a:lnTo>
                  <a:pt x="671" y="1562"/>
                </a:lnTo>
                <a:lnTo>
                  <a:pt x="662" y="1550"/>
                </a:lnTo>
                <a:lnTo>
                  <a:pt x="660" y="1535"/>
                </a:lnTo>
                <a:lnTo>
                  <a:pt x="649" y="1124"/>
                </a:lnTo>
                <a:lnTo>
                  <a:pt x="650" y="1118"/>
                </a:lnTo>
                <a:lnTo>
                  <a:pt x="651" y="1113"/>
                </a:lnTo>
                <a:lnTo>
                  <a:pt x="657" y="1054"/>
                </a:lnTo>
                <a:lnTo>
                  <a:pt x="661" y="1001"/>
                </a:lnTo>
                <a:lnTo>
                  <a:pt x="663" y="951"/>
                </a:lnTo>
                <a:lnTo>
                  <a:pt x="665" y="904"/>
                </a:lnTo>
                <a:lnTo>
                  <a:pt x="666" y="857"/>
                </a:lnTo>
                <a:lnTo>
                  <a:pt x="665" y="810"/>
                </a:lnTo>
                <a:lnTo>
                  <a:pt x="662" y="759"/>
                </a:lnTo>
                <a:lnTo>
                  <a:pt x="660" y="706"/>
                </a:lnTo>
                <a:lnTo>
                  <a:pt x="655" y="648"/>
                </a:lnTo>
                <a:lnTo>
                  <a:pt x="649" y="613"/>
                </a:lnTo>
                <a:lnTo>
                  <a:pt x="637" y="580"/>
                </a:lnTo>
                <a:lnTo>
                  <a:pt x="620" y="551"/>
                </a:lnTo>
                <a:lnTo>
                  <a:pt x="598" y="524"/>
                </a:lnTo>
                <a:lnTo>
                  <a:pt x="572" y="501"/>
                </a:lnTo>
                <a:lnTo>
                  <a:pt x="574" y="469"/>
                </a:lnTo>
                <a:lnTo>
                  <a:pt x="576" y="433"/>
                </a:lnTo>
                <a:lnTo>
                  <a:pt x="582" y="410"/>
                </a:lnTo>
                <a:lnTo>
                  <a:pt x="594" y="388"/>
                </a:lnTo>
                <a:lnTo>
                  <a:pt x="613" y="371"/>
                </a:lnTo>
                <a:lnTo>
                  <a:pt x="634" y="358"/>
                </a:lnTo>
                <a:lnTo>
                  <a:pt x="657" y="353"/>
                </a:lnTo>
                <a:lnTo>
                  <a:pt x="703" y="349"/>
                </a:lnTo>
                <a:lnTo>
                  <a:pt x="741" y="347"/>
                </a:lnTo>
                <a:lnTo>
                  <a:pt x="773" y="346"/>
                </a:lnTo>
                <a:lnTo>
                  <a:pt x="804" y="344"/>
                </a:lnTo>
                <a:lnTo>
                  <a:pt x="830" y="343"/>
                </a:lnTo>
                <a:close/>
                <a:moveTo>
                  <a:pt x="279" y="222"/>
                </a:moveTo>
                <a:lnTo>
                  <a:pt x="309" y="226"/>
                </a:lnTo>
                <a:lnTo>
                  <a:pt x="337" y="234"/>
                </a:lnTo>
                <a:lnTo>
                  <a:pt x="362" y="248"/>
                </a:lnTo>
                <a:lnTo>
                  <a:pt x="384" y="266"/>
                </a:lnTo>
                <a:lnTo>
                  <a:pt x="402" y="287"/>
                </a:lnTo>
                <a:lnTo>
                  <a:pt x="416" y="313"/>
                </a:lnTo>
                <a:lnTo>
                  <a:pt x="425" y="341"/>
                </a:lnTo>
                <a:lnTo>
                  <a:pt x="428" y="371"/>
                </a:lnTo>
                <a:lnTo>
                  <a:pt x="425" y="401"/>
                </a:lnTo>
                <a:lnTo>
                  <a:pt x="416" y="429"/>
                </a:lnTo>
                <a:lnTo>
                  <a:pt x="402" y="454"/>
                </a:lnTo>
                <a:lnTo>
                  <a:pt x="384" y="476"/>
                </a:lnTo>
                <a:lnTo>
                  <a:pt x="362" y="494"/>
                </a:lnTo>
                <a:lnTo>
                  <a:pt x="337" y="508"/>
                </a:lnTo>
                <a:lnTo>
                  <a:pt x="309" y="517"/>
                </a:lnTo>
                <a:lnTo>
                  <a:pt x="279" y="520"/>
                </a:lnTo>
                <a:lnTo>
                  <a:pt x="249" y="517"/>
                </a:lnTo>
                <a:lnTo>
                  <a:pt x="221" y="508"/>
                </a:lnTo>
                <a:lnTo>
                  <a:pt x="195" y="494"/>
                </a:lnTo>
                <a:lnTo>
                  <a:pt x="174" y="476"/>
                </a:lnTo>
                <a:lnTo>
                  <a:pt x="156" y="454"/>
                </a:lnTo>
                <a:lnTo>
                  <a:pt x="142" y="429"/>
                </a:lnTo>
                <a:lnTo>
                  <a:pt x="134" y="401"/>
                </a:lnTo>
                <a:lnTo>
                  <a:pt x="130" y="371"/>
                </a:lnTo>
                <a:lnTo>
                  <a:pt x="134" y="341"/>
                </a:lnTo>
                <a:lnTo>
                  <a:pt x="142" y="313"/>
                </a:lnTo>
                <a:lnTo>
                  <a:pt x="156" y="287"/>
                </a:lnTo>
                <a:lnTo>
                  <a:pt x="174" y="266"/>
                </a:lnTo>
                <a:lnTo>
                  <a:pt x="195" y="248"/>
                </a:lnTo>
                <a:lnTo>
                  <a:pt x="221" y="234"/>
                </a:lnTo>
                <a:lnTo>
                  <a:pt x="249" y="226"/>
                </a:lnTo>
                <a:lnTo>
                  <a:pt x="279" y="222"/>
                </a:lnTo>
                <a:close/>
                <a:moveTo>
                  <a:pt x="846" y="0"/>
                </a:moveTo>
                <a:lnTo>
                  <a:pt x="876" y="2"/>
                </a:lnTo>
                <a:lnTo>
                  <a:pt x="904" y="11"/>
                </a:lnTo>
                <a:lnTo>
                  <a:pt x="929" y="25"/>
                </a:lnTo>
                <a:lnTo>
                  <a:pt x="951" y="43"/>
                </a:lnTo>
                <a:lnTo>
                  <a:pt x="969" y="65"/>
                </a:lnTo>
                <a:lnTo>
                  <a:pt x="983" y="90"/>
                </a:lnTo>
                <a:lnTo>
                  <a:pt x="992" y="118"/>
                </a:lnTo>
                <a:lnTo>
                  <a:pt x="995" y="148"/>
                </a:lnTo>
                <a:lnTo>
                  <a:pt x="992" y="177"/>
                </a:lnTo>
                <a:lnTo>
                  <a:pt x="983" y="205"/>
                </a:lnTo>
                <a:lnTo>
                  <a:pt x="969" y="231"/>
                </a:lnTo>
                <a:lnTo>
                  <a:pt x="951" y="254"/>
                </a:lnTo>
                <a:lnTo>
                  <a:pt x="929" y="272"/>
                </a:lnTo>
                <a:lnTo>
                  <a:pt x="904" y="285"/>
                </a:lnTo>
                <a:lnTo>
                  <a:pt x="876" y="294"/>
                </a:lnTo>
                <a:lnTo>
                  <a:pt x="846" y="297"/>
                </a:lnTo>
                <a:lnTo>
                  <a:pt x="816" y="294"/>
                </a:lnTo>
                <a:lnTo>
                  <a:pt x="788" y="285"/>
                </a:lnTo>
                <a:lnTo>
                  <a:pt x="763" y="272"/>
                </a:lnTo>
                <a:lnTo>
                  <a:pt x="741" y="254"/>
                </a:lnTo>
                <a:lnTo>
                  <a:pt x="723" y="231"/>
                </a:lnTo>
                <a:lnTo>
                  <a:pt x="709" y="205"/>
                </a:lnTo>
                <a:lnTo>
                  <a:pt x="701" y="177"/>
                </a:lnTo>
                <a:lnTo>
                  <a:pt x="697" y="148"/>
                </a:lnTo>
                <a:lnTo>
                  <a:pt x="701" y="118"/>
                </a:lnTo>
                <a:lnTo>
                  <a:pt x="709" y="90"/>
                </a:lnTo>
                <a:lnTo>
                  <a:pt x="723" y="65"/>
                </a:lnTo>
                <a:lnTo>
                  <a:pt x="741" y="43"/>
                </a:lnTo>
                <a:lnTo>
                  <a:pt x="763" y="25"/>
                </a:lnTo>
                <a:lnTo>
                  <a:pt x="788" y="11"/>
                </a:lnTo>
                <a:lnTo>
                  <a:pt x="816" y="2"/>
                </a:lnTo>
                <a:lnTo>
                  <a:pt x="846" y="0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5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53" y="746584"/>
            <a:ext cx="10826496" cy="861774"/>
          </a:xfrm>
        </p:spPr>
        <p:txBody>
          <a:bodyPr/>
          <a:lstStyle/>
          <a:p>
            <a:r>
              <a:rPr lang="en-US" sz="3200" dirty="0" smtClean="0"/>
              <a:t>Types of Administrators</a:t>
            </a:r>
            <a:br>
              <a:rPr lang="en-US" sz="3200" dirty="0" smtClean="0"/>
            </a:br>
            <a:r>
              <a:rPr lang="en-US" dirty="0" smtClean="0">
                <a:solidFill>
                  <a:srgbClr val="FB6A1B"/>
                </a:solidFill>
              </a:rPr>
              <a:t>Database</a:t>
            </a:r>
            <a:endParaRPr lang="en-US" dirty="0">
              <a:solidFill>
                <a:srgbClr val="FB6A1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383507" y="1296326"/>
            <a:ext cx="10369296" cy="4903583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Database Administrator (DBA)</a:t>
            </a:r>
          </a:p>
          <a:p>
            <a:r>
              <a:rPr lang="en-US" sz="3000" dirty="0" smtClean="0"/>
              <a:t>Instance level administration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608440" y="2771344"/>
            <a:ext cx="2489007" cy="2955696"/>
            <a:chOff x="6781070" y="2119893"/>
            <a:chExt cx="711200" cy="844550"/>
          </a:xfrm>
        </p:grpSpPr>
        <p:sp useBgFill="1">
          <p:nvSpPr>
            <p:cNvPr id="15" name="Freeform 19"/>
            <p:cNvSpPr>
              <a:spLocks/>
            </p:cNvSpPr>
            <p:nvPr/>
          </p:nvSpPr>
          <p:spPr bwMode="auto">
            <a:xfrm>
              <a:off x="6781070" y="2119893"/>
              <a:ext cx="711200" cy="844550"/>
            </a:xfrm>
            <a:custGeom>
              <a:avLst/>
              <a:gdLst>
                <a:gd name="T0" fmla="*/ 1252 w 2240"/>
                <a:gd name="T1" fmla="*/ 28 h 2656"/>
                <a:gd name="T2" fmla="*/ 1375 w 2240"/>
                <a:gd name="T3" fmla="*/ 137 h 2656"/>
                <a:gd name="T4" fmla="*/ 1423 w 2240"/>
                <a:gd name="T5" fmla="*/ 299 h 2656"/>
                <a:gd name="T6" fmla="*/ 1431 w 2240"/>
                <a:gd name="T7" fmla="*/ 445 h 2656"/>
                <a:gd name="T8" fmla="*/ 1542 w 2240"/>
                <a:gd name="T9" fmla="*/ 554 h 2656"/>
                <a:gd name="T10" fmla="*/ 1593 w 2240"/>
                <a:gd name="T11" fmla="*/ 604 h 2656"/>
                <a:gd name="T12" fmla="*/ 1746 w 2240"/>
                <a:gd name="T13" fmla="*/ 531 h 2656"/>
                <a:gd name="T14" fmla="*/ 1916 w 2240"/>
                <a:gd name="T15" fmla="*/ 555 h 2656"/>
                <a:gd name="T16" fmla="*/ 2040 w 2240"/>
                <a:gd name="T17" fmla="*/ 663 h 2656"/>
                <a:gd name="T18" fmla="*/ 2088 w 2240"/>
                <a:gd name="T19" fmla="*/ 826 h 2656"/>
                <a:gd name="T20" fmla="*/ 2096 w 2240"/>
                <a:gd name="T21" fmla="*/ 971 h 2656"/>
                <a:gd name="T22" fmla="*/ 2207 w 2240"/>
                <a:gd name="T23" fmla="*/ 1081 h 2656"/>
                <a:gd name="T24" fmla="*/ 2236 w 2240"/>
                <a:gd name="T25" fmla="*/ 1292 h 2656"/>
                <a:gd name="T26" fmla="*/ 2237 w 2240"/>
                <a:gd name="T27" fmla="*/ 1521 h 2656"/>
                <a:gd name="T28" fmla="*/ 2218 w 2240"/>
                <a:gd name="T29" fmla="*/ 1745 h 2656"/>
                <a:gd name="T30" fmla="*/ 2144 w 2240"/>
                <a:gd name="T31" fmla="*/ 1843 h 2656"/>
                <a:gd name="T32" fmla="*/ 2101 w 2240"/>
                <a:gd name="T33" fmla="*/ 2583 h 2656"/>
                <a:gd name="T34" fmla="*/ 1997 w 2240"/>
                <a:gd name="T35" fmla="*/ 2652 h 2656"/>
                <a:gd name="T36" fmla="*/ 1813 w 2240"/>
                <a:gd name="T37" fmla="*/ 2646 h 2656"/>
                <a:gd name="T38" fmla="*/ 1708 w 2240"/>
                <a:gd name="T39" fmla="*/ 2656 h 2656"/>
                <a:gd name="T40" fmla="*/ 1519 w 2240"/>
                <a:gd name="T41" fmla="*/ 2627 h 2656"/>
                <a:gd name="T42" fmla="*/ 1450 w 2240"/>
                <a:gd name="T43" fmla="*/ 2524 h 2656"/>
                <a:gd name="T44" fmla="*/ 1392 w 2240"/>
                <a:gd name="T45" fmla="*/ 2099 h 2656"/>
                <a:gd name="T46" fmla="*/ 1202 w 2240"/>
                <a:gd name="T47" fmla="*/ 2128 h 2656"/>
                <a:gd name="T48" fmla="*/ 1098 w 2240"/>
                <a:gd name="T49" fmla="*/ 2119 h 2656"/>
                <a:gd name="T50" fmla="*/ 914 w 2240"/>
                <a:gd name="T51" fmla="*/ 2126 h 2656"/>
                <a:gd name="T52" fmla="*/ 814 w 2240"/>
                <a:gd name="T53" fmla="*/ 2061 h 2656"/>
                <a:gd name="T54" fmla="*/ 780 w 2240"/>
                <a:gd name="T55" fmla="*/ 2317 h 2656"/>
                <a:gd name="T56" fmla="*/ 693 w 2240"/>
                <a:gd name="T57" fmla="*/ 2403 h 2656"/>
                <a:gd name="T58" fmla="*/ 503 w 2240"/>
                <a:gd name="T59" fmla="*/ 2414 h 2656"/>
                <a:gd name="T60" fmla="*/ 401 w 2240"/>
                <a:gd name="T61" fmla="*/ 2414 h 2656"/>
                <a:gd name="T62" fmla="*/ 212 w 2240"/>
                <a:gd name="T63" fmla="*/ 2403 h 2656"/>
                <a:gd name="T64" fmla="*/ 125 w 2240"/>
                <a:gd name="T65" fmla="*/ 2316 h 2656"/>
                <a:gd name="T66" fmla="*/ 71 w 2240"/>
                <a:gd name="T67" fmla="*/ 1584 h 2656"/>
                <a:gd name="T68" fmla="*/ 16 w 2240"/>
                <a:gd name="T69" fmla="*/ 1474 h 2656"/>
                <a:gd name="T70" fmla="*/ 0 w 2240"/>
                <a:gd name="T71" fmla="*/ 1225 h 2656"/>
                <a:gd name="T72" fmla="*/ 8 w 2240"/>
                <a:gd name="T73" fmla="*/ 989 h 2656"/>
                <a:gd name="T74" fmla="*/ 46 w 2240"/>
                <a:gd name="T75" fmla="*/ 819 h 2656"/>
                <a:gd name="T76" fmla="*/ 154 w 2240"/>
                <a:gd name="T77" fmla="*/ 728 h 2656"/>
                <a:gd name="T78" fmla="*/ 158 w 2240"/>
                <a:gd name="T79" fmla="*/ 587 h 2656"/>
                <a:gd name="T80" fmla="*/ 205 w 2240"/>
                <a:gd name="T81" fmla="*/ 424 h 2656"/>
                <a:gd name="T82" fmla="*/ 329 w 2240"/>
                <a:gd name="T83" fmla="*/ 316 h 2656"/>
                <a:gd name="T84" fmla="*/ 500 w 2240"/>
                <a:gd name="T85" fmla="*/ 292 h 2656"/>
                <a:gd name="T86" fmla="*/ 651 w 2240"/>
                <a:gd name="T87" fmla="*/ 362 h 2656"/>
                <a:gd name="T88" fmla="*/ 740 w 2240"/>
                <a:gd name="T89" fmla="*/ 500 h 2656"/>
                <a:gd name="T90" fmla="*/ 858 w 2240"/>
                <a:gd name="T91" fmla="*/ 430 h 2656"/>
                <a:gd name="T92" fmla="*/ 831 w 2240"/>
                <a:gd name="T93" fmla="*/ 256 h 2656"/>
                <a:gd name="T94" fmla="*/ 901 w 2240"/>
                <a:gd name="T95" fmla="*/ 103 h 2656"/>
                <a:gd name="T96" fmla="*/ 1040 w 2240"/>
                <a:gd name="T97" fmla="*/ 14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0" h="2656">
                  <a:moveTo>
                    <a:pt x="1126" y="0"/>
                  </a:moveTo>
                  <a:lnTo>
                    <a:pt x="1170" y="4"/>
                  </a:lnTo>
                  <a:lnTo>
                    <a:pt x="1212" y="14"/>
                  </a:lnTo>
                  <a:lnTo>
                    <a:pt x="1252" y="28"/>
                  </a:lnTo>
                  <a:lnTo>
                    <a:pt x="1288" y="49"/>
                  </a:lnTo>
                  <a:lnTo>
                    <a:pt x="1321" y="74"/>
                  </a:lnTo>
                  <a:lnTo>
                    <a:pt x="1351" y="103"/>
                  </a:lnTo>
                  <a:lnTo>
                    <a:pt x="1375" y="137"/>
                  </a:lnTo>
                  <a:lnTo>
                    <a:pt x="1396" y="173"/>
                  </a:lnTo>
                  <a:lnTo>
                    <a:pt x="1411" y="213"/>
                  </a:lnTo>
                  <a:lnTo>
                    <a:pt x="1421" y="256"/>
                  </a:lnTo>
                  <a:lnTo>
                    <a:pt x="1423" y="299"/>
                  </a:lnTo>
                  <a:lnTo>
                    <a:pt x="1420" y="345"/>
                  </a:lnTo>
                  <a:lnTo>
                    <a:pt x="1410" y="390"/>
                  </a:lnTo>
                  <a:lnTo>
                    <a:pt x="1393" y="431"/>
                  </a:lnTo>
                  <a:lnTo>
                    <a:pt x="1431" y="445"/>
                  </a:lnTo>
                  <a:lnTo>
                    <a:pt x="1465" y="465"/>
                  </a:lnTo>
                  <a:lnTo>
                    <a:pt x="1495" y="490"/>
                  </a:lnTo>
                  <a:lnTo>
                    <a:pt x="1521" y="520"/>
                  </a:lnTo>
                  <a:lnTo>
                    <a:pt x="1542" y="554"/>
                  </a:lnTo>
                  <a:lnTo>
                    <a:pt x="1555" y="592"/>
                  </a:lnTo>
                  <a:lnTo>
                    <a:pt x="1563" y="632"/>
                  </a:lnTo>
                  <a:lnTo>
                    <a:pt x="1563" y="634"/>
                  </a:lnTo>
                  <a:lnTo>
                    <a:pt x="1593" y="604"/>
                  </a:lnTo>
                  <a:lnTo>
                    <a:pt x="1625" y="577"/>
                  </a:lnTo>
                  <a:lnTo>
                    <a:pt x="1663" y="557"/>
                  </a:lnTo>
                  <a:lnTo>
                    <a:pt x="1703" y="541"/>
                  </a:lnTo>
                  <a:lnTo>
                    <a:pt x="1746" y="531"/>
                  </a:lnTo>
                  <a:lnTo>
                    <a:pt x="1791" y="528"/>
                  </a:lnTo>
                  <a:lnTo>
                    <a:pt x="1835" y="531"/>
                  </a:lnTo>
                  <a:lnTo>
                    <a:pt x="1877" y="540"/>
                  </a:lnTo>
                  <a:lnTo>
                    <a:pt x="1916" y="555"/>
                  </a:lnTo>
                  <a:lnTo>
                    <a:pt x="1953" y="576"/>
                  </a:lnTo>
                  <a:lnTo>
                    <a:pt x="1986" y="600"/>
                  </a:lnTo>
                  <a:lnTo>
                    <a:pt x="2016" y="630"/>
                  </a:lnTo>
                  <a:lnTo>
                    <a:pt x="2040" y="663"/>
                  </a:lnTo>
                  <a:lnTo>
                    <a:pt x="2061" y="700"/>
                  </a:lnTo>
                  <a:lnTo>
                    <a:pt x="2076" y="739"/>
                  </a:lnTo>
                  <a:lnTo>
                    <a:pt x="2085" y="781"/>
                  </a:lnTo>
                  <a:lnTo>
                    <a:pt x="2088" y="826"/>
                  </a:lnTo>
                  <a:lnTo>
                    <a:pt x="2085" y="872"/>
                  </a:lnTo>
                  <a:lnTo>
                    <a:pt x="2074" y="917"/>
                  </a:lnTo>
                  <a:lnTo>
                    <a:pt x="2057" y="958"/>
                  </a:lnTo>
                  <a:lnTo>
                    <a:pt x="2096" y="971"/>
                  </a:lnTo>
                  <a:lnTo>
                    <a:pt x="2130" y="992"/>
                  </a:lnTo>
                  <a:lnTo>
                    <a:pt x="2160" y="1017"/>
                  </a:lnTo>
                  <a:lnTo>
                    <a:pt x="2186" y="1047"/>
                  </a:lnTo>
                  <a:lnTo>
                    <a:pt x="2207" y="1081"/>
                  </a:lnTo>
                  <a:lnTo>
                    <a:pt x="2220" y="1119"/>
                  </a:lnTo>
                  <a:lnTo>
                    <a:pt x="2228" y="1159"/>
                  </a:lnTo>
                  <a:lnTo>
                    <a:pt x="2232" y="1229"/>
                  </a:lnTo>
                  <a:lnTo>
                    <a:pt x="2236" y="1292"/>
                  </a:lnTo>
                  <a:lnTo>
                    <a:pt x="2238" y="1351"/>
                  </a:lnTo>
                  <a:lnTo>
                    <a:pt x="2240" y="1408"/>
                  </a:lnTo>
                  <a:lnTo>
                    <a:pt x="2240" y="1465"/>
                  </a:lnTo>
                  <a:lnTo>
                    <a:pt x="2237" y="1521"/>
                  </a:lnTo>
                  <a:lnTo>
                    <a:pt x="2235" y="1581"/>
                  </a:lnTo>
                  <a:lnTo>
                    <a:pt x="2230" y="1645"/>
                  </a:lnTo>
                  <a:lnTo>
                    <a:pt x="2224" y="1714"/>
                  </a:lnTo>
                  <a:lnTo>
                    <a:pt x="2218" y="1745"/>
                  </a:lnTo>
                  <a:lnTo>
                    <a:pt x="2206" y="1775"/>
                  </a:lnTo>
                  <a:lnTo>
                    <a:pt x="2190" y="1801"/>
                  </a:lnTo>
                  <a:lnTo>
                    <a:pt x="2169" y="1825"/>
                  </a:lnTo>
                  <a:lnTo>
                    <a:pt x="2144" y="1843"/>
                  </a:lnTo>
                  <a:lnTo>
                    <a:pt x="2128" y="2494"/>
                  </a:lnTo>
                  <a:lnTo>
                    <a:pt x="2125" y="2526"/>
                  </a:lnTo>
                  <a:lnTo>
                    <a:pt x="2115" y="2556"/>
                  </a:lnTo>
                  <a:lnTo>
                    <a:pt x="2101" y="2583"/>
                  </a:lnTo>
                  <a:lnTo>
                    <a:pt x="2080" y="2607"/>
                  </a:lnTo>
                  <a:lnTo>
                    <a:pt x="2056" y="2628"/>
                  </a:lnTo>
                  <a:lnTo>
                    <a:pt x="2028" y="2642"/>
                  </a:lnTo>
                  <a:lnTo>
                    <a:pt x="1997" y="2652"/>
                  </a:lnTo>
                  <a:lnTo>
                    <a:pt x="1964" y="2656"/>
                  </a:lnTo>
                  <a:lnTo>
                    <a:pt x="1867" y="2656"/>
                  </a:lnTo>
                  <a:lnTo>
                    <a:pt x="1839" y="2653"/>
                  </a:lnTo>
                  <a:lnTo>
                    <a:pt x="1813" y="2646"/>
                  </a:lnTo>
                  <a:lnTo>
                    <a:pt x="1787" y="2635"/>
                  </a:lnTo>
                  <a:lnTo>
                    <a:pt x="1763" y="2646"/>
                  </a:lnTo>
                  <a:lnTo>
                    <a:pt x="1737" y="2653"/>
                  </a:lnTo>
                  <a:lnTo>
                    <a:pt x="1708" y="2656"/>
                  </a:lnTo>
                  <a:lnTo>
                    <a:pt x="1611" y="2656"/>
                  </a:lnTo>
                  <a:lnTo>
                    <a:pt x="1578" y="2652"/>
                  </a:lnTo>
                  <a:lnTo>
                    <a:pt x="1547" y="2642"/>
                  </a:lnTo>
                  <a:lnTo>
                    <a:pt x="1519" y="2627"/>
                  </a:lnTo>
                  <a:lnTo>
                    <a:pt x="1495" y="2607"/>
                  </a:lnTo>
                  <a:lnTo>
                    <a:pt x="1475" y="2583"/>
                  </a:lnTo>
                  <a:lnTo>
                    <a:pt x="1460" y="2555"/>
                  </a:lnTo>
                  <a:lnTo>
                    <a:pt x="1450" y="2524"/>
                  </a:lnTo>
                  <a:lnTo>
                    <a:pt x="1446" y="2491"/>
                  </a:lnTo>
                  <a:lnTo>
                    <a:pt x="1436" y="2055"/>
                  </a:lnTo>
                  <a:lnTo>
                    <a:pt x="1416" y="2080"/>
                  </a:lnTo>
                  <a:lnTo>
                    <a:pt x="1392" y="2099"/>
                  </a:lnTo>
                  <a:lnTo>
                    <a:pt x="1363" y="2115"/>
                  </a:lnTo>
                  <a:lnTo>
                    <a:pt x="1333" y="2125"/>
                  </a:lnTo>
                  <a:lnTo>
                    <a:pt x="1299" y="2128"/>
                  </a:lnTo>
                  <a:lnTo>
                    <a:pt x="1202" y="2128"/>
                  </a:lnTo>
                  <a:lnTo>
                    <a:pt x="1174" y="2126"/>
                  </a:lnTo>
                  <a:lnTo>
                    <a:pt x="1148" y="2119"/>
                  </a:lnTo>
                  <a:lnTo>
                    <a:pt x="1122" y="2108"/>
                  </a:lnTo>
                  <a:lnTo>
                    <a:pt x="1098" y="2119"/>
                  </a:lnTo>
                  <a:lnTo>
                    <a:pt x="1072" y="2126"/>
                  </a:lnTo>
                  <a:lnTo>
                    <a:pt x="1043" y="2128"/>
                  </a:lnTo>
                  <a:lnTo>
                    <a:pt x="946" y="2128"/>
                  </a:lnTo>
                  <a:lnTo>
                    <a:pt x="914" y="2126"/>
                  </a:lnTo>
                  <a:lnTo>
                    <a:pt x="885" y="2116"/>
                  </a:lnTo>
                  <a:lnTo>
                    <a:pt x="858" y="2102"/>
                  </a:lnTo>
                  <a:lnTo>
                    <a:pt x="835" y="2084"/>
                  </a:lnTo>
                  <a:lnTo>
                    <a:pt x="814" y="2061"/>
                  </a:lnTo>
                  <a:lnTo>
                    <a:pt x="798" y="2034"/>
                  </a:lnTo>
                  <a:lnTo>
                    <a:pt x="794" y="2254"/>
                  </a:lnTo>
                  <a:lnTo>
                    <a:pt x="790" y="2287"/>
                  </a:lnTo>
                  <a:lnTo>
                    <a:pt x="780" y="2317"/>
                  </a:lnTo>
                  <a:lnTo>
                    <a:pt x="765" y="2344"/>
                  </a:lnTo>
                  <a:lnTo>
                    <a:pt x="745" y="2368"/>
                  </a:lnTo>
                  <a:lnTo>
                    <a:pt x="721" y="2388"/>
                  </a:lnTo>
                  <a:lnTo>
                    <a:pt x="693" y="2403"/>
                  </a:lnTo>
                  <a:lnTo>
                    <a:pt x="662" y="2413"/>
                  </a:lnTo>
                  <a:lnTo>
                    <a:pt x="629" y="2416"/>
                  </a:lnTo>
                  <a:lnTo>
                    <a:pt x="532" y="2416"/>
                  </a:lnTo>
                  <a:lnTo>
                    <a:pt x="503" y="2414"/>
                  </a:lnTo>
                  <a:lnTo>
                    <a:pt x="477" y="2407"/>
                  </a:lnTo>
                  <a:lnTo>
                    <a:pt x="453" y="2396"/>
                  </a:lnTo>
                  <a:lnTo>
                    <a:pt x="427" y="2407"/>
                  </a:lnTo>
                  <a:lnTo>
                    <a:pt x="401" y="2414"/>
                  </a:lnTo>
                  <a:lnTo>
                    <a:pt x="373" y="2416"/>
                  </a:lnTo>
                  <a:lnTo>
                    <a:pt x="276" y="2416"/>
                  </a:lnTo>
                  <a:lnTo>
                    <a:pt x="243" y="2413"/>
                  </a:lnTo>
                  <a:lnTo>
                    <a:pt x="212" y="2403"/>
                  </a:lnTo>
                  <a:lnTo>
                    <a:pt x="184" y="2387"/>
                  </a:lnTo>
                  <a:lnTo>
                    <a:pt x="160" y="2368"/>
                  </a:lnTo>
                  <a:lnTo>
                    <a:pt x="139" y="2344"/>
                  </a:lnTo>
                  <a:lnTo>
                    <a:pt x="125" y="2316"/>
                  </a:lnTo>
                  <a:lnTo>
                    <a:pt x="115" y="2284"/>
                  </a:lnTo>
                  <a:lnTo>
                    <a:pt x="112" y="2252"/>
                  </a:lnTo>
                  <a:lnTo>
                    <a:pt x="96" y="1604"/>
                  </a:lnTo>
                  <a:lnTo>
                    <a:pt x="71" y="1584"/>
                  </a:lnTo>
                  <a:lnTo>
                    <a:pt x="50" y="1561"/>
                  </a:lnTo>
                  <a:lnTo>
                    <a:pt x="34" y="1535"/>
                  </a:lnTo>
                  <a:lnTo>
                    <a:pt x="22" y="1506"/>
                  </a:lnTo>
                  <a:lnTo>
                    <a:pt x="16" y="1474"/>
                  </a:lnTo>
                  <a:lnTo>
                    <a:pt x="10" y="1405"/>
                  </a:lnTo>
                  <a:lnTo>
                    <a:pt x="5" y="1341"/>
                  </a:lnTo>
                  <a:lnTo>
                    <a:pt x="3" y="1282"/>
                  </a:lnTo>
                  <a:lnTo>
                    <a:pt x="0" y="1225"/>
                  </a:lnTo>
                  <a:lnTo>
                    <a:pt x="0" y="1168"/>
                  </a:lnTo>
                  <a:lnTo>
                    <a:pt x="2" y="1112"/>
                  </a:lnTo>
                  <a:lnTo>
                    <a:pt x="4" y="1052"/>
                  </a:lnTo>
                  <a:lnTo>
                    <a:pt x="8" y="989"/>
                  </a:lnTo>
                  <a:lnTo>
                    <a:pt x="12" y="919"/>
                  </a:lnTo>
                  <a:lnTo>
                    <a:pt x="19" y="883"/>
                  </a:lnTo>
                  <a:lnTo>
                    <a:pt x="29" y="849"/>
                  </a:lnTo>
                  <a:lnTo>
                    <a:pt x="46" y="819"/>
                  </a:lnTo>
                  <a:lnTo>
                    <a:pt x="68" y="790"/>
                  </a:lnTo>
                  <a:lnTo>
                    <a:pt x="93" y="766"/>
                  </a:lnTo>
                  <a:lnTo>
                    <a:pt x="123" y="744"/>
                  </a:lnTo>
                  <a:lnTo>
                    <a:pt x="154" y="728"/>
                  </a:lnTo>
                  <a:lnTo>
                    <a:pt x="188" y="717"/>
                  </a:lnTo>
                  <a:lnTo>
                    <a:pt x="171" y="676"/>
                  </a:lnTo>
                  <a:lnTo>
                    <a:pt x="161" y="633"/>
                  </a:lnTo>
                  <a:lnTo>
                    <a:pt x="158" y="587"/>
                  </a:lnTo>
                  <a:lnTo>
                    <a:pt x="160" y="542"/>
                  </a:lnTo>
                  <a:lnTo>
                    <a:pt x="170" y="500"/>
                  </a:lnTo>
                  <a:lnTo>
                    <a:pt x="185" y="461"/>
                  </a:lnTo>
                  <a:lnTo>
                    <a:pt x="205" y="424"/>
                  </a:lnTo>
                  <a:lnTo>
                    <a:pt x="230" y="391"/>
                  </a:lnTo>
                  <a:lnTo>
                    <a:pt x="260" y="361"/>
                  </a:lnTo>
                  <a:lnTo>
                    <a:pt x="293" y="337"/>
                  </a:lnTo>
                  <a:lnTo>
                    <a:pt x="329" y="316"/>
                  </a:lnTo>
                  <a:lnTo>
                    <a:pt x="369" y="300"/>
                  </a:lnTo>
                  <a:lnTo>
                    <a:pt x="411" y="292"/>
                  </a:lnTo>
                  <a:lnTo>
                    <a:pt x="455" y="288"/>
                  </a:lnTo>
                  <a:lnTo>
                    <a:pt x="500" y="292"/>
                  </a:lnTo>
                  <a:lnTo>
                    <a:pt x="541" y="300"/>
                  </a:lnTo>
                  <a:lnTo>
                    <a:pt x="581" y="316"/>
                  </a:lnTo>
                  <a:lnTo>
                    <a:pt x="617" y="337"/>
                  </a:lnTo>
                  <a:lnTo>
                    <a:pt x="651" y="362"/>
                  </a:lnTo>
                  <a:lnTo>
                    <a:pt x="680" y="391"/>
                  </a:lnTo>
                  <a:lnTo>
                    <a:pt x="705" y="424"/>
                  </a:lnTo>
                  <a:lnTo>
                    <a:pt x="726" y="461"/>
                  </a:lnTo>
                  <a:lnTo>
                    <a:pt x="740" y="500"/>
                  </a:lnTo>
                  <a:lnTo>
                    <a:pt x="766" y="477"/>
                  </a:lnTo>
                  <a:lnTo>
                    <a:pt x="794" y="456"/>
                  </a:lnTo>
                  <a:lnTo>
                    <a:pt x="825" y="441"/>
                  </a:lnTo>
                  <a:lnTo>
                    <a:pt x="858" y="430"/>
                  </a:lnTo>
                  <a:lnTo>
                    <a:pt x="842" y="389"/>
                  </a:lnTo>
                  <a:lnTo>
                    <a:pt x="831" y="345"/>
                  </a:lnTo>
                  <a:lnTo>
                    <a:pt x="827" y="299"/>
                  </a:lnTo>
                  <a:lnTo>
                    <a:pt x="831" y="256"/>
                  </a:lnTo>
                  <a:lnTo>
                    <a:pt x="839" y="213"/>
                  </a:lnTo>
                  <a:lnTo>
                    <a:pt x="855" y="173"/>
                  </a:lnTo>
                  <a:lnTo>
                    <a:pt x="876" y="137"/>
                  </a:lnTo>
                  <a:lnTo>
                    <a:pt x="901" y="103"/>
                  </a:lnTo>
                  <a:lnTo>
                    <a:pt x="930" y="74"/>
                  </a:lnTo>
                  <a:lnTo>
                    <a:pt x="963" y="49"/>
                  </a:lnTo>
                  <a:lnTo>
                    <a:pt x="1000" y="28"/>
                  </a:lnTo>
                  <a:lnTo>
                    <a:pt x="1040" y="14"/>
                  </a:lnTo>
                  <a:lnTo>
                    <a:pt x="1081" y="4"/>
                  </a:lnTo>
                  <a:lnTo>
                    <a:pt x="1126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033482" y="2157993"/>
              <a:ext cx="209550" cy="600075"/>
            </a:xfrm>
            <a:custGeom>
              <a:avLst/>
              <a:gdLst>
                <a:gd name="T0" fmla="*/ 356 w 660"/>
                <a:gd name="T1" fmla="*/ 414 h 1889"/>
                <a:gd name="T2" fmla="*/ 421 w 660"/>
                <a:gd name="T3" fmla="*/ 416 h 1889"/>
                <a:gd name="T4" fmla="*/ 502 w 660"/>
                <a:gd name="T5" fmla="*/ 421 h 1889"/>
                <a:gd name="T6" fmla="*/ 575 w 660"/>
                <a:gd name="T7" fmla="*/ 429 h 1889"/>
                <a:gd name="T8" fmla="*/ 616 w 660"/>
                <a:gd name="T9" fmla="*/ 456 h 1889"/>
                <a:gd name="T10" fmla="*/ 643 w 660"/>
                <a:gd name="T11" fmla="*/ 497 h 1889"/>
                <a:gd name="T12" fmla="*/ 653 w 660"/>
                <a:gd name="T13" fmla="*/ 588 h 1889"/>
                <a:gd name="T14" fmla="*/ 659 w 660"/>
                <a:gd name="T15" fmla="*/ 706 h 1889"/>
                <a:gd name="T16" fmla="*/ 660 w 660"/>
                <a:gd name="T17" fmla="*/ 814 h 1889"/>
                <a:gd name="T18" fmla="*/ 631 w 660"/>
                <a:gd name="T19" fmla="*/ 888 h 1889"/>
                <a:gd name="T20" fmla="*/ 586 w 660"/>
                <a:gd name="T21" fmla="*/ 941 h 1889"/>
                <a:gd name="T22" fmla="*/ 558 w 660"/>
                <a:gd name="T23" fmla="*/ 1004 h 1889"/>
                <a:gd name="T24" fmla="*/ 547 w 660"/>
                <a:gd name="T25" fmla="*/ 1106 h 1889"/>
                <a:gd name="T26" fmla="*/ 541 w 660"/>
                <a:gd name="T27" fmla="*/ 1227 h 1889"/>
                <a:gd name="T28" fmla="*/ 541 w 660"/>
                <a:gd name="T29" fmla="*/ 1337 h 1889"/>
                <a:gd name="T30" fmla="*/ 545 w 660"/>
                <a:gd name="T31" fmla="*/ 1451 h 1889"/>
                <a:gd name="T32" fmla="*/ 555 w 660"/>
                <a:gd name="T33" fmla="*/ 1579 h 1889"/>
                <a:gd name="T34" fmla="*/ 545 w 660"/>
                <a:gd name="T35" fmla="*/ 1862 h 1889"/>
                <a:gd name="T36" fmla="*/ 521 w 660"/>
                <a:gd name="T37" fmla="*/ 1885 h 1889"/>
                <a:gd name="T38" fmla="*/ 407 w 660"/>
                <a:gd name="T39" fmla="*/ 1889 h 1889"/>
                <a:gd name="T40" fmla="*/ 376 w 660"/>
                <a:gd name="T41" fmla="*/ 1875 h 1889"/>
                <a:gd name="T42" fmla="*/ 362 w 660"/>
                <a:gd name="T43" fmla="*/ 1844 h 1889"/>
                <a:gd name="T44" fmla="*/ 292 w 660"/>
                <a:gd name="T45" fmla="*/ 1231 h 1889"/>
                <a:gd name="T46" fmla="*/ 289 w 660"/>
                <a:gd name="T47" fmla="*/ 1862 h 1889"/>
                <a:gd name="T48" fmla="*/ 266 w 660"/>
                <a:gd name="T49" fmla="*/ 1885 h 1889"/>
                <a:gd name="T50" fmla="*/ 151 w 660"/>
                <a:gd name="T51" fmla="*/ 1889 h 1889"/>
                <a:gd name="T52" fmla="*/ 119 w 660"/>
                <a:gd name="T53" fmla="*/ 1875 h 1889"/>
                <a:gd name="T54" fmla="*/ 107 w 660"/>
                <a:gd name="T55" fmla="*/ 1844 h 1889"/>
                <a:gd name="T56" fmla="*/ 100 w 660"/>
                <a:gd name="T57" fmla="*/ 1277 h 1889"/>
                <a:gd name="T58" fmla="*/ 107 w 660"/>
                <a:gd name="T59" fmla="*/ 1156 h 1889"/>
                <a:gd name="T60" fmla="*/ 110 w 660"/>
                <a:gd name="T61" fmla="*/ 1045 h 1889"/>
                <a:gd name="T62" fmla="*/ 106 w 660"/>
                <a:gd name="T63" fmla="*/ 931 h 1889"/>
                <a:gd name="T64" fmla="*/ 98 w 660"/>
                <a:gd name="T65" fmla="*/ 799 h 1889"/>
                <a:gd name="T66" fmla="*/ 76 w 660"/>
                <a:gd name="T67" fmla="*/ 722 h 1889"/>
                <a:gd name="T68" fmla="*/ 30 w 660"/>
                <a:gd name="T69" fmla="*/ 658 h 1889"/>
                <a:gd name="T70" fmla="*/ 3 w 660"/>
                <a:gd name="T71" fmla="*/ 579 h 1889"/>
                <a:gd name="T72" fmla="*/ 12 w 660"/>
                <a:gd name="T73" fmla="*/ 497 h 1889"/>
                <a:gd name="T74" fmla="*/ 38 w 660"/>
                <a:gd name="T75" fmla="*/ 456 h 1889"/>
                <a:gd name="T76" fmla="*/ 81 w 660"/>
                <a:gd name="T77" fmla="*/ 429 h 1889"/>
                <a:gd name="T78" fmla="*/ 155 w 660"/>
                <a:gd name="T79" fmla="*/ 421 h 1889"/>
                <a:gd name="T80" fmla="*/ 234 w 660"/>
                <a:gd name="T81" fmla="*/ 416 h 1889"/>
                <a:gd name="T82" fmla="*/ 298 w 660"/>
                <a:gd name="T83" fmla="*/ 414 h 1889"/>
                <a:gd name="T84" fmla="*/ 331 w 660"/>
                <a:gd name="T85" fmla="*/ 0 h 1889"/>
                <a:gd name="T86" fmla="*/ 400 w 660"/>
                <a:gd name="T87" fmla="*/ 15 h 1889"/>
                <a:gd name="T88" fmla="*/ 457 w 660"/>
                <a:gd name="T89" fmla="*/ 53 h 1889"/>
                <a:gd name="T90" fmla="*/ 495 w 660"/>
                <a:gd name="T91" fmla="*/ 109 h 1889"/>
                <a:gd name="T92" fmla="*/ 509 w 660"/>
                <a:gd name="T93" fmla="*/ 179 h 1889"/>
                <a:gd name="T94" fmla="*/ 495 w 660"/>
                <a:gd name="T95" fmla="*/ 248 h 1889"/>
                <a:gd name="T96" fmla="*/ 457 w 660"/>
                <a:gd name="T97" fmla="*/ 305 h 1889"/>
                <a:gd name="T98" fmla="*/ 400 w 660"/>
                <a:gd name="T99" fmla="*/ 344 h 1889"/>
                <a:gd name="T100" fmla="*/ 331 w 660"/>
                <a:gd name="T101" fmla="*/ 358 h 1889"/>
                <a:gd name="T102" fmla="*/ 261 w 660"/>
                <a:gd name="T103" fmla="*/ 344 h 1889"/>
                <a:gd name="T104" fmla="*/ 204 w 660"/>
                <a:gd name="T105" fmla="*/ 305 h 1889"/>
                <a:gd name="T106" fmla="*/ 167 w 660"/>
                <a:gd name="T107" fmla="*/ 248 h 1889"/>
                <a:gd name="T108" fmla="*/ 152 w 660"/>
                <a:gd name="T109" fmla="*/ 179 h 1889"/>
                <a:gd name="T110" fmla="*/ 167 w 660"/>
                <a:gd name="T111" fmla="*/ 109 h 1889"/>
                <a:gd name="T112" fmla="*/ 204 w 660"/>
                <a:gd name="T113" fmla="*/ 53 h 1889"/>
                <a:gd name="T114" fmla="*/ 261 w 660"/>
                <a:gd name="T115" fmla="*/ 15 h 1889"/>
                <a:gd name="T116" fmla="*/ 331 w 660"/>
                <a:gd name="T117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0" h="1889">
                  <a:moveTo>
                    <a:pt x="327" y="414"/>
                  </a:moveTo>
                  <a:lnTo>
                    <a:pt x="356" y="414"/>
                  </a:lnTo>
                  <a:lnTo>
                    <a:pt x="388" y="415"/>
                  </a:lnTo>
                  <a:lnTo>
                    <a:pt x="421" y="416"/>
                  </a:lnTo>
                  <a:lnTo>
                    <a:pt x="458" y="418"/>
                  </a:lnTo>
                  <a:lnTo>
                    <a:pt x="502" y="421"/>
                  </a:lnTo>
                  <a:lnTo>
                    <a:pt x="551" y="425"/>
                  </a:lnTo>
                  <a:lnTo>
                    <a:pt x="575" y="429"/>
                  </a:lnTo>
                  <a:lnTo>
                    <a:pt x="597" y="440"/>
                  </a:lnTo>
                  <a:lnTo>
                    <a:pt x="616" y="456"/>
                  </a:lnTo>
                  <a:lnTo>
                    <a:pt x="632" y="475"/>
                  </a:lnTo>
                  <a:lnTo>
                    <a:pt x="643" y="497"/>
                  </a:lnTo>
                  <a:lnTo>
                    <a:pt x="648" y="521"/>
                  </a:lnTo>
                  <a:lnTo>
                    <a:pt x="653" y="588"/>
                  </a:lnTo>
                  <a:lnTo>
                    <a:pt x="656" y="649"/>
                  </a:lnTo>
                  <a:lnTo>
                    <a:pt x="659" y="706"/>
                  </a:lnTo>
                  <a:lnTo>
                    <a:pt x="660" y="761"/>
                  </a:lnTo>
                  <a:lnTo>
                    <a:pt x="660" y="814"/>
                  </a:lnTo>
                  <a:lnTo>
                    <a:pt x="658" y="867"/>
                  </a:lnTo>
                  <a:lnTo>
                    <a:pt x="631" y="888"/>
                  </a:lnTo>
                  <a:lnTo>
                    <a:pt x="606" y="913"/>
                  </a:lnTo>
                  <a:lnTo>
                    <a:pt x="586" y="941"/>
                  </a:lnTo>
                  <a:lnTo>
                    <a:pt x="569" y="971"/>
                  </a:lnTo>
                  <a:lnTo>
                    <a:pt x="558" y="1004"/>
                  </a:lnTo>
                  <a:lnTo>
                    <a:pt x="552" y="1039"/>
                  </a:lnTo>
                  <a:lnTo>
                    <a:pt x="547" y="1106"/>
                  </a:lnTo>
                  <a:lnTo>
                    <a:pt x="544" y="1169"/>
                  </a:lnTo>
                  <a:lnTo>
                    <a:pt x="541" y="1227"/>
                  </a:lnTo>
                  <a:lnTo>
                    <a:pt x="540" y="1283"/>
                  </a:lnTo>
                  <a:lnTo>
                    <a:pt x="541" y="1337"/>
                  </a:lnTo>
                  <a:lnTo>
                    <a:pt x="543" y="1393"/>
                  </a:lnTo>
                  <a:lnTo>
                    <a:pt x="545" y="1451"/>
                  </a:lnTo>
                  <a:lnTo>
                    <a:pt x="550" y="1511"/>
                  </a:lnTo>
                  <a:lnTo>
                    <a:pt x="555" y="1579"/>
                  </a:lnTo>
                  <a:lnTo>
                    <a:pt x="549" y="1844"/>
                  </a:lnTo>
                  <a:lnTo>
                    <a:pt x="545" y="1862"/>
                  </a:lnTo>
                  <a:lnTo>
                    <a:pt x="535" y="1875"/>
                  </a:lnTo>
                  <a:lnTo>
                    <a:pt x="521" y="1885"/>
                  </a:lnTo>
                  <a:lnTo>
                    <a:pt x="504" y="1889"/>
                  </a:lnTo>
                  <a:lnTo>
                    <a:pt x="407" y="1889"/>
                  </a:lnTo>
                  <a:lnTo>
                    <a:pt x="390" y="1885"/>
                  </a:lnTo>
                  <a:lnTo>
                    <a:pt x="376" y="1875"/>
                  </a:lnTo>
                  <a:lnTo>
                    <a:pt x="366" y="1862"/>
                  </a:lnTo>
                  <a:lnTo>
                    <a:pt x="362" y="1844"/>
                  </a:lnTo>
                  <a:lnTo>
                    <a:pt x="362" y="1231"/>
                  </a:lnTo>
                  <a:lnTo>
                    <a:pt x="292" y="1231"/>
                  </a:lnTo>
                  <a:lnTo>
                    <a:pt x="292" y="1844"/>
                  </a:lnTo>
                  <a:lnTo>
                    <a:pt x="289" y="1862"/>
                  </a:lnTo>
                  <a:lnTo>
                    <a:pt x="279" y="1875"/>
                  </a:lnTo>
                  <a:lnTo>
                    <a:pt x="266" y="1885"/>
                  </a:lnTo>
                  <a:lnTo>
                    <a:pt x="248" y="1889"/>
                  </a:lnTo>
                  <a:lnTo>
                    <a:pt x="151" y="1889"/>
                  </a:lnTo>
                  <a:lnTo>
                    <a:pt x="134" y="1885"/>
                  </a:lnTo>
                  <a:lnTo>
                    <a:pt x="119" y="1875"/>
                  </a:lnTo>
                  <a:lnTo>
                    <a:pt x="110" y="1862"/>
                  </a:lnTo>
                  <a:lnTo>
                    <a:pt x="107" y="1844"/>
                  </a:lnTo>
                  <a:lnTo>
                    <a:pt x="94" y="1345"/>
                  </a:lnTo>
                  <a:lnTo>
                    <a:pt x="100" y="1277"/>
                  </a:lnTo>
                  <a:lnTo>
                    <a:pt x="105" y="1214"/>
                  </a:lnTo>
                  <a:lnTo>
                    <a:pt x="107" y="1156"/>
                  </a:lnTo>
                  <a:lnTo>
                    <a:pt x="109" y="1100"/>
                  </a:lnTo>
                  <a:lnTo>
                    <a:pt x="110" y="1045"/>
                  </a:lnTo>
                  <a:lnTo>
                    <a:pt x="109" y="989"/>
                  </a:lnTo>
                  <a:lnTo>
                    <a:pt x="106" y="931"/>
                  </a:lnTo>
                  <a:lnTo>
                    <a:pt x="103" y="868"/>
                  </a:lnTo>
                  <a:lnTo>
                    <a:pt x="98" y="799"/>
                  </a:lnTo>
                  <a:lnTo>
                    <a:pt x="90" y="759"/>
                  </a:lnTo>
                  <a:lnTo>
                    <a:pt x="76" y="722"/>
                  </a:lnTo>
                  <a:lnTo>
                    <a:pt x="55" y="688"/>
                  </a:lnTo>
                  <a:lnTo>
                    <a:pt x="30" y="658"/>
                  </a:lnTo>
                  <a:lnTo>
                    <a:pt x="0" y="632"/>
                  </a:lnTo>
                  <a:lnTo>
                    <a:pt x="3" y="579"/>
                  </a:lnTo>
                  <a:lnTo>
                    <a:pt x="7" y="521"/>
                  </a:lnTo>
                  <a:lnTo>
                    <a:pt x="12" y="497"/>
                  </a:lnTo>
                  <a:lnTo>
                    <a:pt x="23" y="475"/>
                  </a:lnTo>
                  <a:lnTo>
                    <a:pt x="38" y="456"/>
                  </a:lnTo>
                  <a:lnTo>
                    <a:pt x="58" y="440"/>
                  </a:lnTo>
                  <a:lnTo>
                    <a:pt x="81" y="429"/>
                  </a:lnTo>
                  <a:lnTo>
                    <a:pt x="105" y="425"/>
                  </a:lnTo>
                  <a:lnTo>
                    <a:pt x="155" y="421"/>
                  </a:lnTo>
                  <a:lnTo>
                    <a:pt x="197" y="418"/>
                  </a:lnTo>
                  <a:lnTo>
                    <a:pt x="234" y="416"/>
                  </a:lnTo>
                  <a:lnTo>
                    <a:pt x="268" y="415"/>
                  </a:lnTo>
                  <a:lnTo>
                    <a:pt x="298" y="414"/>
                  </a:lnTo>
                  <a:lnTo>
                    <a:pt x="327" y="414"/>
                  </a:lnTo>
                  <a:close/>
                  <a:moveTo>
                    <a:pt x="331" y="0"/>
                  </a:moveTo>
                  <a:lnTo>
                    <a:pt x="366" y="4"/>
                  </a:lnTo>
                  <a:lnTo>
                    <a:pt x="400" y="15"/>
                  </a:lnTo>
                  <a:lnTo>
                    <a:pt x="430" y="32"/>
                  </a:lnTo>
                  <a:lnTo>
                    <a:pt x="457" y="53"/>
                  </a:lnTo>
                  <a:lnTo>
                    <a:pt x="479" y="79"/>
                  </a:lnTo>
                  <a:lnTo>
                    <a:pt x="495" y="109"/>
                  </a:lnTo>
                  <a:lnTo>
                    <a:pt x="505" y="143"/>
                  </a:lnTo>
                  <a:lnTo>
                    <a:pt x="509" y="179"/>
                  </a:lnTo>
                  <a:lnTo>
                    <a:pt x="505" y="215"/>
                  </a:lnTo>
                  <a:lnTo>
                    <a:pt x="495" y="248"/>
                  </a:lnTo>
                  <a:lnTo>
                    <a:pt x="479" y="278"/>
                  </a:lnTo>
                  <a:lnTo>
                    <a:pt x="457" y="305"/>
                  </a:lnTo>
                  <a:lnTo>
                    <a:pt x="430" y="327"/>
                  </a:lnTo>
                  <a:lnTo>
                    <a:pt x="400" y="344"/>
                  </a:lnTo>
                  <a:lnTo>
                    <a:pt x="366" y="354"/>
                  </a:lnTo>
                  <a:lnTo>
                    <a:pt x="331" y="358"/>
                  </a:lnTo>
                  <a:lnTo>
                    <a:pt x="295" y="354"/>
                  </a:lnTo>
                  <a:lnTo>
                    <a:pt x="261" y="344"/>
                  </a:lnTo>
                  <a:lnTo>
                    <a:pt x="231" y="327"/>
                  </a:lnTo>
                  <a:lnTo>
                    <a:pt x="204" y="305"/>
                  </a:lnTo>
                  <a:lnTo>
                    <a:pt x="182" y="278"/>
                  </a:lnTo>
                  <a:lnTo>
                    <a:pt x="167" y="248"/>
                  </a:lnTo>
                  <a:lnTo>
                    <a:pt x="156" y="215"/>
                  </a:lnTo>
                  <a:lnTo>
                    <a:pt x="152" y="179"/>
                  </a:lnTo>
                  <a:lnTo>
                    <a:pt x="156" y="143"/>
                  </a:lnTo>
                  <a:lnTo>
                    <a:pt x="167" y="109"/>
                  </a:lnTo>
                  <a:lnTo>
                    <a:pt x="182" y="79"/>
                  </a:lnTo>
                  <a:lnTo>
                    <a:pt x="204" y="53"/>
                  </a:lnTo>
                  <a:lnTo>
                    <a:pt x="231" y="32"/>
                  </a:lnTo>
                  <a:lnTo>
                    <a:pt x="261" y="15"/>
                  </a:lnTo>
                  <a:lnTo>
                    <a:pt x="295" y="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36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6819170" y="2250068"/>
              <a:ext cx="635000" cy="676275"/>
            </a:xfrm>
            <a:custGeom>
              <a:avLst/>
              <a:gdLst>
                <a:gd name="T0" fmla="*/ 1761 w 2000"/>
                <a:gd name="T1" fmla="*/ 655 h 2128"/>
                <a:gd name="T2" fmla="*/ 1915 w 2000"/>
                <a:gd name="T3" fmla="*/ 669 h 2128"/>
                <a:gd name="T4" fmla="*/ 1983 w 2000"/>
                <a:gd name="T5" fmla="*/ 736 h 2128"/>
                <a:gd name="T6" fmla="*/ 1999 w 2000"/>
                <a:gd name="T7" fmla="*/ 947 h 2128"/>
                <a:gd name="T8" fmla="*/ 1995 w 2000"/>
                <a:gd name="T9" fmla="*/ 1165 h 2128"/>
                <a:gd name="T10" fmla="*/ 1968 w 2000"/>
                <a:gd name="T11" fmla="*/ 1327 h 2128"/>
                <a:gd name="T12" fmla="*/ 1921 w 2000"/>
                <a:gd name="T13" fmla="*/ 1346 h 2128"/>
                <a:gd name="T14" fmla="*/ 1907 w 2000"/>
                <a:gd name="T15" fmla="*/ 1349 h 2128"/>
                <a:gd name="T16" fmla="*/ 1861 w 2000"/>
                <a:gd name="T17" fmla="*/ 2124 h 2128"/>
                <a:gd name="T18" fmla="*/ 1716 w 2000"/>
                <a:gd name="T19" fmla="*/ 2115 h 2128"/>
                <a:gd name="T20" fmla="*/ 1632 w 2000"/>
                <a:gd name="T21" fmla="*/ 1469 h 2128"/>
                <a:gd name="T22" fmla="*/ 1606 w 2000"/>
                <a:gd name="T23" fmla="*/ 2124 h 2128"/>
                <a:gd name="T24" fmla="*/ 1459 w 2000"/>
                <a:gd name="T25" fmla="*/ 2115 h 2128"/>
                <a:gd name="T26" fmla="*/ 1420 w 2000"/>
                <a:gd name="T27" fmla="*/ 1348 h 2128"/>
                <a:gd name="T28" fmla="*/ 1409 w 2000"/>
                <a:gd name="T29" fmla="*/ 1344 h 2128"/>
                <a:gd name="T30" fmla="*/ 1355 w 2000"/>
                <a:gd name="T31" fmla="*/ 1313 h 2128"/>
                <a:gd name="T32" fmla="*/ 1337 w 2000"/>
                <a:gd name="T33" fmla="*/ 1109 h 2128"/>
                <a:gd name="T34" fmla="*/ 1339 w 2000"/>
                <a:gd name="T35" fmla="*/ 889 h 2128"/>
                <a:gd name="T36" fmla="*/ 1363 w 2000"/>
                <a:gd name="T37" fmla="*/ 713 h 2128"/>
                <a:gd name="T38" fmla="*/ 1445 w 2000"/>
                <a:gd name="T39" fmla="*/ 664 h 2128"/>
                <a:gd name="T40" fmla="*/ 1608 w 2000"/>
                <a:gd name="T41" fmla="*/ 653 h 2128"/>
                <a:gd name="T42" fmla="*/ 362 w 2000"/>
                <a:gd name="T43" fmla="*/ 413 h 2128"/>
                <a:gd name="T44" fmla="*/ 505 w 2000"/>
                <a:gd name="T45" fmla="*/ 421 h 2128"/>
                <a:gd name="T46" fmla="*/ 622 w 2000"/>
                <a:gd name="T47" fmla="*/ 455 h 2128"/>
                <a:gd name="T48" fmla="*/ 658 w 2000"/>
                <a:gd name="T49" fmla="*/ 589 h 2128"/>
                <a:gd name="T50" fmla="*/ 664 w 2000"/>
                <a:gd name="T51" fmla="*/ 815 h 2128"/>
                <a:gd name="T52" fmla="*/ 649 w 2000"/>
                <a:gd name="T53" fmla="*/ 1055 h 2128"/>
                <a:gd name="T54" fmla="*/ 600 w 2000"/>
                <a:gd name="T55" fmla="*/ 1104 h 2128"/>
                <a:gd name="T56" fmla="*/ 584 w 2000"/>
                <a:gd name="T57" fmla="*/ 1109 h 2128"/>
                <a:gd name="T58" fmla="*/ 550 w 2000"/>
                <a:gd name="T59" fmla="*/ 1861 h 2128"/>
                <a:gd name="T60" fmla="*/ 412 w 2000"/>
                <a:gd name="T61" fmla="*/ 1888 h 2128"/>
                <a:gd name="T62" fmla="*/ 368 w 2000"/>
                <a:gd name="T63" fmla="*/ 1844 h 2128"/>
                <a:gd name="T64" fmla="*/ 294 w 2000"/>
                <a:gd name="T65" fmla="*/ 1861 h 2128"/>
                <a:gd name="T66" fmla="*/ 156 w 2000"/>
                <a:gd name="T67" fmla="*/ 1888 h 2128"/>
                <a:gd name="T68" fmla="*/ 111 w 2000"/>
                <a:gd name="T69" fmla="*/ 1844 h 2128"/>
                <a:gd name="T70" fmla="*/ 80 w 2000"/>
                <a:gd name="T71" fmla="*/ 1107 h 2128"/>
                <a:gd name="T72" fmla="*/ 47 w 2000"/>
                <a:gd name="T73" fmla="*/ 1099 h 2128"/>
                <a:gd name="T74" fmla="*/ 10 w 2000"/>
                <a:gd name="T75" fmla="*/ 988 h 2128"/>
                <a:gd name="T76" fmla="*/ 0 w 2000"/>
                <a:gd name="T77" fmla="*/ 762 h 2128"/>
                <a:gd name="T78" fmla="*/ 12 w 2000"/>
                <a:gd name="T79" fmla="*/ 521 h 2128"/>
                <a:gd name="T80" fmla="*/ 63 w 2000"/>
                <a:gd name="T81" fmla="*/ 440 h 2128"/>
                <a:gd name="T82" fmla="*/ 202 w 2000"/>
                <a:gd name="T83" fmla="*/ 417 h 2128"/>
                <a:gd name="T84" fmla="*/ 333 w 2000"/>
                <a:gd name="T85" fmla="*/ 412 h 2128"/>
                <a:gd name="T86" fmla="*/ 1770 w 2000"/>
                <a:gd name="T87" fmla="*/ 270 h 2128"/>
                <a:gd name="T88" fmla="*/ 1845 w 2000"/>
                <a:gd name="T89" fmla="*/ 382 h 2128"/>
                <a:gd name="T90" fmla="*/ 1819 w 2000"/>
                <a:gd name="T91" fmla="*/ 517 h 2128"/>
                <a:gd name="T92" fmla="*/ 1706 w 2000"/>
                <a:gd name="T93" fmla="*/ 592 h 2128"/>
                <a:gd name="T94" fmla="*/ 1571 w 2000"/>
                <a:gd name="T95" fmla="*/ 566 h 2128"/>
                <a:gd name="T96" fmla="*/ 1496 w 2000"/>
                <a:gd name="T97" fmla="*/ 453 h 2128"/>
                <a:gd name="T98" fmla="*/ 1522 w 2000"/>
                <a:gd name="T99" fmla="*/ 318 h 2128"/>
                <a:gd name="T100" fmla="*/ 1635 w 2000"/>
                <a:gd name="T101" fmla="*/ 243 h 2128"/>
                <a:gd name="T102" fmla="*/ 405 w 2000"/>
                <a:gd name="T103" fmla="*/ 14 h 2128"/>
                <a:gd name="T104" fmla="*/ 499 w 2000"/>
                <a:gd name="T105" fmla="*/ 109 h 2128"/>
                <a:gd name="T106" fmla="*/ 499 w 2000"/>
                <a:gd name="T107" fmla="*/ 248 h 2128"/>
                <a:gd name="T108" fmla="*/ 405 w 2000"/>
                <a:gd name="T109" fmla="*/ 343 h 2128"/>
                <a:gd name="T110" fmla="*/ 266 w 2000"/>
                <a:gd name="T111" fmla="*/ 343 h 2128"/>
                <a:gd name="T112" fmla="*/ 171 w 2000"/>
                <a:gd name="T113" fmla="*/ 248 h 2128"/>
                <a:gd name="T114" fmla="*/ 171 w 2000"/>
                <a:gd name="T115" fmla="*/ 109 h 2128"/>
                <a:gd name="T116" fmla="*/ 266 w 2000"/>
                <a:gd name="T117" fmla="*/ 14 h 2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00" h="2128">
                  <a:moveTo>
                    <a:pt x="1667" y="652"/>
                  </a:moveTo>
                  <a:lnTo>
                    <a:pt x="1696" y="653"/>
                  </a:lnTo>
                  <a:lnTo>
                    <a:pt x="1728" y="653"/>
                  </a:lnTo>
                  <a:lnTo>
                    <a:pt x="1761" y="655"/>
                  </a:lnTo>
                  <a:lnTo>
                    <a:pt x="1798" y="656"/>
                  </a:lnTo>
                  <a:lnTo>
                    <a:pt x="1842" y="660"/>
                  </a:lnTo>
                  <a:lnTo>
                    <a:pt x="1891" y="664"/>
                  </a:lnTo>
                  <a:lnTo>
                    <a:pt x="1915" y="669"/>
                  </a:lnTo>
                  <a:lnTo>
                    <a:pt x="1937" y="679"/>
                  </a:lnTo>
                  <a:lnTo>
                    <a:pt x="1956" y="694"/>
                  </a:lnTo>
                  <a:lnTo>
                    <a:pt x="1972" y="713"/>
                  </a:lnTo>
                  <a:lnTo>
                    <a:pt x="1983" y="736"/>
                  </a:lnTo>
                  <a:lnTo>
                    <a:pt x="1988" y="760"/>
                  </a:lnTo>
                  <a:lnTo>
                    <a:pt x="1993" y="828"/>
                  </a:lnTo>
                  <a:lnTo>
                    <a:pt x="1996" y="889"/>
                  </a:lnTo>
                  <a:lnTo>
                    <a:pt x="1999" y="947"/>
                  </a:lnTo>
                  <a:lnTo>
                    <a:pt x="2000" y="1001"/>
                  </a:lnTo>
                  <a:lnTo>
                    <a:pt x="2000" y="1054"/>
                  </a:lnTo>
                  <a:lnTo>
                    <a:pt x="1998" y="1109"/>
                  </a:lnTo>
                  <a:lnTo>
                    <a:pt x="1995" y="1165"/>
                  </a:lnTo>
                  <a:lnTo>
                    <a:pt x="1990" y="1227"/>
                  </a:lnTo>
                  <a:lnTo>
                    <a:pt x="1984" y="1295"/>
                  </a:lnTo>
                  <a:lnTo>
                    <a:pt x="1979" y="1313"/>
                  </a:lnTo>
                  <a:lnTo>
                    <a:pt x="1968" y="1327"/>
                  </a:lnTo>
                  <a:lnTo>
                    <a:pt x="1953" y="1338"/>
                  </a:lnTo>
                  <a:lnTo>
                    <a:pt x="1936" y="1343"/>
                  </a:lnTo>
                  <a:lnTo>
                    <a:pt x="1926" y="1344"/>
                  </a:lnTo>
                  <a:lnTo>
                    <a:pt x="1921" y="1346"/>
                  </a:lnTo>
                  <a:lnTo>
                    <a:pt x="1920" y="1347"/>
                  </a:lnTo>
                  <a:lnTo>
                    <a:pt x="1919" y="1348"/>
                  </a:lnTo>
                  <a:lnTo>
                    <a:pt x="1915" y="1348"/>
                  </a:lnTo>
                  <a:lnTo>
                    <a:pt x="1907" y="1349"/>
                  </a:lnTo>
                  <a:lnTo>
                    <a:pt x="1889" y="2083"/>
                  </a:lnTo>
                  <a:lnTo>
                    <a:pt x="1885" y="2100"/>
                  </a:lnTo>
                  <a:lnTo>
                    <a:pt x="1875" y="2115"/>
                  </a:lnTo>
                  <a:lnTo>
                    <a:pt x="1861" y="2124"/>
                  </a:lnTo>
                  <a:lnTo>
                    <a:pt x="1844" y="2128"/>
                  </a:lnTo>
                  <a:lnTo>
                    <a:pt x="1747" y="2128"/>
                  </a:lnTo>
                  <a:lnTo>
                    <a:pt x="1730" y="2124"/>
                  </a:lnTo>
                  <a:lnTo>
                    <a:pt x="1716" y="2115"/>
                  </a:lnTo>
                  <a:lnTo>
                    <a:pt x="1706" y="2100"/>
                  </a:lnTo>
                  <a:lnTo>
                    <a:pt x="1702" y="2083"/>
                  </a:lnTo>
                  <a:lnTo>
                    <a:pt x="1702" y="1469"/>
                  </a:lnTo>
                  <a:lnTo>
                    <a:pt x="1632" y="1469"/>
                  </a:lnTo>
                  <a:lnTo>
                    <a:pt x="1632" y="2083"/>
                  </a:lnTo>
                  <a:lnTo>
                    <a:pt x="1629" y="2100"/>
                  </a:lnTo>
                  <a:lnTo>
                    <a:pt x="1619" y="2115"/>
                  </a:lnTo>
                  <a:lnTo>
                    <a:pt x="1606" y="2124"/>
                  </a:lnTo>
                  <a:lnTo>
                    <a:pt x="1588" y="2128"/>
                  </a:lnTo>
                  <a:lnTo>
                    <a:pt x="1491" y="2128"/>
                  </a:lnTo>
                  <a:lnTo>
                    <a:pt x="1474" y="2124"/>
                  </a:lnTo>
                  <a:lnTo>
                    <a:pt x="1459" y="2115"/>
                  </a:lnTo>
                  <a:lnTo>
                    <a:pt x="1450" y="2100"/>
                  </a:lnTo>
                  <a:lnTo>
                    <a:pt x="1446" y="2083"/>
                  </a:lnTo>
                  <a:lnTo>
                    <a:pt x="1428" y="1349"/>
                  </a:lnTo>
                  <a:lnTo>
                    <a:pt x="1420" y="1348"/>
                  </a:lnTo>
                  <a:lnTo>
                    <a:pt x="1416" y="1348"/>
                  </a:lnTo>
                  <a:lnTo>
                    <a:pt x="1415" y="1347"/>
                  </a:lnTo>
                  <a:lnTo>
                    <a:pt x="1414" y="1346"/>
                  </a:lnTo>
                  <a:lnTo>
                    <a:pt x="1409" y="1344"/>
                  </a:lnTo>
                  <a:lnTo>
                    <a:pt x="1400" y="1343"/>
                  </a:lnTo>
                  <a:lnTo>
                    <a:pt x="1382" y="1338"/>
                  </a:lnTo>
                  <a:lnTo>
                    <a:pt x="1368" y="1327"/>
                  </a:lnTo>
                  <a:lnTo>
                    <a:pt x="1355" y="1313"/>
                  </a:lnTo>
                  <a:lnTo>
                    <a:pt x="1351" y="1295"/>
                  </a:lnTo>
                  <a:lnTo>
                    <a:pt x="1345" y="1227"/>
                  </a:lnTo>
                  <a:lnTo>
                    <a:pt x="1341" y="1165"/>
                  </a:lnTo>
                  <a:lnTo>
                    <a:pt x="1337" y="1109"/>
                  </a:lnTo>
                  <a:lnTo>
                    <a:pt x="1336" y="1054"/>
                  </a:lnTo>
                  <a:lnTo>
                    <a:pt x="1335" y="1001"/>
                  </a:lnTo>
                  <a:lnTo>
                    <a:pt x="1336" y="947"/>
                  </a:lnTo>
                  <a:lnTo>
                    <a:pt x="1339" y="889"/>
                  </a:lnTo>
                  <a:lnTo>
                    <a:pt x="1342" y="828"/>
                  </a:lnTo>
                  <a:lnTo>
                    <a:pt x="1347" y="760"/>
                  </a:lnTo>
                  <a:lnTo>
                    <a:pt x="1352" y="736"/>
                  </a:lnTo>
                  <a:lnTo>
                    <a:pt x="1363" y="713"/>
                  </a:lnTo>
                  <a:lnTo>
                    <a:pt x="1378" y="694"/>
                  </a:lnTo>
                  <a:lnTo>
                    <a:pt x="1398" y="679"/>
                  </a:lnTo>
                  <a:lnTo>
                    <a:pt x="1421" y="669"/>
                  </a:lnTo>
                  <a:lnTo>
                    <a:pt x="1445" y="664"/>
                  </a:lnTo>
                  <a:lnTo>
                    <a:pt x="1495" y="660"/>
                  </a:lnTo>
                  <a:lnTo>
                    <a:pt x="1537" y="656"/>
                  </a:lnTo>
                  <a:lnTo>
                    <a:pt x="1574" y="655"/>
                  </a:lnTo>
                  <a:lnTo>
                    <a:pt x="1608" y="653"/>
                  </a:lnTo>
                  <a:lnTo>
                    <a:pt x="1638" y="653"/>
                  </a:lnTo>
                  <a:lnTo>
                    <a:pt x="1667" y="652"/>
                  </a:lnTo>
                  <a:close/>
                  <a:moveTo>
                    <a:pt x="333" y="412"/>
                  </a:moveTo>
                  <a:lnTo>
                    <a:pt x="362" y="413"/>
                  </a:lnTo>
                  <a:lnTo>
                    <a:pt x="392" y="413"/>
                  </a:lnTo>
                  <a:lnTo>
                    <a:pt x="426" y="416"/>
                  </a:lnTo>
                  <a:lnTo>
                    <a:pt x="463" y="417"/>
                  </a:lnTo>
                  <a:lnTo>
                    <a:pt x="505" y="421"/>
                  </a:lnTo>
                  <a:lnTo>
                    <a:pt x="555" y="424"/>
                  </a:lnTo>
                  <a:lnTo>
                    <a:pt x="579" y="429"/>
                  </a:lnTo>
                  <a:lnTo>
                    <a:pt x="602" y="440"/>
                  </a:lnTo>
                  <a:lnTo>
                    <a:pt x="622" y="455"/>
                  </a:lnTo>
                  <a:lnTo>
                    <a:pt x="637" y="474"/>
                  </a:lnTo>
                  <a:lnTo>
                    <a:pt x="648" y="497"/>
                  </a:lnTo>
                  <a:lnTo>
                    <a:pt x="653" y="521"/>
                  </a:lnTo>
                  <a:lnTo>
                    <a:pt x="658" y="589"/>
                  </a:lnTo>
                  <a:lnTo>
                    <a:pt x="661" y="649"/>
                  </a:lnTo>
                  <a:lnTo>
                    <a:pt x="664" y="707"/>
                  </a:lnTo>
                  <a:lnTo>
                    <a:pt x="665" y="762"/>
                  </a:lnTo>
                  <a:lnTo>
                    <a:pt x="664" y="815"/>
                  </a:lnTo>
                  <a:lnTo>
                    <a:pt x="663" y="869"/>
                  </a:lnTo>
                  <a:lnTo>
                    <a:pt x="659" y="926"/>
                  </a:lnTo>
                  <a:lnTo>
                    <a:pt x="655" y="988"/>
                  </a:lnTo>
                  <a:lnTo>
                    <a:pt x="649" y="1055"/>
                  </a:lnTo>
                  <a:lnTo>
                    <a:pt x="645" y="1074"/>
                  </a:lnTo>
                  <a:lnTo>
                    <a:pt x="632" y="1088"/>
                  </a:lnTo>
                  <a:lnTo>
                    <a:pt x="618" y="1099"/>
                  </a:lnTo>
                  <a:lnTo>
                    <a:pt x="600" y="1104"/>
                  </a:lnTo>
                  <a:lnTo>
                    <a:pt x="590" y="1105"/>
                  </a:lnTo>
                  <a:lnTo>
                    <a:pt x="586" y="1106"/>
                  </a:lnTo>
                  <a:lnTo>
                    <a:pt x="585" y="1107"/>
                  </a:lnTo>
                  <a:lnTo>
                    <a:pt x="584" y="1109"/>
                  </a:lnTo>
                  <a:lnTo>
                    <a:pt x="580" y="1109"/>
                  </a:lnTo>
                  <a:lnTo>
                    <a:pt x="572" y="1110"/>
                  </a:lnTo>
                  <a:lnTo>
                    <a:pt x="554" y="1844"/>
                  </a:lnTo>
                  <a:lnTo>
                    <a:pt x="550" y="1861"/>
                  </a:lnTo>
                  <a:lnTo>
                    <a:pt x="541" y="1875"/>
                  </a:lnTo>
                  <a:lnTo>
                    <a:pt x="526" y="1885"/>
                  </a:lnTo>
                  <a:lnTo>
                    <a:pt x="509" y="1888"/>
                  </a:lnTo>
                  <a:lnTo>
                    <a:pt x="412" y="1888"/>
                  </a:lnTo>
                  <a:lnTo>
                    <a:pt x="394" y="1885"/>
                  </a:lnTo>
                  <a:lnTo>
                    <a:pt x="381" y="1875"/>
                  </a:lnTo>
                  <a:lnTo>
                    <a:pt x="371" y="1861"/>
                  </a:lnTo>
                  <a:lnTo>
                    <a:pt x="368" y="1844"/>
                  </a:lnTo>
                  <a:lnTo>
                    <a:pt x="368" y="1230"/>
                  </a:lnTo>
                  <a:lnTo>
                    <a:pt x="298" y="1230"/>
                  </a:lnTo>
                  <a:lnTo>
                    <a:pt x="298" y="1844"/>
                  </a:lnTo>
                  <a:lnTo>
                    <a:pt x="294" y="1861"/>
                  </a:lnTo>
                  <a:lnTo>
                    <a:pt x="284" y="1875"/>
                  </a:lnTo>
                  <a:lnTo>
                    <a:pt x="270" y="1885"/>
                  </a:lnTo>
                  <a:lnTo>
                    <a:pt x="253" y="1888"/>
                  </a:lnTo>
                  <a:lnTo>
                    <a:pt x="156" y="1888"/>
                  </a:lnTo>
                  <a:lnTo>
                    <a:pt x="139" y="1885"/>
                  </a:lnTo>
                  <a:lnTo>
                    <a:pt x="125" y="1875"/>
                  </a:lnTo>
                  <a:lnTo>
                    <a:pt x="115" y="1861"/>
                  </a:lnTo>
                  <a:lnTo>
                    <a:pt x="111" y="1844"/>
                  </a:lnTo>
                  <a:lnTo>
                    <a:pt x="93" y="1110"/>
                  </a:lnTo>
                  <a:lnTo>
                    <a:pt x="85" y="1109"/>
                  </a:lnTo>
                  <a:lnTo>
                    <a:pt x="81" y="1109"/>
                  </a:lnTo>
                  <a:lnTo>
                    <a:pt x="80" y="1107"/>
                  </a:lnTo>
                  <a:lnTo>
                    <a:pt x="79" y="1106"/>
                  </a:lnTo>
                  <a:lnTo>
                    <a:pt x="74" y="1105"/>
                  </a:lnTo>
                  <a:lnTo>
                    <a:pt x="64" y="1104"/>
                  </a:lnTo>
                  <a:lnTo>
                    <a:pt x="47" y="1099"/>
                  </a:lnTo>
                  <a:lnTo>
                    <a:pt x="32" y="1088"/>
                  </a:lnTo>
                  <a:lnTo>
                    <a:pt x="21" y="1074"/>
                  </a:lnTo>
                  <a:lnTo>
                    <a:pt x="16" y="1055"/>
                  </a:lnTo>
                  <a:lnTo>
                    <a:pt x="10" y="988"/>
                  </a:lnTo>
                  <a:lnTo>
                    <a:pt x="5" y="926"/>
                  </a:lnTo>
                  <a:lnTo>
                    <a:pt x="3" y="869"/>
                  </a:lnTo>
                  <a:lnTo>
                    <a:pt x="0" y="815"/>
                  </a:lnTo>
                  <a:lnTo>
                    <a:pt x="0" y="762"/>
                  </a:lnTo>
                  <a:lnTo>
                    <a:pt x="1" y="707"/>
                  </a:lnTo>
                  <a:lnTo>
                    <a:pt x="4" y="649"/>
                  </a:lnTo>
                  <a:lnTo>
                    <a:pt x="7" y="589"/>
                  </a:lnTo>
                  <a:lnTo>
                    <a:pt x="12" y="521"/>
                  </a:lnTo>
                  <a:lnTo>
                    <a:pt x="17" y="497"/>
                  </a:lnTo>
                  <a:lnTo>
                    <a:pt x="28" y="474"/>
                  </a:lnTo>
                  <a:lnTo>
                    <a:pt x="44" y="455"/>
                  </a:lnTo>
                  <a:lnTo>
                    <a:pt x="63" y="440"/>
                  </a:lnTo>
                  <a:lnTo>
                    <a:pt x="85" y="429"/>
                  </a:lnTo>
                  <a:lnTo>
                    <a:pt x="109" y="424"/>
                  </a:lnTo>
                  <a:lnTo>
                    <a:pt x="158" y="421"/>
                  </a:lnTo>
                  <a:lnTo>
                    <a:pt x="202" y="417"/>
                  </a:lnTo>
                  <a:lnTo>
                    <a:pt x="239" y="416"/>
                  </a:lnTo>
                  <a:lnTo>
                    <a:pt x="272" y="413"/>
                  </a:lnTo>
                  <a:lnTo>
                    <a:pt x="304" y="413"/>
                  </a:lnTo>
                  <a:lnTo>
                    <a:pt x="333" y="412"/>
                  </a:lnTo>
                  <a:close/>
                  <a:moveTo>
                    <a:pt x="1671" y="239"/>
                  </a:moveTo>
                  <a:lnTo>
                    <a:pt x="1706" y="243"/>
                  </a:lnTo>
                  <a:lnTo>
                    <a:pt x="1740" y="254"/>
                  </a:lnTo>
                  <a:lnTo>
                    <a:pt x="1770" y="270"/>
                  </a:lnTo>
                  <a:lnTo>
                    <a:pt x="1797" y="291"/>
                  </a:lnTo>
                  <a:lnTo>
                    <a:pt x="1819" y="318"/>
                  </a:lnTo>
                  <a:lnTo>
                    <a:pt x="1835" y="348"/>
                  </a:lnTo>
                  <a:lnTo>
                    <a:pt x="1845" y="382"/>
                  </a:lnTo>
                  <a:lnTo>
                    <a:pt x="1849" y="418"/>
                  </a:lnTo>
                  <a:lnTo>
                    <a:pt x="1845" y="453"/>
                  </a:lnTo>
                  <a:lnTo>
                    <a:pt x="1835" y="487"/>
                  </a:lnTo>
                  <a:lnTo>
                    <a:pt x="1819" y="517"/>
                  </a:lnTo>
                  <a:lnTo>
                    <a:pt x="1797" y="544"/>
                  </a:lnTo>
                  <a:lnTo>
                    <a:pt x="1770" y="566"/>
                  </a:lnTo>
                  <a:lnTo>
                    <a:pt x="1740" y="583"/>
                  </a:lnTo>
                  <a:lnTo>
                    <a:pt x="1706" y="592"/>
                  </a:lnTo>
                  <a:lnTo>
                    <a:pt x="1671" y="596"/>
                  </a:lnTo>
                  <a:lnTo>
                    <a:pt x="1635" y="592"/>
                  </a:lnTo>
                  <a:lnTo>
                    <a:pt x="1601" y="583"/>
                  </a:lnTo>
                  <a:lnTo>
                    <a:pt x="1571" y="566"/>
                  </a:lnTo>
                  <a:lnTo>
                    <a:pt x="1544" y="544"/>
                  </a:lnTo>
                  <a:lnTo>
                    <a:pt x="1522" y="517"/>
                  </a:lnTo>
                  <a:lnTo>
                    <a:pt x="1507" y="487"/>
                  </a:lnTo>
                  <a:lnTo>
                    <a:pt x="1496" y="453"/>
                  </a:lnTo>
                  <a:lnTo>
                    <a:pt x="1492" y="418"/>
                  </a:lnTo>
                  <a:lnTo>
                    <a:pt x="1496" y="382"/>
                  </a:lnTo>
                  <a:lnTo>
                    <a:pt x="1507" y="348"/>
                  </a:lnTo>
                  <a:lnTo>
                    <a:pt x="1522" y="318"/>
                  </a:lnTo>
                  <a:lnTo>
                    <a:pt x="1544" y="291"/>
                  </a:lnTo>
                  <a:lnTo>
                    <a:pt x="1571" y="270"/>
                  </a:lnTo>
                  <a:lnTo>
                    <a:pt x="1601" y="254"/>
                  </a:lnTo>
                  <a:lnTo>
                    <a:pt x="1635" y="243"/>
                  </a:lnTo>
                  <a:lnTo>
                    <a:pt x="1671" y="239"/>
                  </a:lnTo>
                  <a:close/>
                  <a:moveTo>
                    <a:pt x="335" y="0"/>
                  </a:moveTo>
                  <a:lnTo>
                    <a:pt x="371" y="4"/>
                  </a:lnTo>
                  <a:lnTo>
                    <a:pt x="405" y="14"/>
                  </a:lnTo>
                  <a:lnTo>
                    <a:pt x="435" y="30"/>
                  </a:lnTo>
                  <a:lnTo>
                    <a:pt x="462" y="52"/>
                  </a:lnTo>
                  <a:lnTo>
                    <a:pt x="484" y="78"/>
                  </a:lnTo>
                  <a:lnTo>
                    <a:pt x="499" y="109"/>
                  </a:lnTo>
                  <a:lnTo>
                    <a:pt x="510" y="143"/>
                  </a:lnTo>
                  <a:lnTo>
                    <a:pt x="514" y="179"/>
                  </a:lnTo>
                  <a:lnTo>
                    <a:pt x="510" y="214"/>
                  </a:lnTo>
                  <a:lnTo>
                    <a:pt x="499" y="248"/>
                  </a:lnTo>
                  <a:lnTo>
                    <a:pt x="484" y="278"/>
                  </a:lnTo>
                  <a:lnTo>
                    <a:pt x="462" y="305"/>
                  </a:lnTo>
                  <a:lnTo>
                    <a:pt x="435" y="326"/>
                  </a:lnTo>
                  <a:lnTo>
                    <a:pt x="405" y="343"/>
                  </a:lnTo>
                  <a:lnTo>
                    <a:pt x="371" y="353"/>
                  </a:lnTo>
                  <a:lnTo>
                    <a:pt x="335" y="357"/>
                  </a:lnTo>
                  <a:lnTo>
                    <a:pt x="300" y="353"/>
                  </a:lnTo>
                  <a:lnTo>
                    <a:pt x="266" y="343"/>
                  </a:lnTo>
                  <a:lnTo>
                    <a:pt x="236" y="326"/>
                  </a:lnTo>
                  <a:lnTo>
                    <a:pt x="209" y="305"/>
                  </a:lnTo>
                  <a:lnTo>
                    <a:pt x="187" y="278"/>
                  </a:lnTo>
                  <a:lnTo>
                    <a:pt x="171" y="248"/>
                  </a:lnTo>
                  <a:lnTo>
                    <a:pt x="161" y="214"/>
                  </a:lnTo>
                  <a:lnTo>
                    <a:pt x="157" y="179"/>
                  </a:lnTo>
                  <a:lnTo>
                    <a:pt x="161" y="143"/>
                  </a:lnTo>
                  <a:lnTo>
                    <a:pt x="171" y="109"/>
                  </a:lnTo>
                  <a:lnTo>
                    <a:pt x="187" y="78"/>
                  </a:lnTo>
                  <a:lnTo>
                    <a:pt x="209" y="52"/>
                  </a:lnTo>
                  <a:lnTo>
                    <a:pt x="236" y="30"/>
                  </a:lnTo>
                  <a:lnTo>
                    <a:pt x="266" y="14"/>
                  </a:lnTo>
                  <a:lnTo>
                    <a:pt x="300" y="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7F7F7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90758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i_Corporate_Template-Dark">
  <a:themeElements>
    <a:clrScheme name="Custom 3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17AEE5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162202F51CE4D9D00ECED22166592" ma:contentTypeVersion="0" ma:contentTypeDescription="Create a new document." ma:contentTypeScope="" ma:versionID="163534cbad58477def12a40201ad422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c1958f689284e262d1fa84b900a385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3A5DA3C3-46A0-47F8-855A-99C7684A98A2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3AA6A993-321C-4846-8945-DCCE6B8DA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5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4EDFBBB7-22EC-42F6-A3FC-4897D9DD27F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9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7147CA22-2BC4-4917-83D2-7CA4C34A80D4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013DACE0-7FE5-4B75-99F5-0D335C317655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E47732B9-9C1B-4723-B4AA-A21238C5DF44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Esri_Corporate_Template-Dark.potx</Template>
  <TotalTime>0</TotalTime>
  <Words>734</Words>
  <Application>Microsoft Office PowerPoint</Application>
  <PresentationFormat>Widescreen</PresentationFormat>
  <Paragraphs>268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AvenirNext LT Pro Demi</vt:lpstr>
      <vt:lpstr>AvenirNext LT Pro Thin</vt:lpstr>
      <vt:lpstr>Calibri</vt:lpstr>
      <vt:lpstr>Courier New</vt:lpstr>
      <vt:lpstr>Lucida Grande</vt:lpstr>
      <vt:lpstr>Esri_Corporate_Template-Dark</vt:lpstr>
      <vt:lpstr>PowerPoint Presentation</vt:lpstr>
      <vt:lpstr>Target Audience: Assumptions</vt:lpstr>
      <vt:lpstr>Session Roadmap</vt:lpstr>
      <vt:lpstr>Why Python</vt:lpstr>
      <vt:lpstr>What is the Geodatabase</vt:lpstr>
      <vt:lpstr>Geodatabase System Tables</vt:lpstr>
      <vt:lpstr>User-defined Tables</vt:lpstr>
      <vt:lpstr>Types of Administrators</vt:lpstr>
      <vt:lpstr>Types of Administrators Database</vt:lpstr>
      <vt:lpstr>Types of Administrators Geodatabase</vt:lpstr>
      <vt:lpstr>Types of Administrators Data owner</vt:lpstr>
      <vt:lpstr>Connections</vt:lpstr>
      <vt:lpstr>Connection Tools</vt:lpstr>
      <vt:lpstr>DEMO:        Creating Connections</vt:lpstr>
      <vt:lpstr>Geodatabase Creation with Python</vt:lpstr>
      <vt:lpstr>Two Tools for Geodatabases:</vt:lpstr>
      <vt:lpstr>Enabling A Geodatabase:</vt:lpstr>
      <vt:lpstr>Creating Enterprise Geodatabases:</vt:lpstr>
      <vt:lpstr>Creating Users:</vt:lpstr>
      <vt:lpstr>Creating Roles:</vt:lpstr>
      <vt:lpstr>Demo</vt:lpstr>
      <vt:lpstr>Creating and Loading Data</vt:lpstr>
      <vt:lpstr>Configuration Keywords</vt:lpstr>
      <vt:lpstr>PowerPoint Presentation</vt:lpstr>
      <vt:lpstr>Demo:</vt:lpstr>
      <vt:lpstr>PowerPoint Presentation</vt:lpstr>
      <vt:lpstr>Parts of the version administration workflow</vt:lpstr>
      <vt:lpstr>Managing user connections</vt:lpstr>
      <vt:lpstr>Disconnecting user connections</vt:lpstr>
      <vt:lpstr>Reconciling and Posting Versions</vt:lpstr>
      <vt:lpstr>Indexes and Statistics</vt:lpstr>
      <vt:lpstr>PowerPoint Presentation</vt:lpstr>
      <vt:lpstr>PowerPoint Presentation</vt:lpstr>
      <vt:lpstr>Scripts to illustrate tools used in these slides:  http://bit.ly/2lJvj4W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DevSummit DC PPT</dc:title>
  <dc:creator/>
  <cp:lastModifiedBy/>
  <cp:revision>1</cp:revision>
  <dcterms:created xsi:type="dcterms:W3CDTF">2013-03-05T23:32:50Z</dcterms:created>
  <dcterms:modified xsi:type="dcterms:W3CDTF">2017-02-21T22:53:27Z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0x0101008DB162202F51CE4D9D00ECED22166592</vt:lpwstr>
  </property>
</Properties>
</file>