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7"/>
    <p:restoredTop sz="94695"/>
  </p:normalViewPr>
  <p:slideViewPr>
    <p:cSldViewPr snapToGrid="0" snapToObjects="1">
      <p:cViewPr varScale="1">
        <p:scale>
          <a:sx n="164" d="100"/>
          <a:sy n="164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F59C-6B3E-D641-A57A-9C5909753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B9B90-A871-8B42-9CBA-2BA988A56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DBEA4-9323-2A4F-8DE9-9BE3C8F9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4854-2F0B-A944-8D85-91CA8335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B0B56-A864-6348-833D-9F787ED5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9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151B-45AB-CF4F-85FF-0CC3DBB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332FB-53EB-854C-A6F1-203C65122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E1A30-9966-6746-A947-15CB1DFF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7E824-5A16-5B44-A56E-81E4BFDD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DAEE2-0EB8-0C48-AD63-E3B8D79A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58B4A-D2F4-1F4F-ADF2-C979BDBD5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9B407-011F-2E4A-AFDC-E272C986E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131EA-682D-4C45-8637-1346F3D2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06B15-7AF2-A84E-BCA6-D811C2A1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9D274-B364-E044-A8C1-C5550064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FD88-CE05-7744-A0E0-AD1B1752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8473-E3F1-784E-8E9B-18EFB28A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DADD-DD22-B74D-BB1D-28EF58D8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13D8-E9CD-DB45-9FFE-C0EA301A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1A2F-BCB6-0B4A-8FBD-C7D3E15C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9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3B7A-ADD4-2C43-9055-6184B81C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827A7-92F8-A447-A706-13C19B10D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FCF5-2CE7-9940-B72A-B9969F61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A0163-39B9-B847-9BA5-7878712A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BA48-9A46-8E4F-BE42-2507DEC2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49D-20E7-0A44-9F5F-A0A3783E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9FD76-7004-8440-8D3A-C3E531C7C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8E962-D1B6-884A-98FC-AAD02B46D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5A152-EECA-374F-8029-A5964F56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F4928-19F8-2847-B71B-0BE09F6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732E6-3F8B-0741-8C43-269E39F6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7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0A70-1373-064D-9DE5-2FCBC504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685E7-F942-4642-BA69-16EE66FAE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58104-658A-284E-9151-26C768FC7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F1956-3DB8-BF4B-987C-21FB096AE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A85A0-EDA8-AB40-A2D2-E7FA058BE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EA229-C84A-574F-993C-4BB33AF5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B4A4B-9DCE-0D43-99E2-95F9D9DE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CF302-3284-0B4D-981B-4D10E52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3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CC5C-EDA3-8C4B-BB8A-BD71A888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8C22-EA13-3944-861A-F0CC361A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619C6-C5D7-5B42-99C2-D7DBE000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E90B8-9843-3746-8455-68D00BDF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6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90DEF-FAE7-C24A-B057-F93F2421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31FE2-D3B4-514D-B037-216A1864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17B96-32CA-5C40-A4AF-5BC1FB9D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8268-7FEE-4942-AF81-D23CA23E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527B-EFA0-D34A-A9C0-B77FF510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E9032-0459-6242-987F-7E0255567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D1EEB-5A50-EC4D-BB79-CFBA9A83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0297-4A30-9E42-8DB0-44644A01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85D1F-2E2C-BC48-AFB6-C0DD1A1D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B661-0B20-7740-9530-D55368AC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7C398-D6BA-2F41-8A8E-1366A4514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171C6-D3BE-CA4D-897B-FC740B1A8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754AA-A64D-AB42-A264-309A1888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4010F-95A0-7D43-8E1B-7E3CBAE5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E53CA-3913-8F43-BB2F-C047A51F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6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17DCA-7DA9-FE47-9BAA-BB0FF371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1F78A-EF07-904E-878B-2A299008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78E-FF80-5942-B1A1-54A335921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0A123-B720-364B-B859-8DB7D9654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5DE01-972B-B14D-9B8C-719BAD520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664C88-BDC6-F34D-BECE-72D246329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855" y="267297"/>
            <a:ext cx="1422400" cy="142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8C067-BE1F-A34C-A5C7-49B2DC3CE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421" y="2239788"/>
            <a:ext cx="1422400" cy="142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D8FAA9-2166-2849-9BC5-68050AEFF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2244" y="2239788"/>
            <a:ext cx="1422400" cy="142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B8C55-B9BC-6043-8B9A-AE5C9187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55067" y="2239788"/>
            <a:ext cx="1422400" cy="142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915171-BF75-804E-AC5D-9E6447D77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7890" y="2239788"/>
            <a:ext cx="1422400" cy="142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1C414A-5C00-7748-9307-740250BE4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0713" y="2239788"/>
            <a:ext cx="1422400" cy="142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E383B5-00F9-664A-91D7-7D5AEFBDB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598" y="2239788"/>
            <a:ext cx="1422400" cy="142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03C0ED-6D81-AF48-9314-E5B48D5B26C3}"/>
              </a:ext>
            </a:extLst>
          </p:cNvPr>
          <p:cNvSpPr txBox="1"/>
          <p:nvPr/>
        </p:nvSpPr>
        <p:spPr>
          <a:xfrm>
            <a:off x="5808175" y="894414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onymous Pro" panose="02060609030202000504" pitchFamily="49" charset="0"/>
                <a:ea typeface="Anonymous Pro" panose="02060609030202000504" pitchFamily="49" charset="0"/>
              </a:rPr>
              <a:t>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4A36EC-1E07-4C47-9433-022F2832232C}"/>
              </a:ext>
            </a:extLst>
          </p:cNvPr>
          <p:cNvSpPr txBox="1"/>
          <p:nvPr/>
        </p:nvSpPr>
        <p:spPr>
          <a:xfrm>
            <a:off x="789485" y="2875689"/>
            <a:ext cx="99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onymous Pro" panose="02060609030202000504" pitchFamily="49" charset="0"/>
                <a:ea typeface="Anonymous Pro" panose="02060609030202000504" pitchFamily="49" charset="0"/>
              </a:rPr>
              <a:t>bin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264D6-72F5-3949-93EF-B4D90AFEF362}"/>
              </a:ext>
            </a:extLst>
          </p:cNvPr>
          <p:cNvSpPr txBox="1"/>
          <p:nvPr/>
        </p:nvSpPr>
        <p:spPr>
          <a:xfrm>
            <a:off x="2616184" y="2875689"/>
            <a:ext cx="880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onymous Pro" panose="02060609030202000504" pitchFamily="49" charset="0"/>
                <a:ea typeface="Anonymous Pro" panose="02060609030202000504" pitchFamily="49" charset="0"/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C9A08-5094-A249-9870-AFF160D577D8}"/>
              </a:ext>
            </a:extLst>
          </p:cNvPr>
          <p:cNvSpPr txBox="1"/>
          <p:nvPr/>
        </p:nvSpPr>
        <p:spPr>
          <a:xfrm>
            <a:off x="6426034" y="2875688"/>
            <a:ext cx="880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onymous Pro" panose="02060609030202000504" pitchFamily="49" charset="0"/>
                <a:ea typeface="Anonymous Pro" panose="02060609030202000504" pitchFamily="49" charset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725DF-2822-3E40-823E-D5CAA122401A}"/>
              </a:ext>
            </a:extLst>
          </p:cNvPr>
          <p:cNvSpPr txBox="1"/>
          <p:nvPr/>
        </p:nvSpPr>
        <p:spPr>
          <a:xfrm>
            <a:off x="4282999" y="2847759"/>
            <a:ext cx="1360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onymous Pro" panose="02060609030202000504" pitchFamily="49" charset="0"/>
                <a:ea typeface="Anonymous Pro" panose="02060609030202000504" pitchFamily="49" charset="0"/>
              </a:rPr>
              <a:t>scratch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292B85-7E56-E047-BC94-900BE51A4D67}"/>
              </a:ext>
            </a:extLst>
          </p:cNvPr>
          <p:cNvSpPr txBox="1"/>
          <p:nvPr/>
        </p:nvSpPr>
        <p:spPr>
          <a:xfrm>
            <a:off x="8030491" y="2858269"/>
            <a:ext cx="15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onymous Pro" panose="02060609030202000504" pitchFamily="49" charset="0"/>
                <a:ea typeface="Anonymous Pro" panose="02060609030202000504" pitchFamily="49" charset="0"/>
              </a:rPr>
              <a:t>packages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44F6F2-0B5A-704D-A4B0-CB77F55A1A49}"/>
              </a:ext>
            </a:extLst>
          </p:cNvPr>
          <p:cNvSpPr txBox="1"/>
          <p:nvPr/>
        </p:nvSpPr>
        <p:spPr>
          <a:xfrm>
            <a:off x="10306603" y="2847758"/>
            <a:ext cx="99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tmp</a:t>
            </a:r>
            <a:endParaRPr lang="en-US" sz="2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D1F925A-F643-2C44-A4D6-0888133F18F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3299382" y="-451886"/>
            <a:ext cx="550091" cy="4833257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1B0D7542-B374-AA49-B94C-F39CC6FEC74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5202205" y="1450937"/>
            <a:ext cx="550091" cy="10276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7E22163-306C-7445-B5E3-9E0C68F76B1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153616" y="1527136"/>
            <a:ext cx="550091" cy="8752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63023EE-67A8-3F48-997B-44E066EFF96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7105027" y="575724"/>
            <a:ext cx="550091" cy="277803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A260E640-CE73-1240-8F21-95898AEEE3B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8056439" y="-375687"/>
            <a:ext cx="550091" cy="468085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6A48291-E559-1744-92DA-54B29CE04C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250793" y="499525"/>
            <a:ext cx="550091" cy="2930434"/>
          </a:xfrm>
          <a:prstGeom prst="bentConnector3">
            <a:avLst>
              <a:gd name="adj1" fmla="val 50000"/>
            </a:avLst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CEE13583-A83D-724C-89DB-EC78DCE08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917" y="3973254"/>
            <a:ext cx="1422400" cy="1422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B4D75BD-8861-B64B-822E-B9DF1CDC55F7}"/>
              </a:ext>
            </a:extLst>
          </p:cNvPr>
          <p:cNvSpPr txBox="1"/>
          <p:nvPr/>
        </p:nvSpPr>
        <p:spPr>
          <a:xfrm>
            <a:off x="749907" y="4662960"/>
            <a:ext cx="103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onymous Pro" panose="02060609030202000504" pitchFamily="49" charset="0"/>
                <a:ea typeface="Anonymous Pro" panose="02060609030202000504" pitchFamily="49" charset="0"/>
              </a:rPr>
              <a:t>riley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DC87668-78E8-7146-A9C9-484B0B53B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421" y="3973254"/>
            <a:ext cx="1422400" cy="1422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D2B46F7-F3BD-0846-98A5-1ABE340F2991}"/>
              </a:ext>
            </a:extLst>
          </p:cNvPr>
          <p:cNvSpPr txBox="1"/>
          <p:nvPr/>
        </p:nvSpPr>
        <p:spPr>
          <a:xfrm>
            <a:off x="2411414" y="4662960"/>
            <a:ext cx="142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rcjdoeuser</a:t>
            </a:r>
            <a:endParaRPr lang="en-US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8C4C882-FC8D-7B4F-BA8F-B8E102BF8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2245" y="3973254"/>
            <a:ext cx="1422400" cy="1422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172008E-67B7-A446-8C92-3B0D7F7A5FB3}"/>
              </a:ext>
            </a:extLst>
          </p:cNvPr>
          <p:cNvSpPr txBox="1"/>
          <p:nvPr/>
        </p:nvSpPr>
        <p:spPr>
          <a:xfrm>
            <a:off x="4447235" y="4662960"/>
            <a:ext cx="103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feynman</a:t>
            </a:r>
            <a:endParaRPr lang="en-US" sz="16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190576DE-C3F0-134D-A07B-44DA1170DF0A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>
          <a:xfrm rot="5400000">
            <a:off x="1950836" y="2863469"/>
            <a:ext cx="311066" cy="19085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E245BB6-B003-DE4A-832A-DCB27AFDE842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 rot="16200000" flipH="1">
            <a:off x="3856500" y="2866309"/>
            <a:ext cx="311066" cy="19028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E75A62BC-09E7-8A47-B653-74ED47FB2560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rot="5400000">
            <a:off x="2905088" y="3817721"/>
            <a:ext cx="311066" cy="12700"/>
          </a:xfrm>
          <a:prstGeom prst="bentConnector3">
            <a:avLst>
              <a:gd name="adj1" fmla="val 50000"/>
            </a:avLst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68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Anonymous Pro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Yalim</dc:creator>
  <cp:lastModifiedBy>Jason Yalim</cp:lastModifiedBy>
  <cp:revision>3</cp:revision>
  <dcterms:created xsi:type="dcterms:W3CDTF">2020-08-17T18:00:34Z</dcterms:created>
  <dcterms:modified xsi:type="dcterms:W3CDTF">2020-08-17T18:17:38Z</dcterms:modified>
</cp:coreProperties>
</file>