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F59C-6B3E-D641-A57A-9C590975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B9B90-A871-8B42-9CBA-2BA988A56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BEA4-9323-2A4F-8DE9-9BE3C8F9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4854-2F0B-A944-8D85-91CA8335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0B56-A864-6348-833D-9F787ED5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151B-45AB-CF4F-85FF-0CC3DBB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332FB-53EB-854C-A6F1-203C65122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1A30-9966-6746-A947-15CB1DFF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E824-5A16-5B44-A56E-81E4BFD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AEE2-0EB8-0C48-AD63-E3B8D79A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58B4A-D2F4-1F4F-ADF2-C979BDBD5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9B407-011F-2E4A-AFDC-E272C986E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31EA-682D-4C45-8637-1346F3D2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6B15-7AF2-A84E-BCA6-D811C2A1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D274-B364-E044-A8C1-C5550064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FD88-CE05-7744-A0E0-AD1B1752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8473-E3F1-784E-8E9B-18EFB28A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DADD-DD22-B74D-BB1D-28EF58D8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13D8-E9CD-DB45-9FFE-C0EA301A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1A2F-BCB6-0B4A-8FBD-C7D3E15C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3B7A-ADD4-2C43-9055-6184B81C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827A7-92F8-A447-A706-13C19B10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FCF5-2CE7-9940-B72A-B9969F61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0163-39B9-B847-9BA5-7878712A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BA48-9A46-8E4F-BE42-2507DEC2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49D-20E7-0A44-9F5F-A0A3783E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FD76-7004-8440-8D3A-C3E531C7C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8E962-D1B6-884A-98FC-AAD02B46D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5A152-EECA-374F-8029-A5964F56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F4928-19F8-2847-B71B-0BE09F6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732E6-3F8B-0741-8C43-269E39F6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0A70-1373-064D-9DE5-2FCBC504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685E7-F942-4642-BA69-16EE66FA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58104-658A-284E-9151-26C768FC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F1956-3DB8-BF4B-987C-21FB096AE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A85A0-EDA8-AB40-A2D2-E7FA058BE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EA229-C84A-574F-993C-4BB33AF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B4A4B-9DCE-0D43-99E2-95F9D9DE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CF302-3284-0B4D-981B-4D10E52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CC5C-EDA3-8C4B-BB8A-BD71A888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8C22-EA13-3944-861A-F0CC361A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619C6-C5D7-5B42-99C2-D7DBE000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E90B8-9843-3746-8455-68D00BDF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90DEF-FAE7-C24A-B057-F93F2421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31FE2-D3B4-514D-B037-216A1864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17B96-32CA-5C40-A4AF-5BC1FB9D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8268-7FEE-4942-AF81-D23CA23E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527B-EFA0-D34A-A9C0-B77FF510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9032-0459-6242-987F-7E025556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1EEB-5A50-EC4D-BB79-CFBA9A83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0297-4A30-9E42-8DB0-44644A01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85D1F-2E2C-BC48-AFB6-C0DD1A1D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61-0B20-7740-9530-D55368AC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7C398-D6BA-2F41-8A8E-1366A4514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71C6-D3BE-CA4D-897B-FC740B1A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754AA-A64D-AB42-A264-309A1888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4010F-95A0-7D43-8E1B-7E3CBAE5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E53CA-3913-8F43-BB2F-C047A51F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17DCA-7DA9-FE47-9BAA-BB0FF371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F78A-EF07-904E-878B-2A299008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78E-FF80-5942-B1A1-54A335921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85F4-F418-A043-ACCB-B347D5AB06E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0A123-B720-364B-B859-8DB7D9654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DE01-972B-B14D-9B8C-719BAD520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F1A5-861A-8742-BCD2-26FE9E8D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664C88-BDC6-F34D-BECE-72D24632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09" y="1189446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8C067-BE1F-A34C-A5C7-49B2DC3C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675" y="3161937"/>
            <a:ext cx="14224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8FAA9-2166-2849-9BC5-68050AEF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98" y="3161937"/>
            <a:ext cx="1422400" cy="142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B8C55-B9BC-6043-8B9A-AE5C9187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21" y="3161937"/>
            <a:ext cx="1422400" cy="142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15171-BF75-804E-AC5D-9E6447D7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44" y="3161937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C414A-5C00-7748-9307-740250BE4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967" y="3161937"/>
            <a:ext cx="14224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E383B5-00F9-664A-91D7-7D5AEFBD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2" y="3161937"/>
            <a:ext cx="1422400" cy="142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03C0ED-6D81-AF48-9314-E5B48D5B26C3}"/>
              </a:ext>
            </a:extLst>
          </p:cNvPr>
          <p:cNvSpPr txBox="1"/>
          <p:nvPr/>
        </p:nvSpPr>
        <p:spPr>
          <a:xfrm>
            <a:off x="5769429" y="1816563"/>
            <a:ext cx="36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A36EC-1E07-4C47-9433-022F2832232C}"/>
              </a:ext>
            </a:extLst>
          </p:cNvPr>
          <p:cNvSpPr txBox="1"/>
          <p:nvPr/>
        </p:nvSpPr>
        <p:spPr>
          <a:xfrm>
            <a:off x="750739" y="3797838"/>
            <a:ext cx="9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bin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264D6-72F5-3949-93EF-B4D90AFEF362}"/>
              </a:ext>
            </a:extLst>
          </p:cNvPr>
          <p:cNvSpPr txBox="1"/>
          <p:nvPr/>
        </p:nvSpPr>
        <p:spPr>
          <a:xfrm>
            <a:off x="2577438" y="3797838"/>
            <a:ext cx="88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C9A08-5094-A249-9870-AFF160D577D8}"/>
              </a:ext>
            </a:extLst>
          </p:cNvPr>
          <p:cNvSpPr txBox="1"/>
          <p:nvPr/>
        </p:nvSpPr>
        <p:spPr>
          <a:xfrm>
            <a:off x="6387288" y="3797837"/>
            <a:ext cx="88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725DF-2822-3E40-823E-D5CAA122401A}"/>
              </a:ext>
            </a:extLst>
          </p:cNvPr>
          <p:cNvSpPr txBox="1"/>
          <p:nvPr/>
        </p:nvSpPr>
        <p:spPr>
          <a:xfrm>
            <a:off x="4244253" y="3769908"/>
            <a:ext cx="136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scratch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292B85-7E56-E047-BC94-900BE51A4D67}"/>
              </a:ext>
            </a:extLst>
          </p:cNvPr>
          <p:cNvSpPr txBox="1"/>
          <p:nvPr/>
        </p:nvSpPr>
        <p:spPr>
          <a:xfrm>
            <a:off x="7991745" y="3780418"/>
            <a:ext cx="159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onymous Pro" panose="02060609030202000504" pitchFamily="49" charset="0"/>
                <a:ea typeface="Anonymous Pro" panose="02060609030202000504" pitchFamily="49" charset="0"/>
              </a:rPr>
              <a:t>packages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44F6F2-0B5A-704D-A4B0-CB77F55A1A49}"/>
              </a:ext>
            </a:extLst>
          </p:cNvPr>
          <p:cNvSpPr txBox="1"/>
          <p:nvPr/>
        </p:nvSpPr>
        <p:spPr>
          <a:xfrm>
            <a:off x="10267857" y="3769907"/>
            <a:ext cx="9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tmp</a:t>
            </a:r>
            <a:endParaRPr lang="en-US" sz="2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D1F925A-F643-2C44-A4D6-0888133F18F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3260636" y="470263"/>
            <a:ext cx="550091" cy="483325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A48291-E559-1744-92DA-54B29CE04C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212047" y="1421674"/>
            <a:ext cx="550091" cy="29304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B0D7542-B374-AA49-B94C-F39CC6FEC7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163459" y="2373086"/>
            <a:ext cx="550091" cy="10276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7E22163-306C-7445-B5E3-9E0C68F76B1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14870" y="2449285"/>
            <a:ext cx="550091" cy="875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63023EE-67A8-3F48-997B-44E066EFF9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066281" y="1497873"/>
            <a:ext cx="550091" cy="27780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260E640-CE73-1240-8F21-95898AEEE3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8017693" y="546462"/>
            <a:ext cx="550091" cy="46808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8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Anonymous Pro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Yalim</dc:creator>
  <cp:lastModifiedBy>Jason Yalim</cp:lastModifiedBy>
  <cp:revision>2</cp:revision>
  <dcterms:created xsi:type="dcterms:W3CDTF">2020-08-17T18:00:34Z</dcterms:created>
  <dcterms:modified xsi:type="dcterms:W3CDTF">2020-08-17T18:11:25Z</dcterms:modified>
</cp:coreProperties>
</file>