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59C-6B3E-D641-A57A-9C59097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9B90-A871-8B42-9CBA-2BA988A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EA4-9323-2A4F-8DE9-9BE3C8F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854-2F0B-A944-8D85-91CA833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0B56-A864-6348-833D-9F787ED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51B-45AB-CF4F-85FF-0CC3DBB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32FB-53EB-854C-A6F1-203C6512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1A30-9966-6746-A947-15CB1DF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24-5A16-5B44-A56E-81E4BFD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EE2-0EB8-0C48-AD63-E3B8D79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8B4A-D2F4-1F4F-ADF2-C979BDBD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B407-011F-2E4A-AFDC-E272C986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1EA-682D-4C45-8637-1346F3D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6B15-7AF2-A84E-BCA6-D811C2A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D274-B364-E044-A8C1-C555006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D88-CE05-7744-A0E0-AD1B1752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473-E3F1-784E-8E9B-18EFB28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DADD-DD22-B74D-BB1D-28EF58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3D8-E9CD-DB45-9FFE-C0EA301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1A2F-BCB6-0B4A-8FBD-C7D3E15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B7A-ADD4-2C43-9055-6184B81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27A7-92F8-A447-A706-13C19B10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CF5-2CE7-9940-B72A-B9969F6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0163-39B9-B847-9BA5-7878712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A48-9A46-8E4F-BE42-2507DEC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49D-20E7-0A44-9F5F-A0A3783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D76-7004-8440-8D3A-C3E531C7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E962-D1B6-884A-98FC-AAD02B4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152-EECA-374F-8029-A5964F5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4928-19F8-2847-B71B-0BE09F6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32E6-3F8B-0741-8C43-269E39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A70-1373-064D-9DE5-2FCBC50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85E7-F942-4642-BA69-16EE66FA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8104-658A-284E-9151-26C768F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1956-3DB8-BF4B-987C-21FB096A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A85A0-EDA8-AB40-A2D2-E7FA058B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A229-C84A-574F-993C-4BB33AF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4A4B-9DCE-0D43-99E2-95F9D9D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302-3284-0B4D-981B-4D10E52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C5C-EDA3-8C4B-BB8A-BD71A88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8C22-EA13-3944-861A-F0CC361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19C6-C5D7-5B42-99C2-D7DBE00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90B8-9843-3746-8455-68D00BD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0DEF-FAE7-C24A-B057-F93F242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FE2-D3B4-514D-B037-216A186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B96-32CA-5C40-A4AF-5BC1FB9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68-7FEE-4942-AF81-D23CA23E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27B-EFA0-D34A-A9C0-B77FF5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9032-0459-6242-987F-7E02555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EEB-5A50-EC4D-BB79-CFBA9A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0297-4A30-9E42-8DB0-44644A0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D1F-2E2C-BC48-AFB6-C0DD1A1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61-0B20-7740-9530-D55368A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7C398-D6BA-2F41-8A8E-1366A451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71C6-D3BE-CA4D-897B-FC740B1A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54AA-A64D-AB42-A264-309A188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010F-95A0-7D43-8E1B-7E3CBAE5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53CA-3913-8F43-BB2F-C047A51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7DCA-7DA9-FE47-9BAA-BB0FF37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78A-EF07-904E-878B-2A299008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78E-FF80-5942-B1A1-54A33592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123-B720-364B-B859-8DB7D965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E01-972B-B14D-9B8C-719BAD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64C88-BDC6-F34D-BECE-72D2463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09" y="1189446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C067-BE1F-A34C-A5C7-49B2DC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75" y="3161937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FAA9-2166-2849-9BC5-68050AEF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98" y="3161937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C55-B9BC-6043-8B9A-AE5C9187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1" y="3161937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15171-BF75-804E-AC5D-9E6447D7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44" y="3161937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C414A-5C00-7748-9307-740250BE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967" y="3161937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383B5-00F9-664A-91D7-7D5AEFBD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2" y="3161937"/>
            <a:ext cx="14224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3C0ED-6D81-AF48-9314-E5B48D5B26C3}"/>
              </a:ext>
            </a:extLst>
          </p:cNvPr>
          <p:cNvSpPr txBox="1"/>
          <p:nvPr/>
        </p:nvSpPr>
        <p:spPr>
          <a:xfrm>
            <a:off x="5769429" y="1816563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36EC-1E07-4C47-9433-022F2832232C}"/>
              </a:ext>
            </a:extLst>
          </p:cNvPr>
          <p:cNvSpPr txBox="1"/>
          <p:nvPr/>
        </p:nvSpPr>
        <p:spPr>
          <a:xfrm>
            <a:off x="326571" y="3797838"/>
            <a:ext cx="158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264D6-72F5-3949-93EF-B4D90AFEF362}"/>
              </a:ext>
            </a:extLst>
          </p:cNvPr>
          <p:cNvSpPr txBox="1"/>
          <p:nvPr/>
        </p:nvSpPr>
        <p:spPr>
          <a:xfrm>
            <a:off x="2229394" y="3797838"/>
            <a:ext cx="158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9A08-5094-A249-9870-AFF160D577D8}"/>
              </a:ext>
            </a:extLst>
          </p:cNvPr>
          <p:cNvSpPr txBox="1"/>
          <p:nvPr/>
        </p:nvSpPr>
        <p:spPr>
          <a:xfrm>
            <a:off x="6054987" y="3797837"/>
            <a:ext cx="1568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25DF-2822-3E40-823E-D5CAA122401A}"/>
              </a:ext>
            </a:extLst>
          </p:cNvPr>
          <p:cNvSpPr txBox="1"/>
          <p:nvPr/>
        </p:nvSpPr>
        <p:spPr>
          <a:xfrm>
            <a:off x="4132218" y="3769908"/>
            <a:ext cx="158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scratch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92B85-7E56-E047-BC94-900BE51A4D67}"/>
              </a:ext>
            </a:extLst>
          </p:cNvPr>
          <p:cNvSpPr txBox="1"/>
          <p:nvPr/>
        </p:nvSpPr>
        <p:spPr>
          <a:xfrm>
            <a:off x="7937863" y="3780418"/>
            <a:ext cx="158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packages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F6F2-0B5A-704D-A4B0-CB77F55A1A49}"/>
              </a:ext>
            </a:extLst>
          </p:cNvPr>
          <p:cNvSpPr txBox="1"/>
          <p:nvPr/>
        </p:nvSpPr>
        <p:spPr>
          <a:xfrm>
            <a:off x="9840685" y="3769907"/>
            <a:ext cx="158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tmp</a:t>
            </a:r>
            <a:endParaRPr lang="en-US" sz="2200" dirty="0">
              <a:latin typeface="SF Mono" panose="020B0009000002000000" pitchFamily="49" charset="0"/>
              <a:ea typeface="Anonymous Pro" panose="02060609030202000504" pitchFamily="49" charset="0"/>
              <a:cs typeface="SF Mono" panose="020B0009000002000000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D1F925A-F643-2C44-A4D6-0888133F18F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260636" y="470263"/>
            <a:ext cx="550091" cy="48332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A48291-E559-1744-92DA-54B29CE0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12047" y="1421674"/>
            <a:ext cx="550091" cy="29304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B0D7542-B374-AA49-B94C-F39CC6FEC7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163459" y="2373086"/>
            <a:ext cx="550091" cy="10276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7E22163-306C-7445-B5E3-9E0C68F76B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14870" y="2449285"/>
            <a:ext cx="550091" cy="87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3023EE-67A8-3F48-997B-44E066EFF9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066281" y="1497873"/>
            <a:ext cx="550091" cy="27780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260E640-CE73-1240-8F21-95898AEEE3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17693" y="546462"/>
            <a:ext cx="550091" cy="4680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Yalim</dc:creator>
  <cp:lastModifiedBy>Jason Yalim</cp:lastModifiedBy>
  <cp:revision>3</cp:revision>
  <dcterms:created xsi:type="dcterms:W3CDTF">2020-08-17T18:00:34Z</dcterms:created>
  <dcterms:modified xsi:type="dcterms:W3CDTF">2023-08-22T20:22:52Z</dcterms:modified>
</cp:coreProperties>
</file>