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0" r:id="rId4"/>
    <p:sldId id="258" r:id="rId5"/>
    <p:sldId id="259" r:id="rId6"/>
    <p:sldId id="262" r:id="rId7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19452-11CE-4332-8724-6F13065EC1D7}" v="46" dt="2021-03-07T15:22:2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4" y="5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9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6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8C6905-A04E-4DF0-BF9D-602143EC72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78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YiQITXu_iM&amp;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553155" y="960235"/>
            <a:ext cx="796219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ct val="0"/>
              </a:spcBef>
            </a:pPr>
            <a:r>
              <a:rPr lang="en-US" sz="2400" dirty="0"/>
              <a:t>Complete the various hashing calculations as specified in the subsequent slides, using the following key values –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000" dirty="0"/>
              <a:t>            	</a:t>
            </a:r>
            <a:r>
              <a:rPr lang="en-US" sz="2000" b="1" dirty="0">
                <a:solidFill>
                  <a:srgbClr val="0070C0"/>
                </a:solidFill>
              </a:rPr>
              <a:t>15  54  13  10  135  114  49  174  27  24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Feel free to complete this assignment using Excel, Word or other tools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Submit your work and a small write-up highlighting your learning experience</a:t>
            </a:r>
          </a:p>
          <a:p>
            <a:pPr marL="285750" indent="-285750">
              <a:spcBef>
                <a:spcPct val="0"/>
              </a:spcBef>
            </a:pPr>
            <a:endParaRPr lang="en-US" sz="2400" dirty="0"/>
          </a:p>
          <a:p>
            <a:pPr marL="285750" indent="-285750">
              <a:spcBef>
                <a:spcPct val="0"/>
              </a:spcBef>
            </a:pPr>
            <a:r>
              <a:rPr lang="en-US" sz="2400" dirty="0"/>
              <a:t>You may find the following video useful</a:t>
            </a:r>
          </a:p>
          <a:p>
            <a:pPr marL="285750">
              <a:spcBef>
                <a:spcPct val="0"/>
              </a:spcBef>
            </a:pPr>
            <a:r>
              <a:rPr lang="en-US" sz="2000" dirty="0">
                <a:hlinkClick r:id="rId3"/>
              </a:rPr>
              <a:t>https://www.youtube.com/watch?v=4YiQITXu_iM&amp;t</a:t>
            </a:r>
            <a:endParaRPr lang="en-US" sz="2000" dirty="0"/>
          </a:p>
          <a:p>
            <a:pPr marL="285750">
              <a:spcBef>
                <a:spcPct val="0"/>
              </a:spcBef>
            </a:pPr>
            <a:r>
              <a:rPr lang="en-US" sz="2000" dirty="0"/>
              <a:t>Parts 2 – 4 as well</a:t>
            </a:r>
          </a:p>
          <a:p>
            <a:pPr marL="285750" indent="-285750">
              <a:spcBef>
                <a:spcPct val="0"/>
              </a:spcBef>
            </a:pPr>
            <a:endParaRPr lang="en-US" sz="2000" dirty="0"/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553155" y="132467"/>
            <a:ext cx="7823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Lab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008650" cy="1631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linear probing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EEE99D-6ABF-403D-AE74-17E6349B593E}"/>
              </a:ext>
            </a:extLst>
          </p:cNvPr>
          <p:cNvSpPr txBox="1"/>
          <p:nvPr/>
        </p:nvSpPr>
        <p:spPr>
          <a:xfrm>
            <a:off x="1303259" y="2602777"/>
            <a:ext cx="167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004788-537B-47CB-8DF6-045295B47689}"/>
              </a:ext>
            </a:extLst>
          </p:cNvPr>
          <p:cNvSpPr txBox="1"/>
          <p:nvPr/>
        </p:nvSpPr>
        <p:spPr>
          <a:xfrm>
            <a:off x="1303259" y="28144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27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675D4A-BBD2-4CDE-A293-D33DC7BCA76A}"/>
              </a:ext>
            </a:extLst>
          </p:cNvPr>
          <p:cNvSpPr txBox="1"/>
          <p:nvPr/>
        </p:nvSpPr>
        <p:spPr>
          <a:xfrm>
            <a:off x="1303259" y="305999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A9320-CACB-4BC1-B2A3-B79D1EC2C0C3}"/>
              </a:ext>
            </a:extLst>
          </p:cNvPr>
          <p:cNvSpPr txBox="1"/>
          <p:nvPr/>
        </p:nvSpPr>
        <p:spPr>
          <a:xfrm>
            <a:off x="1303259" y="330307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F230B-5EF1-4D17-9C0D-51829C6A1215}"/>
              </a:ext>
            </a:extLst>
          </p:cNvPr>
          <p:cNvSpPr txBox="1"/>
          <p:nvPr/>
        </p:nvSpPr>
        <p:spPr>
          <a:xfrm>
            <a:off x="1303259" y="349020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B8A73-81B2-409E-9B65-B966D055CC2C}"/>
              </a:ext>
            </a:extLst>
          </p:cNvPr>
          <p:cNvSpPr txBox="1"/>
          <p:nvPr/>
        </p:nvSpPr>
        <p:spPr>
          <a:xfrm>
            <a:off x="1264083" y="372247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6B6337-1119-4D56-B6AF-86E2D6FE8DC9}"/>
              </a:ext>
            </a:extLst>
          </p:cNvPr>
          <p:cNvSpPr txBox="1"/>
          <p:nvPr/>
        </p:nvSpPr>
        <p:spPr>
          <a:xfrm>
            <a:off x="1303259" y="396672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8ED05-E828-4D36-B1F9-AFB620ADCB04}"/>
              </a:ext>
            </a:extLst>
          </p:cNvPr>
          <p:cNvSpPr txBox="1"/>
          <p:nvPr/>
        </p:nvSpPr>
        <p:spPr>
          <a:xfrm>
            <a:off x="1303259" y="486266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2AFD73-A49D-48FB-BD46-B30FFC51118E}"/>
              </a:ext>
            </a:extLst>
          </p:cNvPr>
          <p:cNvSpPr txBox="1"/>
          <p:nvPr/>
        </p:nvSpPr>
        <p:spPr>
          <a:xfrm>
            <a:off x="1268848" y="510389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2FDFD1-F30C-4775-A558-7DFE7404FB59}"/>
              </a:ext>
            </a:extLst>
          </p:cNvPr>
          <p:cNvSpPr txBox="1"/>
          <p:nvPr/>
        </p:nvSpPr>
        <p:spPr>
          <a:xfrm>
            <a:off x="1303259" y="529496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17488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436651" cy="163121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Array of 10 elements using open addressing with </a:t>
            </a:r>
            <a:r>
              <a:rPr lang="en-US" sz="2000" dirty="0">
                <a:solidFill>
                  <a:srgbClr val="0070C0"/>
                </a:solidFill>
              </a:rPr>
              <a:t>quadratic probing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r>
              <a:rPr lang="en-US" sz="1600" dirty="0"/>
              <a:t>N = 13</a:t>
            </a: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763577" y="2247587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39057" y="2578564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875AED-6616-4160-BF78-82697D4C05AA}"/>
              </a:ext>
            </a:extLst>
          </p:cNvPr>
          <p:cNvSpPr txBox="1"/>
          <p:nvPr/>
        </p:nvSpPr>
        <p:spPr>
          <a:xfrm>
            <a:off x="1303259" y="2587671"/>
            <a:ext cx="167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5800F4-0F0B-482C-A804-59187840A173}"/>
              </a:ext>
            </a:extLst>
          </p:cNvPr>
          <p:cNvSpPr txBox="1"/>
          <p:nvPr/>
        </p:nvSpPr>
        <p:spPr>
          <a:xfrm>
            <a:off x="1345618" y="350846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27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DB327B-6B9A-4E14-BF89-AA575E7FA6CF}"/>
              </a:ext>
            </a:extLst>
          </p:cNvPr>
          <p:cNvSpPr txBox="1"/>
          <p:nvPr/>
        </p:nvSpPr>
        <p:spPr>
          <a:xfrm>
            <a:off x="1342435" y="305752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444DB3-19C3-4B21-B665-46F0CF87E1D4}"/>
              </a:ext>
            </a:extLst>
          </p:cNvPr>
          <p:cNvSpPr txBox="1"/>
          <p:nvPr/>
        </p:nvSpPr>
        <p:spPr>
          <a:xfrm>
            <a:off x="1342435" y="327756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DF660E-746F-4E80-A0D4-29CFE0286CBB}"/>
              </a:ext>
            </a:extLst>
          </p:cNvPr>
          <p:cNvSpPr txBox="1"/>
          <p:nvPr/>
        </p:nvSpPr>
        <p:spPr>
          <a:xfrm>
            <a:off x="1342435" y="531496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B1C7A8-0FAF-4DB5-96CD-CC60F353568E}"/>
              </a:ext>
            </a:extLst>
          </p:cNvPr>
          <p:cNvSpPr txBox="1"/>
          <p:nvPr/>
        </p:nvSpPr>
        <p:spPr>
          <a:xfrm>
            <a:off x="1303259" y="3732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B0AEE-1CE2-42EC-BC35-683DDD4AD879}"/>
              </a:ext>
            </a:extLst>
          </p:cNvPr>
          <p:cNvSpPr txBox="1"/>
          <p:nvPr/>
        </p:nvSpPr>
        <p:spPr>
          <a:xfrm>
            <a:off x="1303259" y="395042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48E669-D9DC-49EB-947E-A33F23EBDD38}"/>
              </a:ext>
            </a:extLst>
          </p:cNvPr>
          <p:cNvSpPr txBox="1"/>
          <p:nvPr/>
        </p:nvSpPr>
        <p:spPr>
          <a:xfrm>
            <a:off x="1342435" y="486232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C7030-C51C-4CF9-9C79-12704FEFA22F}"/>
              </a:ext>
            </a:extLst>
          </p:cNvPr>
          <p:cNvSpPr txBox="1"/>
          <p:nvPr/>
        </p:nvSpPr>
        <p:spPr>
          <a:xfrm>
            <a:off x="1303259" y="507756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AC813-1449-43B0-889A-9B02735F0F37}"/>
              </a:ext>
            </a:extLst>
          </p:cNvPr>
          <p:cNvSpPr txBox="1"/>
          <p:nvPr/>
        </p:nvSpPr>
        <p:spPr>
          <a:xfrm>
            <a:off x="1303259" y="280034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98887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7619394" cy="415498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Linear array of 10 elements using open addressing (division hashing)</a:t>
            </a:r>
          </a:p>
          <a:p>
            <a:pPr>
              <a:defRPr/>
            </a:pPr>
            <a:r>
              <a:rPr lang="en-US" sz="2000" dirty="0"/>
              <a:t>and the </a:t>
            </a:r>
            <a:r>
              <a:rPr lang="en-US" sz="2000" dirty="0">
                <a:solidFill>
                  <a:srgbClr val="0070C0"/>
                </a:solidFill>
              </a:rPr>
              <a:t>linear-quotient</a:t>
            </a:r>
            <a:r>
              <a:rPr lang="en-US" sz="2000" dirty="0"/>
              <a:t> collision path algorithm</a:t>
            </a:r>
          </a:p>
          <a:p>
            <a:pPr>
              <a:defRPr/>
            </a:pPr>
            <a:r>
              <a:rPr lang="en-US" sz="1600" dirty="0"/>
              <a:t>N = 13, </a:t>
            </a:r>
            <a:r>
              <a:rPr lang="en-US" sz="1600" dirty="0">
                <a:solidFill>
                  <a:srgbClr val="0070C0"/>
                </a:solidFill>
              </a:rPr>
              <a:t>4k+3 prime = </a:t>
            </a:r>
            <a:r>
              <a:rPr lang="en-US" sz="1600" b="1" dirty="0">
                <a:solidFill>
                  <a:srgbClr val="0070C0"/>
                </a:solidFill>
              </a:rPr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0DE2A70-8848-4A8C-8959-FA5A98B024BD}"/>
              </a:ext>
            </a:extLst>
          </p:cNvPr>
          <p:cNvSpPr txBox="1"/>
          <p:nvPr/>
        </p:nvSpPr>
        <p:spPr>
          <a:xfrm>
            <a:off x="3722859" y="1911483"/>
            <a:ext cx="167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5C83C-2DD5-4F92-BB21-44FDF78C6E6F}"/>
              </a:ext>
            </a:extLst>
          </p:cNvPr>
          <p:cNvSpPr txBox="1"/>
          <p:nvPr/>
        </p:nvSpPr>
        <p:spPr>
          <a:xfrm>
            <a:off x="3716446" y="214714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27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FA4DA-9ABC-42EE-AF5E-EC05B83C0F1D}"/>
              </a:ext>
            </a:extLst>
          </p:cNvPr>
          <p:cNvSpPr txBox="1"/>
          <p:nvPr/>
        </p:nvSpPr>
        <p:spPr>
          <a:xfrm>
            <a:off x="3716446" y="238870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F62155-F41B-415D-86A4-3A14B4F24C60}"/>
              </a:ext>
            </a:extLst>
          </p:cNvPr>
          <p:cNvSpPr txBox="1"/>
          <p:nvPr/>
        </p:nvSpPr>
        <p:spPr>
          <a:xfrm>
            <a:off x="3698842" y="328291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7E8B5C-A5EC-4B42-BAC2-D41C91F9DFFC}"/>
              </a:ext>
            </a:extLst>
          </p:cNvPr>
          <p:cNvSpPr txBox="1"/>
          <p:nvPr/>
        </p:nvSpPr>
        <p:spPr>
          <a:xfrm>
            <a:off x="3727573" y="463705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FC7E9-2E20-4020-A4F6-E246B1E90769}"/>
              </a:ext>
            </a:extLst>
          </p:cNvPr>
          <p:cNvSpPr txBox="1"/>
          <p:nvPr/>
        </p:nvSpPr>
        <p:spPr>
          <a:xfrm>
            <a:off x="3642260" y="30464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55D86-B7ED-4A34-96D5-A0943DBEF2CC}"/>
              </a:ext>
            </a:extLst>
          </p:cNvPr>
          <p:cNvSpPr txBox="1"/>
          <p:nvPr/>
        </p:nvSpPr>
        <p:spPr>
          <a:xfrm>
            <a:off x="3716446" y="440421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DA8DBB-8033-42EF-88B4-0AA892EFC12C}"/>
              </a:ext>
            </a:extLst>
          </p:cNvPr>
          <p:cNvSpPr txBox="1"/>
          <p:nvPr/>
        </p:nvSpPr>
        <p:spPr>
          <a:xfrm>
            <a:off x="3722859" y="417137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7BDEA2-25DA-42A3-BDE4-F59F19A24D25}"/>
              </a:ext>
            </a:extLst>
          </p:cNvPr>
          <p:cNvSpPr txBox="1"/>
          <p:nvPr/>
        </p:nvSpPr>
        <p:spPr>
          <a:xfrm>
            <a:off x="3692022" y="375666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116D9-AF34-4787-9262-A0A515FDD625}"/>
              </a:ext>
            </a:extLst>
          </p:cNvPr>
          <p:cNvSpPr txBox="1"/>
          <p:nvPr/>
        </p:nvSpPr>
        <p:spPr>
          <a:xfrm>
            <a:off x="3722859" y="259952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09261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1867" y="1004052"/>
            <a:ext cx="8250441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Bucket hashing of 10 elements (N=10) </a:t>
            </a:r>
            <a:r>
              <a:rPr lang="en-US" dirty="0" err="1"/>
              <a:t>ip</a:t>
            </a:r>
            <a:r>
              <a:rPr lang="en-US" dirty="0"/>
              <a:t> = (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970991" y="1856412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133425" y="2116567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B2F30B-E14F-48EC-A907-945660FCE103}"/>
              </a:ext>
            </a:extLst>
          </p:cNvPr>
          <p:cNvSpPr txBox="1"/>
          <p:nvPr/>
        </p:nvSpPr>
        <p:spPr>
          <a:xfrm>
            <a:off x="1416468" y="3479323"/>
            <a:ext cx="167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03B59-B0BB-4FF8-A07F-DF1B3332723C}"/>
              </a:ext>
            </a:extLst>
          </p:cNvPr>
          <p:cNvSpPr txBox="1"/>
          <p:nvPr/>
        </p:nvSpPr>
        <p:spPr>
          <a:xfrm>
            <a:off x="1429682" y="259384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27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A1B76-883C-4BF0-A4FF-B9BE3D0F326D}"/>
              </a:ext>
            </a:extLst>
          </p:cNvPr>
          <p:cNvSpPr txBox="1"/>
          <p:nvPr/>
        </p:nvSpPr>
        <p:spPr>
          <a:xfrm>
            <a:off x="1407859" y="2105532"/>
            <a:ext cx="1955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03148-31EB-4E42-BEBC-E42A0BD8B448}"/>
              </a:ext>
            </a:extLst>
          </p:cNvPr>
          <p:cNvSpPr txBox="1"/>
          <p:nvPr/>
        </p:nvSpPr>
        <p:spPr>
          <a:xfrm>
            <a:off x="1429682" y="395192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C28B4-C2A5-4768-88EF-15398F9A4677}"/>
              </a:ext>
            </a:extLst>
          </p:cNvPr>
          <p:cNvSpPr txBox="1"/>
          <p:nvPr/>
        </p:nvSpPr>
        <p:spPr>
          <a:xfrm>
            <a:off x="1408459" y="2349489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00F73F-2CDD-44FD-B4BE-2ADE80255C4C}"/>
              </a:ext>
            </a:extLst>
          </p:cNvPr>
          <p:cNvSpPr txBox="1"/>
          <p:nvPr/>
        </p:nvSpPr>
        <p:spPr>
          <a:xfrm>
            <a:off x="1407859" y="416324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114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5A5BC601-C0D8-48B8-AB83-28B9A117733C}"/>
              </a:ext>
            </a:extLst>
          </p:cNvPr>
          <p:cNvGrpSpPr>
            <a:grpSpLocks/>
          </p:cNvGrpSpPr>
          <p:nvPr/>
        </p:nvGrpSpPr>
        <p:grpSpPr bwMode="auto">
          <a:xfrm>
            <a:off x="2752561" y="2112236"/>
            <a:ext cx="454841" cy="2292347"/>
            <a:chOff x="5427641" y="1844409"/>
            <a:chExt cx="455369" cy="2292433"/>
          </a:xfrm>
        </p:grpSpPr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EB072A38-844E-437F-9012-1367E7926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1844409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A485012C-5E2A-4BDE-8C11-9BF5AB12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6" y="2073928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E1D61010-E43B-44A1-A8C3-7594134F7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303447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106F5F0F-3D79-4024-B256-D15919537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532966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4A82D896-E00F-44BD-A609-97FDCF38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762485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0E4D7674-3F6A-4D30-B987-E1DAB86E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992004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773100EB-4B78-4834-855D-AFC7B56DB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1" y="3221523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555AF86C-A889-447C-BA39-58D8A091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451042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B91CAC8D-312E-4ED9-897B-04A7A4608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680561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3" name="Rectangle 16">
              <a:extLst>
                <a:ext uri="{FF2B5EF4-FFF2-40B4-BE49-F238E27FC236}">
                  <a16:creationId xmlns:a16="http://schemas.microsoft.com/office/drawing/2014/main" id="{A8FE0479-B362-46EF-B0FF-B9445AD11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910080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4D7AAAA-04E7-4559-BF72-9A5EE68E2E7B}"/>
              </a:ext>
            </a:extLst>
          </p:cNvPr>
          <p:cNvSpPr txBox="1"/>
          <p:nvPr/>
        </p:nvSpPr>
        <p:spPr>
          <a:xfrm>
            <a:off x="2455981" y="1828139"/>
            <a:ext cx="106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Overflow: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17B6D-B882-4E60-9948-00EBDA3C379E}"/>
              </a:ext>
            </a:extLst>
          </p:cNvPr>
          <p:cNvSpPr txBox="1"/>
          <p:nvPr/>
        </p:nvSpPr>
        <p:spPr>
          <a:xfrm>
            <a:off x="2772534" y="279406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6EFF18-0EFE-4B25-B462-E6FE6E3FDEC1}"/>
              </a:ext>
            </a:extLst>
          </p:cNvPr>
          <p:cNvSpPr txBox="1"/>
          <p:nvPr/>
        </p:nvSpPr>
        <p:spPr>
          <a:xfrm>
            <a:off x="2762550" y="210345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597715-A24D-4FB5-9ED5-3295F68B0B96}"/>
              </a:ext>
            </a:extLst>
          </p:cNvPr>
          <p:cNvSpPr txBox="1"/>
          <p:nvPr/>
        </p:nvSpPr>
        <p:spPr>
          <a:xfrm>
            <a:off x="2762550" y="257538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174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3929CC-BA1D-474B-9365-6DCC0289481A}"/>
              </a:ext>
            </a:extLst>
          </p:cNvPr>
          <p:cNvSpPr txBox="1"/>
          <p:nvPr/>
        </p:nvSpPr>
        <p:spPr>
          <a:xfrm>
            <a:off x="2772534" y="235465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19900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8499475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Come up with your own 15 elements with an array size of 20 using an </a:t>
            </a:r>
            <a:r>
              <a:rPr lang="en-US" sz="2000" dirty="0">
                <a:solidFill>
                  <a:srgbClr val="0070C0"/>
                </a:solidFill>
              </a:rPr>
              <a:t>open addressing algorithm of your choice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Challenge yourself!  Use an algorithm that you are most unfamiliar with to maximize your learning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</a:rPr>
              <a:t>Elements: 15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 = </a:t>
            </a:r>
            <a:r>
              <a:rPr lang="en-US" sz="1600" dirty="0">
                <a:solidFill>
                  <a:srgbClr val="000000"/>
                </a:solidFill>
              </a:rPr>
              <a:t>20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41CF63-2D02-40FC-98D9-8C4F7F95B8DF}"/>
              </a:ext>
            </a:extLst>
          </p:cNvPr>
          <p:cNvGrpSpPr>
            <a:grpSpLocks/>
          </p:cNvGrpSpPr>
          <p:nvPr/>
        </p:nvGrpSpPr>
        <p:grpSpPr bwMode="auto">
          <a:xfrm>
            <a:off x="4979031" y="2157378"/>
            <a:ext cx="454841" cy="2292347"/>
            <a:chOff x="5427641" y="1844409"/>
            <a:chExt cx="455369" cy="2292433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174EF75D-8E16-4EAB-841F-78247C6E2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1844409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538D1731-F66D-46FB-A1DB-4AC34C08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6" y="2073928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51608437-C43A-409F-8D61-C6FFCDC25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303447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02F5BDF-B242-4E83-A20D-D896AB4BB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532966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A65CEF1-9A75-4AFA-8C1C-4F2C22815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762485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7F6B7256-63B2-4E1B-BD0A-DC8E318F5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992004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61DE37C8-179B-4B4E-8B94-79CE9FFB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1" y="3221523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738FF1A9-DD8A-4B15-A36E-40F9A2DFA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451042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AF890D1F-6162-46D8-BF53-470EE86E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680561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F2993EA7-B3AD-4F5D-B649-1EA093BC2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910080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sp>
        <p:nvSpPr>
          <p:cNvPr id="15" name="TextBox 27">
            <a:extLst>
              <a:ext uri="{FF2B5EF4-FFF2-40B4-BE49-F238E27FC236}">
                <a16:creationId xmlns:a16="http://schemas.microsoft.com/office/drawing/2014/main" id="{6B511BB4-6741-4D3F-8739-C4DBBCA68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7" y="2127295"/>
            <a:ext cx="364267" cy="464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400" b="1" dirty="0"/>
              <a:t>0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400" b="1" dirty="0"/>
              <a:t>19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6BEFBD-20EF-4C96-AF1E-55B65C52144A}"/>
              </a:ext>
            </a:extLst>
          </p:cNvPr>
          <p:cNvGrpSpPr>
            <a:grpSpLocks/>
          </p:cNvGrpSpPr>
          <p:nvPr/>
        </p:nvGrpSpPr>
        <p:grpSpPr bwMode="auto">
          <a:xfrm>
            <a:off x="4979031" y="4444023"/>
            <a:ext cx="454841" cy="2292347"/>
            <a:chOff x="5427641" y="1844409"/>
            <a:chExt cx="455369" cy="229243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12A9E054-80E0-4F5A-A5A4-BC63CD66B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1844409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F89D6F8C-B802-4B59-8501-3FA065BA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6" y="2073928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42435A75-D1CE-4CFD-BC52-2068B4769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303447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738FC0D3-137B-49EE-8573-9250C814C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532966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9E421719-8917-48C6-8669-F9D46060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762485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1B87EF3-8DA1-40F8-9A69-AEABF5B1F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2992004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FD345591-6E14-4B62-9C7F-816522BF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1" y="3221523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0AFAC132-0B09-4BA3-BBBF-ED86D404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451042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DE1716EF-2EF6-4044-B32D-3B3AE6CD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680561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C28FEB19-175A-464C-AA3F-04FCB30BE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43" y="3910080"/>
              <a:ext cx="455364" cy="2267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48D874-7A9B-41E0-83A9-25A8D000BEEE}"/>
              </a:ext>
            </a:extLst>
          </p:cNvPr>
          <p:cNvSpPr txBox="1"/>
          <p:nvPr/>
        </p:nvSpPr>
        <p:spPr>
          <a:xfrm>
            <a:off x="823895" y="3206002"/>
            <a:ext cx="2412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Quadratic Probing: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400" b="1" dirty="0">
                <a:solidFill>
                  <a:srgbClr val="0070C0"/>
                </a:solidFill>
              </a:rPr>
              <a:t>51, 20, 36, 45, 73, 71 32, 68, 11, 74, 27, 49, 88, 70, 85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85B13AB0-5DDF-4455-AEAE-4B7C469C8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315" y="2151440"/>
            <a:ext cx="364267" cy="418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20</a:t>
            </a:r>
          </a:p>
          <a:p>
            <a:pPr algn="r">
              <a:spcAft>
                <a:spcPts val="100"/>
              </a:spcAft>
            </a:pPr>
            <a:endParaRPr lang="en-US" sz="1400" b="1" dirty="0">
              <a:solidFill>
                <a:srgbClr val="FF0000"/>
              </a:solidFill>
            </a:endParaRPr>
          </a:p>
          <a:p>
            <a:pPr algn="r">
              <a:spcAft>
                <a:spcPts val="100"/>
              </a:spcAft>
            </a:pPr>
            <a:endParaRPr lang="en-US" sz="1400" b="1" dirty="0">
              <a:solidFill>
                <a:srgbClr val="FF0000"/>
              </a:solidFill>
            </a:endParaRP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27</a:t>
            </a:r>
          </a:p>
          <a:p>
            <a:pPr algn="r">
              <a:spcAft>
                <a:spcPts val="100"/>
              </a:spcAft>
            </a:pPr>
            <a:endParaRPr lang="en-US" sz="1400" b="1" dirty="0">
              <a:solidFill>
                <a:srgbClr val="FF0000"/>
              </a:solidFill>
            </a:endParaRP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45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85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7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68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49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70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51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32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73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74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11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36</a:t>
            </a:r>
          </a:p>
          <a:p>
            <a:pPr algn="r">
              <a:spcAft>
                <a:spcPts val="100"/>
              </a:spcAft>
            </a:pPr>
            <a:r>
              <a:rPr lang="en-US" sz="1400" b="1" dirty="0">
                <a:solidFill>
                  <a:srgbClr val="FF0000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403970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434</Words>
  <Application>Microsoft Office PowerPoint</Application>
  <PresentationFormat>On-screen Show (4:3)</PresentationFormat>
  <Paragraphs>183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Junel Yalung</cp:lastModifiedBy>
  <cp:revision>77</cp:revision>
  <cp:lastPrinted>2015-10-07T21:36:22Z</cp:lastPrinted>
  <dcterms:created xsi:type="dcterms:W3CDTF">2003-12-08T11:02:30Z</dcterms:created>
  <dcterms:modified xsi:type="dcterms:W3CDTF">2021-03-08T00:53:55Z</dcterms:modified>
</cp:coreProperties>
</file>