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31CC7-54B5-4C97-BA36-6FC6A9F68F83}" v="30" dt="2021-03-13T00:58:2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92" d="100"/>
          <a:sy n="92" d="100"/>
        </p:scale>
        <p:origin x="6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01762" y="1265035"/>
            <a:ext cx="834390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000" dirty="0"/>
              <a:t>Complete specified assignments in subsequent slides, using either Word, Excel or PPT  </a:t>
            </a:r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Submit your work and complete a small write-up highlighting your lessons learned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370592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Lab</a:t>
            </a:r>
          </a:p>
        </p:txBody>
      </p:sp>
    </p:spTree>
    <p:extLst>
      <p:ext uri="{BB962C8B-B14F-4D97-AF65-F5344CB8AC3E}">
        <p14:creationId xmlns:p14="http://schemas.microsoft.com/office/powerpoint/2010/main" val="3526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3F478B-1951-479D-BF6F-DAE2B29F97E3}"/>
              </a:ext>
            </a:extLst>
          </p:cNvPr>
          <p:cNvSpPr txBox="1"/>
          <p:nvPr/>
        </p:nvSpPr>
        <p:spPr>
          <a:xfrm>
            <a:off x="1198173" y="4494279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16, 34, 35, 38, 39, 41, 44, 45, 55, 63, 64, 65, 72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45, 38, 34,16, 35, 41, 39, 44, 65, 63, 55, 64, 72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16, 35, 34, 39, 44, 41, 38, 55, 64, 63, 72, 65, 45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 4		Nodes: 38, 65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CD77BC-59E8-4B43-9BE2-568014A2CBA8}"/>
              </a:ext>
            </a:extLst>
          </p:cNvPr>
          <p:cNvSpPr txBox="1"/>
          <p:nvPr/>
        </p:nvSpPr>
        <p:spPr>
          <a:xfrm>
            <a:off x="1295400" y="4343400"/>
            <a:ext cx="2239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– 7 % 2 / 24 * 18 – 5 * 2 + 12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7 2 % - 24 / 18 5 2 * - 12 + *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39.166666666666664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61FDF-E3FA-44F7-B562-9FF5781173CC}"/>
              </a:ext>
            </a:extLst>
          </p:cNvPr>
          <p:cNvSpPr txBox="1"/>
          <p:nvPr/>
        </p:nvSpPr>
        <p:spPr>
          <a:xfrm>
            <a:off x="1485106" y="1779657"/>
            <a:ext cx="7246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770356-6C4B-4EB0-9B71-2DFF1AEBFC7D}"/>
              </a:ext>
            </a:extLst>
          </p:cNvPr>
          <p:cNvSpPr/>
          <p:nvPr/>
        </p:nvSpPr>
        <p:spPr>
          <a:xfrm>
            <a:off x="4380272" y="1303338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70F972-522C-4094-A056-7E2CA90EDA64}"/>
              </a:ext>
            </a:extLst>
          </p:cNvPr>
          <p:cNvSpPr/>
          <p:nvPr/>
        </p:nvSpPr>
        <p:spPr>
          <a:xfrm>
            <a:off x="2730266" y="2757351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732F9B-A5A8-4163-A6EC-CCC86BEE6FF4}"/>
              </a:ext>
            </a:extLst>
          </p:cNvPr>
          <p:cNvSpPr/>
          <p:nvPr/>
        </p:nvSpPr>
        <p:spPr>
          <a:xfrm>
            <a:off x="3439329" y="1960928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27B6D6-E3E9-4E5D-9FCC-5A0EF24F124F}"/>
              </a:ext>
            </a:extLst>
          </p:cNvPr>
          <p:cNvSpPr/>
          <p:nvPr/>
        </p:nvSpPr>
        <p:spPr>
          <a:xfrm>
            <a:off x="5228890" y="2752100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A24C3B-4A40-4BCC-8BDC-E18BF7C1512D}"/>
              </a:ext>
            </a:extLst>
          </p:cNvPr>
          <p:cNvSpPr/>
          <p:nvPr/>
        </p:nvSpPr>
        <p:spPr>
          <a:xfrm>
            <a:off x="3979578" y="2757351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3261B0-BCB1-4CE2-ACC9-E3592D9C4D80}"/>
              </a:ext>
            </a:extLst>
          </p:cNvPr>
          <p:cNvSpPr/>
          <p:nvPr/>
        </p:nvSpPr>
        <p:spPr>
          <a:xfrm>
            <a:off x="5452335" y="1960928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9639FE-BF82-496F-BD59-1D47B2718218}"/>
              </a:ext>
            </a:extLst>
          </p:cNvPr>
          <p:cNvSpPr/>
          <p:nvPr/>
        </p:nvSpPr>
        <p:spPr>
          <a:xfrm>
            <a:off x="5987934" y="3584683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71CBA-6570-4520-9127-8ABBFA0D2EBD}"/>
              </a:ext>
            </a:extLst>
          </p:cNvPr>
          <p:cNvSpPr/>
          <p:nvPr/>
        </p:nvSpPr>
        <p:spPr>
          <a:xfrm>
            <a:off x="4424828" y="3606679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3AD20-0256-4630-BCE2-DFAD4D263F41}"/>
              </a:ext>
            </a:extLst>
          </p:cNvPr>
          <p:cNvSpPr/>
          <p:nvPr/>
        </p:nvSpPr>
        <p:spPr>
          <a:xfrm>
            <a:off x="3250560" y="3569916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5F592-E5A5-48AA-83F8-ABF09482AB23}"/>
              </a:ext>
            </a:extLst>
          </p:cNvPr>
          <p:cNvSpPr/>
          <p:nvPr/>
        </p:nvSpPr>
        <p:spPr>
          <a:xfrm>
            <a:off x="2258003" y="3573275"/>
            <a:ext cx="533400" cy="525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9A956-0059-4C0E-BD19-D33CA0BF684B}"/>
              </a:ext>
            </a:extLst>
          </p:cNvPr>
          <p:cNvSpPr txBox="1"/>
          <p:nvPr/>
        </p:nvSpPr>
        <p:spPr>
          <a:xfrm>
            <a:off x="4426399" y="13960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62861-B738-4DC1-A028-FC0DE15FC08E}"/>
              </a:ext>
            </a:extLst>
          </p:cNvPr>
          <p:cNvSpPr txBox="1"/>
          <p:nvPr/>
        </p:nvSpPr>
        <p:spPr>
          <a:xfrm>
            <a:off x="5544589" y="20389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6A62E-956C-4E6B-B32A-AB3015AB97B0}"/>
              </a:ext>
            </a:extLst>
          </p:cNvPr>
          <p:cNvSpPr txBox="1"/>
          <p:nvPr/>
        </p:nvSpPr>
        <p:spPr>
          <a:xfrm>
            <a:off x="3460213" y="20389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BE0A12-752A-4379-897B-074E625F7F28}"/>
              </a:ext>
            </a:extLst>
          </p:cNvPr>
          <p:cNvSpPr txBox="1"/>
          <p:nvPr/>
        </p:nvSpPr>
        <p:spPr>
          <a:xfrm>
            <a:off x="2781284" y="2850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6C6E2E-7F74-4713-83D8-28917E7D1A22}"/>
              </a:ext>
            </a:extLst>
          </p:cNvPr>
          <p:cNvSpPr txBox="1"/>
          <p:nvPr/>
        </p:nvSpPr>
        <p:spPr>
          <a:xfrm>
            <a:off x="4016546" y="2850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9319E-B80C-45D2-B4CB-F43B9FC545BF}"/>
              </a:ext>
            </a:extLst>
          </p:cNvPr>
          <p:cNvSpPr txBox="1"/>
          <p:nvPr/>
        </p:nvSpPr>
        <p:spPr>
          <a:xfrm>
            <a:off x="5275017" y="28183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005B2B-9A5C-4814-AB7F-3AC6541EEB40}"/>
              </a:ext>
            </a:extLst>
          </p:cNvPr>
          <p:cNvSpPr txBox="1"/>
          <p:nvPr/>
        </p:nvSpPr>
        <p:spPr>
          <a:xfrm>
            <a:off x="2325279" y="37070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8081C-20B6-4DC7-816C-45DD7955005C}"/>
              </a:ext>
            </a:extLst>
          </p:cNvPr>
          <p:cNvSpPr txBox="1"/>
          <p:nvPr/>
        </p:nvSpPr>
        <p:spPr>
          <a:xfrm>
            <a:off x="3296687" y="36376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F5E603-2DF2-47EA-9F96-3A9B3909BE5B}"/>
              </a:ext>
            </a:extLst>
          </p:cNvPr>
          <p:cNvSpPr txBox="1"/>
          <p:nvPr/>
        </p:nvSpPr>
        <p:spPr>
          <a:xfrm>
            <a:off x="4544505" y="3682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17987C-7277-4E89-891C-59B427410115}"/>
              </a:ext>
            </a:extLst>
          </p:cNvPr>
          <p:cNvSpPr txBox="1"/>
          <p:nvPr/>
        </p:nvSpPr>
        <p:spPr>
          <a:xfrm>
            <a:off x="6056450" y="3662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7C6B3-B5D6-4B30-947A-3C9FD4F3E22A}"/>
              </a:ext>
            </a:extLst>
          </p:cNvPr>
          <p:cNvCxnSpPr>
            <a:cxnSpLocks/>
            <a:stCxn id="3" idx="4"/>
            <a:endCxn id="23" idx="7"/>
          </p:cNvCxnSpPr>
          <p:nvPr/>
        </p:nvCxnSpPr>
        <p:spPr>
          <a:xfrm flipH="1">
            <a:off x="3894614" y="1828800"/>
            <a:ext cx="752358" cy="20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CEEB75-8A5C-4AC1-9605-ECDB0763CCF4}"/>
              </a:ext>
            </a:extLst>
          </p:cNvPr>
          <p:cNvCxnSpPr>
            <a:cxnSpLocks/>
            <a:stCxn id="3" idx="4"/>
            <a:endCxn id="26" idx="0"/>
          </p:cNvCxnSpPr>
          <p:nvPr/>
        </p:nvCxnSpPr>
        <p:spPr>
          <a:xfrm>
            <a:off x="4646972" y="1828800"/>
            <a:ext cx="1072063" cy="132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29C799-7A64-4344-9838-19DD41B88020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2996966" y="2486390"/>
            <a:ext cx="709063" cy="27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3FDA67-F9A4-40F2-938A-EDCEC7A352D9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3706029" y="2486390"/>
            <a:ext cx="540249" cy="27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80BD26-DD02-484B-AE06-F542EC44432A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 flipH="1">
            <a:off x="5495590" y="2486390"/>
            <a:ext cx="223445" cy="26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153406-287D-4A41-9360-E8883EC6ECEC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495590" y="3277562"/>
            <a:ext cx="759044" cy="307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99634E-71E2-42B6-A842-A5CBA3ABEBD6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 flipH="1">
            <a:off x="2524703" y="3282813"/>
            <a:ext cx="472263" cy="290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209AC7-897B-4A25-8716-767841F93079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2996966" y="3282813"/>
            <a:ext cx="520294" cy="287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955FAC-ABF1-4BE3-86A3-93BBE9D0FE6E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4246278" y="3282813"/>
            <a:ext cx="445250" cy="323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501</Words>
  <Application>Microsoft Office PowerPoint</Application>
  <PresentationFormat>On-screen Show (4:3)</PresentationFormat>
  <Paragraphs>162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Junel Yalung</cp:lastModifiedBy>
  <cp:revision>25</cp:revision>
  <cp:lastPrinted>2016-04-12T17:35:20Z</cp:lastPrinted>
  <dcterms:created xsi:type="dcterms:W3CDTF">2006-11-01T05:42:40Z</dcterms:created>
  <dcterms:modified xsi:type="dcterms:W3CDTF">2021-03-14T18:51:43Z</dcterms:modified>
</cp:coreProperties>
</file>