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6" r:id="rId3"/>
    <p:sldId id="280" r:id="rId4"/>
    <p:sldId id="257" r:id="rId5"/>
    <p:sldId id="281" r:id="rId6"/>
    <p:sldId id="258" r:id="rId7"/>
    <p:sldId id="259" r:id="rId8"/>
    <p:sldId id="282" r:id="rId9"/>
    <p:sldId id="283" r:id="rId10"/>
    <p:sldId id="286" r:id="rId11"/>
    <p:sldId id="260" r:id="rId12"/>
    <p:sldId id="261" r:id="rId13"/>
    <p:sldId id="278" r:id="rId14"/>
    <p:sldId id="262" r:id="rId15"/>
    <p:sldId id="263" r:id="rId16"/>
    <p:sldId id="264" r:id="rId17"/>
    <p:sldId id="265" r:id="rId18"/>
    <p:sldId id="267" r:id="rId19"/>
    <p:sldId id="268" r:id="rId20"/>
    <p:sldId id="269" r:id="rId21"/>
    <p:sldId id="271" r:id="rId22"/>
    <p:sldId id="270" r:id="rId23"/>
    <p:sldId id="272" r:id="rId24"/>
    <p:sldId id="273" r:id="rId25"/>
    <p:sldId id="274" r:id="rId26"/>
    <p:sldId id="275" r:id="rId27"/>
    <p:sldId id="277" r:id="rId28"/>
    <p:sldId id="276" r:id="rId29"/>
    <p:sldId id="279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6" r:id="rId39"/>
    <p:sldId id="297" r:id="rId40"/>
    <p:sldId id="300" r:id="rId41"/>
    <p:sldId id="301" r:id="rId42"/>
    <p:sldId id="306" r:id="rId43"/>
    <p:sldId id="302" r:id="rId44"/>
    <p:sldId id="303" r:id="rId45"/>
    <p:sldId id="304" r:id="rId46"/>
    <p:sldId id="305" r:id="rId47"/>
    <p:sldId id="298" r:id="rId48"/>
    <p:sldId id="299" r:id="rId49"/>
    <p:sldId id="293" r:id="rId50"/>
    <p:sldId id="29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270" autoAdjust="0"/>
  </p:normalViewPr>
  <p:slideViewPr>
    <p:cSldViewPr snapToGrid="0">
      <p:cViewPr varScale="1">
        <p:scale>
          <a:sx n="80" d="100"/>
          <a:sy n="80" d="100"/>
        </p:scale>
        <p:origin x="17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DF708-915D-464F-8F80-9A469B5BCA8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9C0D0-3D12-493B-8F99-7A60CAAE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5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C0D0-3D12-493B-8F99-7A60CAAE91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6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apt-get clean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apt-get clean command clears the local repository of retrieved package files that are left in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/var/cache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directories it cleans out are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C0D0-3D12-493B-8F99-7A60CAAE91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54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network</a:t>
            </a:r>
            <a:r>
              <a:rPr lang="es-419" dirty="0"/>
              <a:t> </a:t>
            </a:r>
            <a:r>
              <a:rPr lang="es-419" dirty="0" err="1"/>
              <a:t>ls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Por defecto tiene bridge, host, </a:t>
            </a:r>
            <a:r>
              <a:rPr lang="es-419" dirty="0" err="1"/>
              <a:t>none</a:t>
            </a:r>
            <a:endParaRPr lang="es-419" dirty="0"/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containers without a </a:t>
            </a:r>
            <a:r>
              <a:rPr lang="en-US" dirty="0"/>
              <a:t>--network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specified, are attached to the default bridge network. This can be a risk, as unrelated stacks/services/containers are then able to communicate.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C0D0-3D12-493B-8F99-7A60CAAE91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3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Engine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client-server application with these major components: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server which is a type of long-running program called a daemon process (the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REST API which specifies interfaces that programs can use to talk to the daemon and instruct it what to do.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command line interface (CLI) client (the docker command).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C0D0-3D12-493B-8F99-7A60CAAE91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Explicar el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C0D0-3D12-493B-8F99-7A60CAAE91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Explicar el resultado</a:t>
            </a:r>
          </a:p>
          <a:p>
            <a:r>
              <a:rPr lang="es-419" dirty="0"/>
              <a:t>Que prueben cambiando el mensaje </a:t>
            </a:r>
            <a:r>
              <a:rPr lang="es-419" dirty="0" err="1"/>
              <a:t>Hello</a:t>
            </a:r>
            <a:r>
              <a:rPr lang="es-419" dirty="0"/>
              <a:t> </a:t>
            </a:r>
            <a:r>
              <a:rPr lang="es-419" dirty="0" err="1"/>
              <a:t>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C0D0-3D12-493B-8F99-7A60CAAE91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3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C0D0-3D12-493B-8F99-7A60CAAE91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8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C0D0-3D12-493B-8F99-7A60CAAE91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3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C0D0-3D12-493B-8F99-7A60CAAE91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8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https://www.wintellect.com/containerize-python-app-5-minutes/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C0D0-3D12-493B-8F99-7A60CAAE91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24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Crear también el archivo .</a:t>
            </a:r>
            <a:r>
              <a:rPr lang="es-419" dirty="0" err="1"/>
              <a:t>dockerignore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C0D0-3D12-493B-8F99-7A60CAAE91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9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F46C-AC08-4322-9AD3-4800C0CFC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2A513-F651-404F-977E-CD51637D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04E9-6186-4024-A755-8A0BD719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E508-EA50-48AE-8B1A-1A6BED81E6A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09150-A715-41BC-A5DA-6425BD39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9E86-EAF9-4235-9AF6-B720E4C5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8FD-560F-4262-A244-C1F3CE61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841D-5BB1-44A7-B7A4-5DB856D0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CEB96-1058-4C51-B0CE-E108D63C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D96E-C4C3-4E16-955B-700AF3CA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E508-EA50-48AE-8B1A-1A6BED81E6A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196C-F6FD-443A-93DA-944A08FB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D31B2-9347-4AF9-AEAD-C66A6EF6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8FD-560F-4262-A244-C1F3CE61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5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E6075-D5E0-442D-A2E0-C3016D3B8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3F1AB-4B70-4353-A372-1D87545FA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1D57-5EE8-4B4C-B725-3E9AFA9B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E508-EA50-48AE-8B1A-1A6BED81E6A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FC40D-F21A-4027-876A-28024627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35196-8E64-4931-9327-6E502E1D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8FD-560F-4262-A244-C1F3CE61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F810-D860-401E-9830-D90E1E91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55241-D114-4CF7-AFA9-F05535F4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96E15-1F50-41CE-83BE-8CDE2BFA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E508-EA50-48AE-8B1A-1A6BED81E6A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AF68-122B-4835-BB6B-C97A6886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2A8A8-194C-47C8-ACB9-0C7B87B0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8FD-560F-4262-A244-C1F3CE61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8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DAA2-1EDF-4B2A-B950-E40E1E70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9ED60-58E6-420E-91AA-215C5D6E0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0A61-C216-427F-A4D0-14A873F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E508-EA50-48AE-8B1A-1A6BED81E6A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C28A-1C4F-4435-9187-1678740B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7366-774E-4A77-B8F6-9E2E78AD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8FD-560F-4262-A244-C1F3CE61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F557-5D6D-437D-BFE8-F1FADD84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65FB-3095-4E34-8F71-7DBDF97CB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96926-740E-4C9F-82A8-5B03FBFC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01FC4-3C2D-4D45-A6A8-FB4463D5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E508-EA50-48AE-8B1A-1A6BED81E6A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77A5E-3E74-4662-9F83-79FC35A7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2DF45-40A4-40A3-868B-B7890E1F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8FD-560F-4262-A244-C1F3CE61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811C-E7D6-463F-B38A-A7DA8A04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FF23C-52AE-4382-8C5E-3F583B972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B64A3-6AC9-4A5F-B47A-DC117377A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B1278-9306-4BF1-AE88-E6E37437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2DDC4-9119-4E84-BC40-5BBA5856F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29F7A-29E7-4843-886A-C02CF40E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E508-EA50-48AE-8B1A-1A6BED81E6A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B4B7C-CEAF-4627-9EDC-6D36AA9A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59ECA-8BA9-4C03-BB92-0682368E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8FD-560F-4262-A244-C1F3CE61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41F3-8E0D-4F5C-873E-738C7B81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2D78E-F647-4641-BCC6-1CCB34D1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E508-EA50-48AE-8B1A-1A6BED81E6A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5C2D9-C566-4284-BEAD-D4312543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4DAF2-FBC8-423F-8D66-CF84D27C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8FD-560F-4262-A244-C1F3CE61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3BF7F-93DE-41B4-BA34-9CDDCEC4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E508-EA50-48AE-8B1A-1A6BED81E6A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AAD21-D553-4BDA-A1D1-FCD3124D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56823-6DF4-457D-A112-18B419CA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8FD-560F-4262-A244-C1F3CE61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3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A925-544E-46A6-80B1-92322BB9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0D36-380A-4999-B7B5-C0D5C269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9AC93-CE01-4FDA-A203-A86CA6949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B4C01-17CC-429E-9EAB-0B3441CE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E508-EA50-48AE-8B1A-1A6BED81E6A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3056D-AB4B-4082-B39C-8F57FF85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8E758-C138-47EB-8057-103B8DA6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8FD-560F-4262-A244-C1F3CE61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21E-8C5B-4CD0-9CDF-49C84265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3E5EF-9506-4956-9543-8D5C5F1D3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C8D66-C96F-4FDA-BEF0-7674FAE93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7D135-95E0-4DD3-AF41-FEEF96A7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E508-EA50-48AE-8B1A-1A6BED81E6A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A245-11EB-4384-8C03-78A3DBF9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E3A1A-67B0-42DE-99A6-3A2FA2F5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8FD-560F-4262-A244-C1F3CE61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0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4FE4C-1725-4E6B-8AC3-D0F41B8D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31153-0A11-47E6-94F6-BB1AE08CA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2C092-3C16-4AE5-A5D8-34FD6D5E8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BE508-EA50-48AE-8B1A-1A6BED81E6A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1B08-412E-4632-80B7-3F9F62516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977F-5C87-4757-A75F-03F894DA6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B58FD-560F-4262-A244-C1F3CE61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9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docker.com/" TargetMode="External"/><Relationship Id="rId2" Type="http://schemas.openxmlformats.org/officeDocument/2006/relationships/hyperlink" Target="https://www.katacoda.com/courses/docker/playgroun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fr/docs/guides/nodejs-docker-webapp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B94A774-8D3E-4602-84FB-BBD082444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FAC598A-6D24-435D-BFC3-E99D502F0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30" y="449263"/>
            <a:ext cx="3810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2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D191-FB19-4C28-928C-E1DC3683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Laboratorios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BA80D-2B12-4CAC-9962-DBEE0BD3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Katacoda</a:t>
            </a:r>
            <a:r>
              <a:rPr lang="es-419" dirty="0"/>
              <a:t> (Requiere registro)</a:t>
            </a:r>
          </a:p>
          <a:p>
            <a:endParaRPr lang="es-419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https://www.katacoda.com/courses/docker/playground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Play with Docker (</a:t>
            </a:r>
            <a:r>
              <a:rPr lang="en-US" dirty="0" err="1"/>
              <a:t>Requiere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de Docker)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https://labs.play-with-docker.com/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7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8F7A-FAF5-4208-8032-5386B53A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FE9F8-3036-467D-8A65-8F930B6B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Ejecutar </a:t>
            </a:r>
            <a:r>
              <a:rPr lang="es-419" dirty="0" err="1"/>
              <a:t>hello-world</a:t>
            </a:r>
            <a:r>
              <a:rPr lang="es-419" dirty="0"/>
              <a:t> de Docker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run </a:t>
            </a:r>
            <a:r>
              <a:rPr lang="es-419" dirty="0" err="1"/>
              <a:t>hello-world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2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1CC5-8EC5-4A72-8353-2E8E46FD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583E-4AE5-4066-B91C-85482811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Ejecutar </a:t>
            </a:r>
            <a:r>
              <a:rPr lang="es-419" dirty="0" err="1"/>
              <a:t>hello</a:t>
            </a:r>
            <a:r>
              <a:rPr lang="es-419" dirty="0"/>
              <a:t> </a:t>
            </a:r>
            <a:r>
              <a:rPr lang="es-419" dirty="0" err="1"/>
              <a:t>world</a:t>
            </a:r>
            <a:r>
              <a:rPr lang="es-419" dirty="0"/>
              <a:t> de </a:t>
            </a:r>
            <a:r>
              <a:rPr lang="es-419" dirty="0" err="1"/>
              <a:t>whalesay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n-US" dirty="0"/>
              <a:t>docker run docker/</a:t>
            </a:r>
            <a:r>
              <a:rPr lang="en-US" dirty="0" err="1"/>
              <a:t>whalesay</a:t>
            </a:r>
            <a:r>
              <a:rPr lang="en-US" dirty="0"/>
              <a:t> </a:t>
            </a:r>
            <a:r>
              <a:rPr lang="en-US" dirty="0" err="1"/>
              <a:t>cowsay</a:t>
            </a:r>
            <a:r>
              <a:rPr lang="en-US" dirty="0"/>
              <a:t> Hello-</a:t>
            </a:r>
            <a:r>
              <a:rPr lang="en-US" dirty="0" err="1"/>
              <a:t>Wolrd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515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AFF2-E687-499E-8F93-E9CA78B9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CE82-EC1A-4E01-ABDB-82C10BC8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Ejecutar un contenedor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#</a:t>
            </a:r>
            <a:r>
              <a:rPr lang="es-419" dirty="0" err="1"/>
              <a:t>docker</a:t>
            </a:r>
            <a:r>
              <a:rPr lang="es-419" dirty="0"/>
              <a:t> run </a:t>
            </a:r>
            <a:r>
              <a:rPr lang="es-419" dirty="0" err="1"/>
              <a:t>ubuntu</a:t>
            </a:r>
            <a:r>
              <a:rPr lang="es-419" dirty="0"/>
              <a:t> (Que paso?)</a:t>
            </a:r>
          </a:p>
          <a:p>
            <a:endParaRPr lang="es-419" dirty="0"/>
          </a:p>
          <a:p>
            <a:r>
              <a:rPr lang="es-419" dirty="0"/>
              <a:t>Ejecutar contenedor en modo interactivo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run –</a:t>
            </a:r>
            <a:r>
              <a:rPr lang="es-419" dirty="0" err="1"/>
              <a:t>it</a:t>
            </a:r>
            <a:r>
              <a:rPr lang="es-419" dirty="0"/>
              <a:t> </a:t>
            </a:r>
            <a:r>
              <a:rPr lang="es-419" dirty="0" err="1"/>
              <a:t>ubuntu</a:t>
            </a:r>
            <a:r>
              <a:rPr lang="es-419" dirty="0"/>
              <a:t> /</a:t>
            </a:r>
            <a:r>
              <a:rPr lang="es-419" dirty="0" err="1"/>
              <a:t>bin</a:t>
            </a:r>
            <a:r>
              <a:rPr lang="es-419" dirty="0"/>
              <a:t>/</a:t>
            </a:r>
            <a:r>
              <a:rPr lang="es-419" dirty="0" err="1"/>
              <a:t>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095D-6311-4D22-BA76-68ACE699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CEA2-1C43-43CC-AB30-D2676878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Buscar imágenes en </a:t>
            </a:r>
            <a:r>
              <a:rPr lang="es-419" dirty="0" err="1"/>
              <a:t>DockerHub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search</a:t>
            </a:r>
            <a:r>
              <a:rPr lang="es-419" dirty="0"/>
              <a:t> </a:t>
            </a:r>
            <a:r>
              <a:rPr lang="es-419" dirty="0" err="1"/>
              <a:t>httpd</a:t>
            </a: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search</a:t>
            </a:r>
            <a:r>
              <a:rPr lang="es-419" dirty="0"/>
              <a:t> </a:t>
            </a:r>
            <a:r>
              <a:rPr lang="es-419" dirty="0" err="1"/>
              <a:t>nginx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2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31A2-723E-4819-B3EE-28DE6DB5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AE09-7F77-42DC-BC34-C3A8CFA1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Descargar la imagen de </a:t>
            </a:r>
            <a:r>
              <a:rPr lang="es-419" dirty="0" err="1"/>
              <a:t>nginx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pull</a:t>
            </a:r>
            <a:r>
              <a:rPr lang="es-419" dirty="0"/>
              <a:t> </a:t>
            </a:r>
            <a:r>
              <a:rPr lang="es-419" dirty="0" err="1"/>
              <a:t>nginx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Listar las imágenes descargadas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2295-C722-4749-8AD0-BF7AD2D4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2DD0-3FC3-4536-AA11-98154F47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Inspeccionar la imagen de </a:t>
            </a:r>
            <a:r>
              <a:rPr lang="es-419" dirty="0" err="1"/>
              <a:t>nginx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image</a:t>
            </a:r>
            <a:r>
              <a:rPr lang="es-419" dirty="0"/>
              <a:t> </a:t>
            </a:r>
            <a:r>
              <a:rPr lang="es-419" dirty="0" err="1"/>
              <a:t>inspect</a:t>
            </a:r>
            <a:r>
              <a:rPr lang="es-419" dirty="0"/>
              <a:t> </a:t>
            </a:r>
            <a:r>
              <a:rPr lang="es-419" dirty="0" err="1"/>
              <a:t>nginx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4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ADA7-5C1B-4528-8B91-8053E5A4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907C6-1D86-4FC8-9533-6803464E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Crear el contenedor de </a:t>
            </a:r>
            <a:r>
              <a:rPr lang="es-419" dirty="0" err="1"/>
              <a:t>nginx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run –d –p 8080:80 </a:t>
            </a:r>
            <a:r>
              <a:rPr lang="es-419" dirty="0" err="1"/>
              <a:t>nginx:latest</a:t>
            </a:r>
            <a:endParaRPr lang="es-419" dirty="0"/>
          </a:p>
          <a:p>
            <a:pPr marL="0" indent="0">
              <a:buNone/>
            </a:pPr>
            <a:r>
              <a:rPr lang="es-419" dirty="0"/>
              <a:t>-d (Se ejecuta en segundo plano)</a:t>
            </a:r>
          </a:p>
          <a:p>
            <a:pPr marL="0" indent="0">
              <a:buNone/>
            </a:pPr>
            <a:r>
              <a:rPr lang="es-419" dirty="0"/>
              <a:t>-p &lt;puerto host local&gt;:&lt;puerto del contenedor&gt;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Ver que el contenedor se esta ejecutando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ps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41206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1685-23B8-4B43-8F49-1BAE7561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7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1732-6E24-4AF6-975C-156E90B4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Probar el servidor web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curl</a:t>
            </a:r>
            <a:r>
              <a:rPr lang="es-419" dirty="0"/>
              <a:t> http://localhost:8080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3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4E96-54AE-40D1-93C2-53A0F37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4C38-AF05-4613-AEEE-3A079BE0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Detener el contenedor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stop &lt;Nombre/Container ID&gt;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Ver los contenedores ejecutándose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CB9A-3939-47E9-834B-AEC1067B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Contenedores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8D139-F5DF-44A4-9ECE-2AE0DF09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6" y="1780674"/>
            <a:ext cx="3776205" cy="3477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9B1445-4F26-4FF2-ADE9-28C6C722E9EC}"/>
              </a:ext>
            </a:extLst>
          </p:cNvPr>
          <p:cNvSpPr txBox="1"/>
          <p:nvPr/>
        </p:nvSpPr>
        <p:spPr>
          <a:xfrm>
            <a:off x="5979695" y="1540042"/>
            <a:ext cx="50314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Empaque estandarizado para software y dependencias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Aislar aplicaciones entre sí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Comparte el mismo </a:t>
            </a:r>
            <a:r>
              <a:rPr lang="es-ES" dirty="0" err="1"/>
              <a:t>Kernel</a:t>
            </a:r>
            <a:r>
              <a:rPr lang="es-ES" dirty="0"/>
              <a:t> del sistema operativo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 para todas las principales distribuciones de Linux.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Contenedores nativos de Windows Server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1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A870-2072-4761-AFE2-9653E4F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F83A-3EB9-4F59-B5C2-DF3C9122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Iniciar el contenedor 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ps</a:t>
            </a:r>
            <a:r>
              <a:rPr lang="es-419" dirty="0"/>
              <a:t> –a (Para ver todos los contenedores)</a:t>
            </a:r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start</a:t>
            </a:r>
            <a:r>
              <a:rPr lang="es-419" dirty="0"/>
              <a:t> &lt;Nombre/Container ID&gt;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Ver los contenedores ejecutándose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ps</a:t>
            </a:r>
            <a:endParaRPr lang="en-US" dirty="0"/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15484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ED15-E78D-47B7-99AA-EDA96E98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BCEB-C34D-4FDA-AFEA-B409CAE9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Eliminar contenedor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ps</a:t>
            </a:r>
            <a:r>
              <a:rPr lang="es-419" dirty="0"/>
              <a:t> –a</a:t>
            </a:r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rm</a:t>
            </a:r>
            <a:r>
              <a:rPr lang="es-419" dirty="0"/>
              <a:t> &lt;Nombre/Container ID&gt;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45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F48B-5C78-43C2-98E4-80B0B347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08CC-5279-4CA8-A69C-7780B27A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419" dirty="0"/>
              <a:t>Descargar imagen de </a:t>
            </a:r>
            <a:r>
              <a:rPr lang="es-419" dirty="0" err="1"/>
              <a:t>httpd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pull</a:t>
            </a:r>
            <a:r>
              <a:rPr lang="es-419" dirty="0"/>
              <a:t> </a:t>
            </a:r>
            <a:r>
              <a:rPr lang="es-419" dirty="0" err="1"/>
              <a:t>httpd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Crear el contenedor de </a:t>
            </a:r>
            <a:r>
              <a:rPr lang="es-419" dirty="0" err="1"/>
              <a:t>httpd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run –d –p 80:80 --</a:t>
            </a:r>
            <a:r>
              <a:rPr lang="es-419" dirty="0" err="1"/>
              <a:t>name</a:t>
            </a:r>
            <a:r>
              <a:rPr lang="es-419" dirty="0"/>
              <a:t> </a:t>
            </a:r>
            <a:r>
              <a:rPr lang="es-419" dirty="0" err="1"/>
              <a:t>mi_web</a:t>
            </a:r>
            <a:r>
              <a:rPr lang="es-419" dirty="0"/>
              <a:t> </a:t>
            </a:r>
            <a:r>
              <a:rPr lang="es-419" dirty="0" err="1"/>
              <a:t>httpd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Probamos el servidor </a:t>
            </a:r>
            <a:r>
              <a:rPr lang="es-419" dirty="0" err="1"/>
              <a:t>httpd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n-US" dirty="0"/>
              <a:t>$curl http://localhost</a:t>
            </a:r>
          </a:p>
        </p:txBody>
      </p:sp>
    </p:spTree>
    <p:extLst>
      <p:ext uri="{BB962C8B-B14F-4D97-AF65-F5344CB8AC3E}">
        <p14:creationId xmlns:p14="http://schemas.microsoft.com/office/powerpoint/2010/main" val="3587193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D646-7F5C-406F-887C-FD6A25A5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Practica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A086-6320-4B23-8120-A58FFD90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Eliminar los contenedores que estén corriendo</a:t>
            </a:r>
          </a:p>
          <a:p>
            <a:r>
              <a:rPr lang="es-419" dirty="0"/>
              <a:t>Crear el contenedor de </a:t>
            </a:r>
            <a:r>
              <a:rPr lang="es-419" dirty="0" err="1"/>
              <a:t>nginx</a:t>
            </a:r>
            <a:r>
              <a:rPr lang="es-419" dirty="0"/>
              <a:t> con el nombre “</a:t>
            </a:r>
            <a:r>
              <a:rPr lang="es-419" dirty="0" err="1"/>
              <a:t>mi_nginx</a:t>
            </a:r>
            <a:r>
              <a:rPr lang="es-419" dirty="0"/>
              <a:t>”</a:t>
            </a:r>
          </a:p>
          <a:p>
            <a:r>
              <a:rPr lang="es-419" dirty="0"/>
              <a:t>El puerto de host local 88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plano</a:t>
            </a:r>
            <a:endParaRPr lang="en-US" dirty="0"/>
          </a:p>
          <a:p>
            <a:r>
              <a:rPr lang="en-US" dirty="0" err="1"/>
              <a:t>Detener</a:t>
            </a:r>
            <a:r>
              <a:rPr lang="en-US" dirty="0"/>
              <a:t> y </a:t>
            </a:r>
            <a:r>
              <a:rPr lang="en-US" dirty="0" err="1"/>
              <a:t>eliminar</a:t>
            </a:r>
            <a:r>
              <a:rPr lang="en-US" dirty="0"/>
              <a:t> el </a:t>
            </a:r>
            <a:r>
              <a:rPr lang="en-US" dirty="0" err="1"/>
              <a:t>contenedor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6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0FE1-C4C1-4C7D-9C26-425EC807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4DD9-3C9B-4E2E-8156-A03A4ECD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contenedor con </a:t>
            </a:r>
            <a:r>
              <a:rPr lang="es-419" dirty="0" err="1"/>
              <a:t>nginx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–d –p 8080:80 --</a:t>
            </a:r>
            <a:r>
              <a:rPr lang="es-419" dirty="0" err="1"/>
              <a:t>name</a:t>
            </a:r>
            <a:r>
              <a:rPr lang="es-419" dirty="0"/>
              <a:t> </a:t>
            </a:r>
            <a:r>
              <a:rPr lang="es-419" dirty="0" err="1"/>
              <a:t>mi_nginx</a:t>
            </a:r>
            <a:r>
              <a:rPr lang="es-419" dirty="0"/>
              <a:t> </a:t>
            </a:r>
            <a:r>
              <a:rPr lang="es-419" dirty="0" err="1"/>
              <a:t>nginx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Ejecutar comandos en el contenedor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exec</a:t>
            </a:r>
            <a:r>
              <a:rPr lang="es-419" dirty="0"/>
              <a:t> </a:t>
            </a:r>
            <a:r>
              <a:rPr lang="es-419" dirty="0" err="1"/>
              <a:t>my_nginx</a:t>
            </a:r>
            <a:r>
              <a:rPr lang="es-419" dirty="0"/>
              <a:t> </a:t>
            </a:r>
            <a:r>
              <a:rPr lang="es-419" dirty="0" err="1"/>
              <a:t>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9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5096-F3E5-4B7B-9E32-43C96389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BA10-0CF9-41D0-9976-2FB0DD90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Entrar al contenedor 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exec</a:t>
            </a:r>
            <a:r>
              <a:rPr lang="es-419" dirty="0"/>
              <a:t> –</a:t>
            </a:r>
            <a:r>
              <a:rPr lang="es-419" dirty="0" err="1"/>
              <a:t>it</a:t>
            </a:r>
            <a:r>
              <a:rPr lang="es-419" dirty="0"/>
              <a:t> </a:t>
            </a:r>
            <a:r>
              <a:rPr lang="es-419" dirty="0" err="1"/>
              <a:t>mi_nginx</a:t>
            </a:r>
            <a:r>
              <a:rPr lang="es-419" dirty="0"/>
              <a:t> /</a:t>
            </a:r>
            <a:r>
              <a:rPr lang="es-419" dirty="0" err="1"/>
              <a:t>bin</a:t>
            </a:r>
            <a:r>
              <a:rPr lang="es-419" dirty="0"/>
              <a:t>/</a:t>
            </a:r>
            <a:r>
              <a:rPr lang="es-419" dirty="0" err="1"/>
              <a:t>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36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D646-7F5C-406F-887C-FD6A25A5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Práctica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A086-6320-4B23-8120-A58FFD90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Eliminar los contenedores que estén corriendo</a:t>
            </a:r>
          </a:p>
          <a:p>
            <a:r>
              <a:rPr lang="es-419" dirty="0"/>
              <a:t>Crear el contenedor de </a:t>
            </a:r>
            <a:r>
              <a:rPr lang="es-419" dirty="0" err="1"/>
              <a:t>nginx</a:t>
            </a:r>
            <a:r>
              <a:rPr lang="es-419" dirty="0"/>
              <a:t> con el nombre “</a:t>
            </a:r>
            <a:r>
              <a:rPr lang="es-419" dirty="0" err="1"/>
              <a:t>mi_nginx</a:t>
            </a:r>
            <a:r>
              <a:rPr lang="es-419" dirty="0"/>
              <a:t>”</a:t>
            </a:r>
          </a:p>
          <a:p>
            <a:r>
              <a:rPr lang="es-419" dirty="0"/>
              <a:t>El puerto de host local 80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plano</a:t>
            </a:r>
            <a:endParaRPr lang="en-US" dirty="0"/>
          </a:p>
          <a:p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contenedor</a:t>
            </a:r>
            <a:endParaRPr lang="en-US" dirty="0"/>
          </a:p>
          <a:p>
            <a:r>
              <a:rPr lang="en-US" dirty="0" err="1"/>
              <a:t>Modificar</a:t>
            </a:r>
            <a:r>
              <a:rPr lang="en-US" dirty="0"/>
              <a:t> index.html (/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/html)</a:t>
            </a:r>
          </a:p>
          <a:p>
            <a:r>
              <a:rPr lang="en-US" dirty="0" err="1"/>
              <a:t>Salir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con exit</a:t>
            </a:r>
          </a:p>
          <a:p>
            <a:r>
              <a:rPr lang="en-US" dirty="0" err="1"/>
              <a:t>Probar</a:t>
            </a:r>
            <a:r>
              <a:rPr lang="en-US" dirty="0"/>
              <a:t> el </a:t>
            </a:r>
            <a:r>
              <a:rPr lang="en-US" dirty="0" err="1"/>
              <a:t>cambio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index.html</a:t>
            </a:r>
          </a:p>
          <a:p>
            <a:r>
              <a:rPr lang="en-US" dirty="0" err="1"/>
              <a:t>Detener</a:t>
            </a:r>
            <a:r>
              <a:rPr lang="en-US" dirty="0"/>
              <a:t> y </a:t>
            </a:r>
            <a:r>
              <a:rPr lang="en-US" dirty="0" err="1"/>
              <a:t>eliminar</a:t>
            </a:r>
            <a:r>
              <a:rPr lang="en-US" dirty="0"/>
              <a:t> el </a:t>
            </a:r>
            <a:r>
              <a:rPr lang="en-US" dirty="0" err="1"/>
              <a:t>contenedor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82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D646-7F5C-406F-887C-FD6A25A5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Practica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A086-6320-4B23-8120-A58FFD90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419" dirty="0"/>
              <a:t>Eliminar los contenedores que estén corriendo</a:t>
            </a:r>
          </a:p>
          <a:p>
            <a:r>
              <a:rPr lang="es-419" dirty="0"/>
              <a:t>Crear el contenedor de </a:t>
            </a:r>
            <a:r>
              <a:rPr lang="es-419" dirty="0" err="1"/>
              <a:t>httpd</a:t>
            </a:r>
            <a:r>
              <a:rPr lang="es-419" dirty="0"/>
              <a:t> con el nombre “</a:t>
            </a:r>
            <a:r>
              <a:rPr lang="es-419" dirty="0" err="1"/>
              <a:t>mi_httpd</a:t>
            </a:r>
            <a:r>
              <a:rPr lang="es-419" dirty="0"/>
              <a:t>”</a:t>
            </a:r>
          </a:p>
          <a:p>
            <a:r>
              <a:rPr lang="es-419" dirty="0"/>
              <a:t>El puerto de host local 8888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plano</a:t>
            </a:r>
            <a:endParaRPr lang="en-US" dirty="0"/>
          </a:p>
          <a:p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contenedor</a:t>
            </a:r>
            <a:endParaRPr lang="en-US" dirty="0"/>
          </a:p>
          <a:p>
            <a:r>
              <a:rPr lang="en-US" dirty="0" err="1"/>
              <a:t>Modificar</a:t>
            </a:r>
            <a:r>
              <a:rPr lang="en-US" dirty="0"/>
              <a:t> index.html (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es la </a:t>
            </a:r>
            <a:r>
              <a:rPr lang="en-US" dirty="0" err="1"/>
              <a:t>ruta</a:t>
            </a:r>
            <a:r>
              <a:rPr lang="en-US" dirty="0"/>
              <a:t>)</a:t>
            </a:r>
          </a:p>
          <a:p>
            <a:r>
              <a:rPr lang="en-US" dirty="0" err="1"/>
              <a:t>Salir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con exit</a:t>
            </a:r>
          </a:p>
          <a:p>
            <a:r>
              <a:rPr lang="en-US" dirty="0" err="1"/>
              <a:t>Probar</a:t>
            </a:r>
            <a:r>
              <a:rPr lang="en-US" dirty="0"/>
              <a:t> el </a:t>
            </a:r>
            <a:r>
              <a:rPr lang="en-US" dirty="0" err="1"/>
              <a:t>cambio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index.html</a:t>
            </a:r>
          </a:p>
          <a:p>
            <a:r>
              <a:rPr lang="en-US" dirty="0" err="1"/>
              <a:t>Detener</a:t>
            </a:r>
            <a:r>
              <a:rPr lang="en-US" dirty="0"/>
              <a:t> e </a:t>
            </a:r>
            <a:r>
              <a:rPr lang="en-US" dirty="0" err="1"/>
              <a:t>iniciar</a:t>
            </a:r>
            <a:r>
              <a:rPr lang="en-US" dirty="0"/>
              <a:t> el </a:t>
            </a:r>
            <a:r>
              <a:rPr lang="en-US" dirty="0" err="1"/>
              <a:t>contenedor</a:t>
            </a:r>
            <a:r>
              <a:rPr lang="en-US" dirty="0"/>
              <a:t> (Que </a:t>
            </a:r>
            <a:r>
              <a:rPr lang="en-US" dirty="0" err="1"/>
              <a:t>pasa</a:t>
            </a:r>
            <a:r>
              <a:rPr lang="en-US" dirty="0"/>
              <a:t> con lo que </a:t>
            </a:r>
            <a:r>
              <a:rPr lang="en-US" dirty="0" err="1"/>
              <a:t>modificamos</a:t>
            </a:r>
            <a:r>
              <a:rPr lang="en-US" dirty="0"/>
              <a:t>?)</a:t>
            </a:r>
          </a:p>
          <a:p>
            <a:r>
              <a:rPr lang="en-US" dirty="0" err="1"/>
              <a:t>Detener</a:t>
            </a:r>
            <a:r>
              <a:rPr lang="en-US" dirty="0"/>
              <a:t> y </a:t>
            </a:r>
            <a:r>
              <a:rPr lang="en-US" dirty="0" err="1"/>
              <a:t>eliminar</a:t>
            </a:r>
            <a:r>
              <a:rPr lang="en-US" dirty="0"/>
              <a:t> el </a:t>
            </a:r>
            <a:r>
              <a:rPr lang="en-US" dirty="0" err="1"/>
              <a:t>contenedor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26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C3E3-7B23-4EC0-9FD8-3C6D6146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8932-7C8E-4513-9045-8EF19BA4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419" dirty="0"/>
              <a:t>Crear </a:t>
            </a:r>
            <a:r>
              <a:rPr lang="es-419" dirty="0" err="1"/>
              <a:t>Dockerfile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FROM </a:t>
            </a:r>
            <a:r>
              <a:rPr lang="es-419" dirty="0" err="1"/>
              <a:t>nginx:latest</a:t>
            </a:r>
            <a:endParaRPr lang="es-419" dirty="0"/>
          </a:p>
          <a:p>
            <a:pPr marL="0" indent="0">
              <a:buNone/>
            </a:pPr>
            <a:r>
              <a:rPr lang="es-419" dirty="0"/>
              <a:t>COPY index.html /</a:t>
            </a:r>
            <a:r>
              <a:rPr lang="es-419" dirty="0" err="1"/>
              <a:t>usr</a:t>
            </a:r>
            <a:r>
              <a:rPr lang="es-419" dirty="0"/>
              <a:t>/share/</a:t>
            </a:r>
            <a:r>
              <a:rPr lang="es-419" dirty="0" err="1"/>
              <a:t>nginx</a:t>
            </a:r>
            <a:r>
              <a:rPr lang="es-419" dirty="0"/>
              <a:t>/</a:t>
            </a:r>
            <a:r>
              <a:rPr lang="es-419" dirty="0" err="1"/>
              <a:t>html</a:t>
            </a:r>
            <a:r>
              <a:rPr lang="es-419" dirty="0"/>
              <a:t>/index.html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Crear index.html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$echo “&lt;h1&gt;</a:t>
            </a:r>
            <a:r>
              <a:rPr lang="es-419" dirty="0" err="1"/>
              <a:t>Index</a:t>
            </a:r>
            <a:r>
              <a:rPr lang="es-419" dirty="0"/>
              <a:t> desde </a:t>
            </a:r>
            <a:r>
              <a:rPr lang="es-419" dirty="0" err="1"/>
              <a:t>Dockerfile</a:t>
            </a:r>
            <a:r>
              <a:rPr lang="es-419" dirty="0"/>
              <a:t>&lt;/h1&gt;” &gt; index.html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Crear nueva imagen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build</a:t>
            </a:r>
            <a:r>
              <a:rPr lang="es-419" dirty="0"/>
              <a:t> –t mi_web:v1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28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85F5-95ED-4371-A47E-6EDCCCCE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14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981F-8547-43DC-8F8A-8FB81C04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Ver la nueva imagen creada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images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Crear el contenedor de la nueva imagen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run –d –p 80:80 mi_web:v1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58192-1F84-473D-A088-5906499F2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03" y="1560512"/>
            <a:ext cx="9993394" cy="37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41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CC20-EDB0-4965-9C0A-EA5587C3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Práctica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AB2C-7A0A-40E1-88CE-403A796E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archivo </a:t>
            </a:r>
            <a:r>
              <a:rPr lang="es-419" dirty="0" err="1"/>
              <a:t>Dockerfile</a:t>
            </a:r>
            <a:endParaRPr lang="es-419" dirty="0"/>
          </a:p>
          <a:p>
            <a:r>
              <a:rPr lang="es-419" dirty="0"/>
              <a:t>Crear index.html</a:t>
            </a:r>
          </a:p>
          <a:p>
            <a:r>
              <a:rPr lang="es-419" dirty="0"/>
              <a:t>Crear nueva imagen de </a:t>
            </a:r>
            <a:r>
              <a:rPr lang="es-419" dirty="0" err="1"/>
              <a:t>httpd</a:t>
            </a:r>
            <a:r>
              <a:rPr lang="es-419" dirty="0"/>
              <a:t> que tenga index.html</a:t>
            </a:r>
          </a:p>
          <a:p>
            <a:r>
              <a:rPr lang="es-419" dirty="0"/>
              <a:t>Crear el contenedor a partir de la nueva imagen</a:t>
            </a:r>
          </a:p>
          <a:p>
            <a:r>
              <a:rPr lang="es-419" dirty="0"/>
              <a:t>Validar que se muestre la nueva pagina</a:t>
            </a:r>
          </a:p>
          <a:p>
            <a:r>
              <a:rPr lang="es-419" dirty="0"/>
              <a:t>Detener y eliminar el contenedor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16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BEBF-8845-44C0-BFE7-704CB75D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3C24-AEF3-4B3E-B118-FB72CAED0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el siguiente contenedor</a:t>
            </a:r>
          </a:p>
          <a:p>
            <a:endParaRPr lang="es-419" dirty="0"/>
          </a:p>
          <a:p>
            <a:pPr marL="0" indent="0">
              <a:buNone/>
            </a:pPr>
            <a:r>
              <a:rPr lang="en-US" dirty="0"/>
              <a:t>docker run -it --rm --name </a:t>
            </a:r>
            <a:r>
              <a:rPr lang="en-US" dirty="0" err="1"/>
              <a:t>nyancat</a:t>
            </a:r>
            <a:r>
              <a:rPr lang="en-US" dirty="0"/>
              <a:t> 06kellyjac/</a:t>
            </a:r>
            <a:r>
              <a:rPr lang="en-US" dirty="0" err="1"/>
              <a:t>nyancat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14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7E5C-6DF9-4DD5-9889-6403B9B0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BB0B-F1C7-4CE7-A406-04B7610F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419" dirty="0"/>
              <a:t>Crear </a:t>
            </a:r>
            <a:r>
              <a:rPr lang="es-419" dirty="0" err="1"/>
              <a:t>Dockerfile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FROM </a:t>
            </a:r>
            <a:r>
              <a:rPr lang="es-419" dirty="0" err="1"/>
              <a:t>python:latest</a:t>
            </a:r>
            <a:endParaRPr lang="es-419" dirty="0"/>
          </a:p>
          <a:p>
            <a:pPr marL="0" indent="0">
              <a:buNone/>
            </a:pPr>
            <a:r>
              <a:rPr lang="es-419" dirty="0"/>
              <a:t>COPY . .</a:t>
            </a:r>
          </a:p>
          <a:p>
            <a:pPr marL="0" indent="0">
              <a:buNone/>
            </a:pPr>
            <a:r>
              <a:rPr lang="es-419" dirty="0"/>
              <a:t>CMD ["</a:t>
            </a:r>
            <a:r>
              <a:rPr lang="es-419" dirty="0" err="1"/>
              <a:t>python</a:t>
            </a:r>
            <a:r>
              <a:rPr lang="es-419" dirty="0"/>
              <a:t>", "./hello.py"]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Crear hello.py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 err="1"/>
              <a:t>print</a:t>
            </a:r>
            <a:r>
              <a:rPr lang="es-419" dirty="0"/>
              <a:t>(“</a:t>
            </a:r>
            <a:r>
              <a:rPr lang="es-419" dirty="0" err="1"/>
              <a:t>Hello</a:t>
            </a:r>
            <a:r>
              <a:rPr lang="es-419" dirty="0"/>
              <a:t> </a:t>
            </a:r>
            <a:r>
              <a:rPr lang="es-419" dirty="0" err="1"/>
              <a:t>World</a:t>
            </a:r>
            <a:r>
              <a:rPr lang="es-419" dirty="0"/>
              <a:t> </a:t>
            </a:r>
            <a:r>
              <a:rPr lang="es-419" dirty="0" err="1"/>
              <a:t>from</a:t>
            </a:r>
            <a:r>
              <a:rPr lang="es-419" dirty="0"/>
              <a:t> Python!”)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Crear nueva imagen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build</a:t>
            </a:r>
            <a:r>
              <a:rPr lang="es-419" dirty="0"/>
              <a:t> –t python_hello:v1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1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85BF-5AF6-46AF-8358-49C482CD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16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7E15-8092-45DB-8F0E-942B93F8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Ver la nueva imagen creada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images</a:t>
            </a:r>
            <a:endParaRPr lang="es-419" dirty="0"/>
          </a:p>
          <a:p>
            <a:pPr marL="0" indent="0">
              <a:buNone/>
            </a:pPr>
            <a:endParaRPr lang="en-US" dirty="0"/>
          </a:p>
          <a:p>
            <a:r>
              <a:rPr lang="es-419" dirty="0"/>
              <a:t>Crear el contenedor de la nueva imagen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$docker run python_hello:v1</a:t>
            </a:r>
          </a:p>
        </p:txBody>
      </p:sp>
    </p:spTree>
    <p:extLst>
      <p:ext uri="{BB962C8B-B14F-4D97-AF65-F5344CB8AC3E}">
        <p14:creationId xmlns:p14="http://schemas.microsoft.com/office/powerpoint/2010/main" val="2879875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714-DCEF-45AC-B7DC-B73DDC74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D823-BD09-438B-BE99-F0E7B94F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419" dirty="0"/>
              <a:t>Entrar a inspeccionar el contenedor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run  -</a:t>
            </a:r>
            <a:r>
              <a:rPr lang="es-419" dirty="0" err="1"/>
              <a:t>it</a:t>
            </a:r>
            <a:r>
              <a:rPr lang="es-419" dirty="0"/>
              <a:t> </a:t>
            </a:r>
            <a:r>
              <a:rPr lang="en-US" dirty="0"/>
              <a:t>python_hello:v1 /bin/bash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Ejecutamos</a:t>
            </a:r>
            <a:r>
              <a:rPr lang="en-US" dirty="0"/>
              <a:t> ls para </a:t>
            </a:r>
            <a:r>
              <a:rPr lang="en-US" dirty="0" err="1"/>
              <a:t>listar</a:t>
            </a:r>
            <a:r>
              <a:rPr lang="en-US" dirty="0"/>
              <a:t> los </a:t>
            </a:r>
            <a:r>
              <a:rPr lang="en-US" dirty="0" err="1"/>
              <a:t>archivos</a:t>
            </a:r>
            <a:r>
              <a:rPr lang="en-US" dirty="0"/>
              <a:t> y </a:t>
            </a:r>
            <a:r>
              <a:rPr lang="en-US" dirty="0" err="1"/>
              <a:t>directorios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root@38ea50909d48:/# ls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Dockerfile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boot  </a:t>
            </a:r>
            <a:r>
              <a:rPr lang="en-US" dirty="0" err="1"/>
              <a:t>etc</a:t>
            </a:r>
            <a:r>
              <a:rPr lang="en-US" dirty="0"/>
              <a:t>       home  lib64  </a:t>
            </a:r>
            <a:r>
              <a:rPr lang="en-US" dirty="0" err="1"/>
              <a:t>mnt</a:t>
            </a:r>
            <a:r>
              <a:rPr lang="en-US" dirty="0"/>
              <a:t>  proc  run   </a:t>
            </a:r>
            <a:r>
              <a:rPr lang="en-US" dirty="0" err="1"/>
              <a:t>srv</a:t>
            </a:r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  var</a:t>
            </a:r>
          </a:p>
          <a:p>
            <a:pPr marL="0" indent="0">
              <a:buNone/>
            </a:pPr>
            <a:r>
              <a:rPr lang="en-US" dirty="0"/>
              <a:t>bin         dev   hello.py  lib   media  opt  root  </a:t>
            </a:r>
            <a:r>
              <a:rPr lang="en-US" dirty="0" err="1"/>
              <a:t>sbin</a:t>
            </a:r>
            <a:r>
              <a:rPr lang="en-US" dirty="0"/>
              <a:t>  sys  </a:t>
            </a:r>
            <a:r>
              <a:rPr lang="en-US" dirty="0" err="1"/>
              <a:t>usr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Vemos</a:t>
            </a:r>
            <a:r>
              <a:rPr lang="en-US" dirty="0"/>
              <a:t> que se </a:t>
            </a:r>
            <a:r>
              <a:rPr lang="en-US" dirty="0" err="1"/>
              <a:t>copió</a:t>
            </a:r>
            <a:r>
              <a:rPr lang="en-US" dirty="0"/>
              <a:t> el archive </a:t>
            </a:r>
            <a:r>
              <a:rPr lang="en-US" dirty="0" err="1"/>
              <a:t>Dockerfile</a:t>
            </a:r>
            <a:r>
              <a:rPr lang="en-US" dirty="0"/>
              <a:t> y </a:t>
            </a:r>
            <a:r>
              <a:rPr lang="en-US" dirty="0" err="1"/>
              <a:t>salimos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06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DC68-3D1F-40BE-A1B4-90F36122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17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BE1A-F820-4D0E-9C46-5E2BAF56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419" dirty="0"/>
              <a:t>Crear archivo .</a:t>
            </a:r>
            <a:r>
              <a:rPr lang="es-419" dirty="0" err="1"/>
              <a:t>dockerignore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$echo “</a:t>
            </a:r>
            <a:r>
              <a:rPr lang="es-419" dirty="0" err="1"/>
              <a:t>Dockerfile</a:t>
            </a:r>
            <a:r>
              <a:rPr lang="es-419" dirty="0"/>
              <a:t>” &gt; .</a:t>
            </a:r>
            <a:r>
              <a:rPr lang="es-419" dirty="0" err="1"/>
              <a:t>dockerignore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Crear una nueva imagen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build</a:t>
            </a:r>
            <a:r>
              <a:rPr lang="es-419" dirty="0"/>
              <a:t> –t </a:t>
            </a:r>
            <a:r>
              <a:rPr lang="es-419" dirty="0" err="1"/>
              <a:t>python_hello:latest</a:t>
            </a:r>
            <a:r>
              <a:rPr lang="es-419" dirty="0"/>
              <a:t> .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Crear el contenedor de la nueva imagen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$docker run </a:t>
            </a:r>
            <a:r>
              <a:rPr lang="en-US" dirty="0" err="1"/>
              <a:t>python_hello:latest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53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0A61-B80E-444A-9E9E-71EC0B68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17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DAED-96E9-402B-A63C-442BE2A7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Entrar a inspeccionar el contenedor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run  -</a:t>
            </a:r>
            <a:r>
              <a:rPr lang="es-419" dirty="0" err="1"/>
              <a:t>it</a:t>
            </a:r>
            <a:r>
              <a:rPr lang="es-419" dirty="0"/>
              <a:t> </a:t>
            </a:r>
            <a:r>
              <a:rPr lang="en-US" dirty="0" err="1"/>
              <a:t>python_hello</a:t>
            </a:r>
            <a:r>
              <a:rPr lang="en-US" dirty="0"/>
              <a:t> /bin/bash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Vemos</a:t>
            </a:r>
            <a:r>
              <a:rPr lang="en-US" dirty="0"/>
              <a:t> que </a:t>
            </a:r>
            <a:r>
              <a:rPr lang="en-US" dirty="0" err="1"/>
              <a:t>ya</a:t>
            </a:r>
            <a:r>
              <a:rPr lang="en-US" dirty="0"/>
              <a:t> no se </a:t>
            </a:r>
            <a:r>
              <a:rPr lang="en-US" dirty="0" err="1"/>
              <a:t>encuentra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E4FB-5DBD-428B-B2A8-7B69F4D4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18 (Ejemplo con Python)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3EDF-20ED-4560-AAFE-1ED6DB87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Crear index.py</a:t>
            </a:r>
          </a:p>
          <a:p>
            <a:endParaRPr lang="es-419" dirty="0"/>
          </a:p>
          <a:p>
            <a:pPr marL="0" indent="0">
              <a:buNone/>
            </a:pPr>
            <a:r>
              <a:rPr lang="en-US" dirty="0"/>
              <a:t>from flask import Flask</a:t>
            </a:r>
          </a:p>
          <a:p>
            <a:pPr marL="0" indent="0">
              <a:buNone/>
            </a:pPr>
            <a:r>
              <a:rPr lang="en-US" dirty="0"/>
              <a:t>app = Flask(__name__)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("/")</a:t>
            </a:r>
          </a:p>
          <a:p>
            <a:pPr marL="0" indent="0">
              <a:buNone/>
            </a:pPr>
            <a:r>
              <a:rPr lang="en-US" dirty="0"/>
              <a:t>def hello():</a:t>
            </a:r>
          </a:p>
          <a:p>
            <a:pPr marL="0" indent="0">
              <a:buNone/>
            </a:pPr>
            <a:r>
              <a:rPr lang="en-US" dirty="0"/>
              <a:t>    return "Hello World!"</a:t>
            </a:r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app.run</a:t>
            </a:r>
            <a:r>
              <a:rPr lang="en-US" dirty="0"/>
              <a:t>(host="0.0.0.0", port=int("5000"), debug=True)</a:t>
            </a:r>
          </a:p>
        </p:txBody>
      </p:sp>
    </p:spTree>
    <p:extLst>
      <p:ext uri="{BB962C8B-B14F-4D97-AF65-F5344CB8AC3E}">
        <p14:creationId xmlns:p14="http://schemas.microsoft.com/office/powerpoint/2010/main" val="1599936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710B-65EF-40A7-A4C8-953AE8CA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18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149F-0A5E-4286-8AD9-73BE37E4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</a:t>
            </a:r>
            <a:r>
              <a:rPr lang="es-419" dirty="0" err="1"/>
              <a:t>Dockerfile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n-US" dirty="0"/>
              <a:t>FROM python:alpine3.7</a:t>
            </a:r>
          </a:p>
          <a:p>
            <a:pPr marL="0" indent="0">
              <a:buNone/>
            </a:pPr>
            <a:r>
              <a:rPr lang="en-US" dirty="0"/>
              <a:t>COPY . /app</a:t>
            </a:r>
          </a:p>
          <a:p>
            <a:pPr marL="0" indent="0">
              <a:buNone/>
            </a:pPr>
            <a:r>
              <a:rPr lang="en-US" dirty="0"/>
              <a:t>WORKDIR /app</a:t>
            </a:r>
          </a:p>
          <a:p>
            <a:pPr marL="0" indent="0">
              <a:buNone/>
            </a:pPr>
            <a:r>
              <a:rPr lang="en-US" dirty="0"/>
              <a:t>RUN pip install -r requirements.txt</a:t>
            </a:r>
          </a:p>
          <a:p>
            <a:pPr marL="0" indent="0">
              <a:buNone/>
            </a:pPr>
            <a:r>
              <a:rPr lang="en-US" dirty="0"/>
              <a:t>EXPOSE 5000</a:t>
            </a:r>
          </a:p>
          <a:p>
            <a:pPr marL="0" indent="0">
              <a:buNone/>
            </a:pPr>
            <a:r>
              <a:rPr lang="en-US" dirty="0"/>
              <a:t>CMD python ./index.py</a:t>
            </a:r>
          </a:p>
        </p:txBody>
      </p:sp>
    </p:spTree>
    <p:extLst>
      <p:ext uri="{BB962C8B-B14F-4D97-AF65-F5344CB8AC3E}">
        <p14:creationId xmlns:p14="http://schemas.microsoft.com/office/powerpoint/2010/main" val="213605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B372-0A53-496F-94EE-FAEF7880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18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A909-6408-404D-8B2B-C5B8FEB7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419" dirty="0"/>
              <a:t>Crear archivo requirements.txt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$echo “</a:t>
            </a:r>
            <a:r>
              <a:rPr lang="es-419" dirty="0" err="1"/>
              <a:t>flask</a:t>
            </a:r>
            <a:r>
              <a:rPr lang="es-419" dirty="0"/>
              <a:t>” &gt; requirements.txt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Crear la imagen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build</a:t>
            </a:r>
            <a:r>
              <a:rPr lang="es-419" dirty="0"/>
              <a:t> -t </a:t>
            </a:r>
            <a:r>
              <a:rPr lang="es-419" dirty="0" err="1"/>
              <a:t>python_web</a:t>
            </a:r>
            <a:r>
              <a:rPr lang="es-419" dirty="0"/>
              <a:t> 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Crear el contenedor a partir de la nueva imagen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run –d –p 80:5000 </a:t>
            </a:r>
            <a:r>
              <a:rPr lang="es-419" dirty="0" err="1"/>
              <a:t>python_web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9573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AD97-BD43-4F13-8059-7C46BE0E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Que es Docker?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291C-CCE6-43F6-8814-871120A1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Docker es una plataforma de software que simplifica el proceso de creación, ejecución, administración y distribución de aplicaciones. Lo hace virtualizando el sistema operativo de la computadora en la que está instalado y ejecutándose.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91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B0FF-EAB2-480A-895F-6A1C744C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E805-655D-41BB-90D8-7BC70CF7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Revisar las capas de la nueva imagen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history</a:t>
            </a:r>
            <a:r>
              <a:rPr lang="es-419" dirty="0"/>
              <a:t> &lt;nombre de imagen&gt;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90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6724-2039-4438-96C2-5CE8328F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DDA2-4DE2-4D20-BE89-56C5FA98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419" dirty="0"/>
              <a:t>Crear una imagen a partir de Ubuntu e instalar paquetes para que sea un servidor web</a:t>
            </a:r>
          </a:p>
          <a:p>
            <a:r>
              <a:rPr lang="es-419" dirty="0"/>
              <a:t>Crear archivo </a:t>
            </a:r>
            <a:r>
              <a:rPr lang="es-419" dirty="0" err="1"/>
              <a:t>Dockerfile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n-US" dirty="0"/>
              <a:t>FROM ubuntu </a:t>
            </a:r>
          </a:p>
          <a:p>
            <a:pPr marL="0" indent="0">
              <a:buNone/>
            </a:pPr>
            <a:r>
              <a:rPr lang="en-US" dirty="0"/>
              <a:t>RUN apt-get update </a:t>
            </a:r>
          </a:p>
          <a:p>
            <a:pPr marL="0" indent="0">
              <a:buNone/>
            </a:pPr>
            <a:r>
              <a:rPr lang="en-US" dirty="0"/>
              <a:t>RUN apt-get install –y apache2</a:t>
            </a:r>
          </a:p>
          <a:p>
            <a:pPr marL="0" indent="0">
              <a:buNone/>
            </a:pPr>
            <a:r>
              <a:rPr lang="en-US" dirty="0"/>
              <a:t>RUN apt-get install –y apache2-utils</a:t>
            </a:r>
          </a:p>
          <a:p>
            <a:pPr marL="0" indent="0">
              <a:buNone/>
            </a:pPr>
            <a:r>
              <a:rPr lang="en-US" dirty="0"/>
              <a:t>RUN apt-get clean</a:t>
            </a:r>
          </a:p>
          <a:p>
            <a:pPr marL="0" indent="0">
              <a:buNone/>
            </a:pPr>
            <a:r>
              <a:rPr lang="en-US" dirty="0"/>
              <a:t>EXPOSE 80 </a:t>
            </a:r>
          </a:p>
          <a:p>
            <a:pPr marL="0" indent="0">
              <a:buNone/>
            </a:pPr>
            <a:r>
              <a:rPr lang="en-US" dirty="0"/>
              <a:t>CMD [“apache2ctl”, “-D”, “FOREGROUND”]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Crear</a:t>
            </a:r>
            <a:r>
              <a:rPr lang="en-US" dirty="0"/>
              <a:t> la imagen y </a:t>
            </a:r>
            <a:r>
              <a:rPr lang="en-US" dirty="0" err="1"/>
              <a:t>crear</a:t>
            </a:r>
            <a:r>
              <a:rPr lang="en-US" dirty="0"/>
              <a:t> el </a:t>
            </a:r>
            <a:r>
              <a:rPr lang="en-US" dirty="0" err="1"/>
              <a:t>contenedor</a:t>
            </a:r>
            <a:endParaRPr lang="en-US" dirty="0"/>
          </a:p>
          <a:p>
            <a:r>
              <a:rPr lang="en-US" dirty="0" err="1"/>
              <a:t>Validar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default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08210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48C1-EAE8-4593-AFDD-5BCFC572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Práctica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7D91-3D43-44FA-B853-B17845D3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Hacer el ejercicio 20 copiándole un pagina </a:t>
            </a:r>
            <a:r>
              <a:rPr lang="es-419" dirty="0" err="1"/>
              <a:t>custom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3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E156-B77F-4C40-95F9-3D9BD582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Demostracion</a:t>
            </a:r>
            <a:r>
              <a:rPr lang="es-419" dirty="0"/>
              <a:t>(CMD vs ENTRYPOINT)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7B7C-9CCC-42D7-867C-EEED3562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Con CMD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FROM Ubuntu</a:t>
            </a:r>
          </a:p>
          <a:p>
            <a:pPr marL="0" indent="0">
              <a:buNone/>
            </a:pPr>
            <a:r>
              <a:rPr lang="es-419" dirty="0"/>
              <a:t>CMD [“</a:t>
            </a:r>
            <a:r>
              <a:rPr lang="es-419" dirty="0" err="1"/>
              <a:t>sleep</a:t>
            </a:r>
            <a:r>
              <a:rPr lang="es-419" dirty="0"/>
              <a:t>”, “5”]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Con ENTRYPOINT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FROM Ubuntu</a:t>
            </a:r>
          </a:p>
          <a:p>
            <a:pPr marL="0" indent="0">
              <a:buNone/>
            </a:pPr>
            <a:r>
              <a:rPr lang="es-419" dirty="0"/>
              <a:t>ENTRYPOINT [“</a:t>
            </a:r>
            <a:r>
              <a:rPr lang="es-419" dirty="0" err="1"/>
              <a:t>sleep</a:t>
            </a:r>
            <a:r>
              <a:rPr lang="es-419" dirty="0"/>
              <a:t>”]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0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6B1D-5D46-4875-8D77-0B3B82B1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Con valor por defecto: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FROM Ubuntu</a:t>
            </a:r>
          </a:p>
          <a:p>
            <a:pPr marL="0" indent="0">
              <a:buNone/>
            </a:pPr>
            <a:r>
              <a:rPr lang="es-419" dirty="0"/>
              <a:t>ENTRYPOINT [“</a:t>
            </a:r>
            <a:r>
              <a:rPr lang="es-419" dirty="0" err="1"/>
              <a:t>sleep</a:t>
            </a:r>
            <a:r>
              <a:rPr lang="es-419" dirty="0"/>
              <a:t>”]</a:t>
            </a:r>
          </a:p>
          <a:p>
            <a:pPr marL="0" indent="0">
              <a:buNone/>
            </a:pPr>
            <a:r>
              <a:rPr lang="es-419" dirty="0"/>
              <a:t>CMD [“5”]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76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8DBF-4E43-4866-B2D0-5354D4EB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Practica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9840-40F0-4C4A-960D-1A3E4278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Ejecutar los pasos de la demostración de CMD vs ENTRYPOINT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79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F246-8C97-4713-BCF0-9CAEF723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21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567B2-68E9-487F-9DE9-FA8D6E05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419" dirty="0"/>
              <a:t>Crear un contenedor con volumen persistente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Crear una carpeta </a:t>
            </a:r>
            <a:r>
              <a:rPr lang="es-419" dirty="0" err="1"/>
              <a:t>content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mkdir</a:t>
            </a:r>
            <a:r>
              <a:rPr lang="es-419" dirty="0"/>
              <a:t> </a:t>
            </a:r>
            <a:r>
              <a:rPr lang="es-419" dirty="0" err="1"/>
              <a:t>content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Crear index.html en </a:t>
            </a:r>
            <a:r>
              <a:rPr lang="es-419" dirty="0" err="1"/>
              <a:t>content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$echo “&lt;h1&gt;</a:t>
            </a:r>
            <a:r>
              <a:rPr lang="es-419" dirty="0" err="1"/>
              <a:t>Hello</a:t>
            </a:r>
            <a:r>
              <a:rPr lang="es-419" dirty="0"/>
              <a:t> </a:t>
            </a:r>
            <a:r>
              <a:rPr lang="es-419" dirty="0" err="1"/>
              <a:t>from</a:t>
            </a:r>
            <a:r>
              <a:rPr lang="es-419" dirty="0"/>
              <a:t> Volumen&lt;/h1&gt;” &gt; </a:t>
            </a:r>
            <a:r>
              <a:rPr lang="es-419" dirty="0" err="1"/>
              <a:t>content</a:t>
            </a:r>
            <a:r>
              <a:rPr lang="es-419" dirty="0"/>
              <a:t>/index.html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Crear el contenedor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$docker run -d -p 8080:80 -v /root/content:/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</a:t>
            </a:r>
            <a:r>
              <a:rPr lang="en-US" dirty="0" err="1"/>
              <a:t>html:ro</a:t>
            </a:r>
            <a:r>
              <a:rPr lang="en-US" dirty="0"/>
              <a:t> </a:t>
            </a:r>
            <a:r>
              <a:rPr lang="en-US" dirty="0" err="1"/>
              <a:t>nginx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865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D41D-E041-44C5-A692-34FB82F3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Practica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097D-5435-4A18-B941-35512CC9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https://nodejs.org/fr/docs/guides/nodejs-docker-webapp/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93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9490-42A4-45E5-BF96-F79E8226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21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E872-65E6-4410-AF1A-6B9FFB14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419" dirty="0"/>
              <a:t>Crear una red</a:t>
            </a:r>
          </a:p>
          <a:p>
            <a:endParaRPr lang="es-419" dirty="0"/>
          </a:p>
          <a:p>
            <a:pPr marL="0" indent="0">
              <a:buNone/>
            </a:pPr>
            <a:r>
              <a:rPr lang="en-US" dirty="0"/>
              <a:t>$docker network create </a:t>
            </a:r>
            <a:r>
              <a:rPr lang="en-US" dirty="0" err="1"/>
              <a:t>my_nw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contenedor</a:t>
            </a:r>
            <a:r>
              <a:rPr lang="en-US" dirty="0"/>
              <a:t> con la </a:t>
            </a:r>
            <a:r>
              <a:rPr lang="en-US" dirty="0" err="1"/>
              <a:t>nueva</a:t>
            </a:r>
            <a:r>
              <a:rPr lang="en-US" dirty="0"/>
              <a:t> 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docker run -d --net </a:t>
            </a:r>
            <a:r>
              <a:rPr lang="en-US" dirty="0" err="1"/>
              <a:t>my_nw</a:t>
            </a:r>
            <a:r>
              <a:rPr lang="en-US" dirty="0"/>
              <a:t> --name container1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con la </a:t>
            </a:r>
            <a:r>
              <a:rPr lang="en-US" dirty="0" err="1"/>
              <a:t>nueva</a:t>
            </a:r>
            <a:r>
              <a:rPr lang="en-US" dirty="0"/>
              <a:t> 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docker run –it  --net </a:t>
            </a:r>
            <a:r>
              <a:rPr lang="en-US" dirty="0" err="1"/>
              <a:t>my_new</a:t>
            </a:r>
            <a:r>
              <a:rPr lang="en-US" dirty="0"/>
              <a:t> --name container2 </a:t>
            </a:r>
            <a:r>
              <a:rPr lang="en-US" dirty="0" err="1"/>
              <a:t>busybox</a:t>
            </a:r>
            <a:r>
              <a:rPr lang="en-US" dirty="0"/>
              <a:t> </a:t>
            </a:r>
            <a:r>
              <a:rPr lang="en-US" dirty="0" err="1"/>
              <a:t>sh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Validar</a:t>
            </a:r>
            <a:r>
              <a:rPr lang="en-US" dirty="0"/>
              <a:t> </a:t>
            </a:r>
            <a:r>
              <a:rPr lang="en-US" dirty="0" err="1"/>
              <a:t>conectividad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94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6E98-9C57-4808-A5EB-40F958DD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push</a:t>
            </a:r>
            <a:r>
              <a:rPr lang="es-419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02D6-8187-4E65-A781-1FE08F03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419" dirty="0"/>
              <a:t>Crear una imagen </a:t>
            </a:r>
            <a:r>
              <a:rPr lang="es-419" dirty="0" err="1"/>
              <a:t>custom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build</a:t>
            </a:r>
            <a:r>
              <a:rPr lang="es-419" dirty="0"/>
              <a:t> –t &lt;</a:t>
            </a:r>
            <a:r>
              <a:rPr lang="es-419" dirty="0" err="1"/>
              <a:t>username</a:t>
            </a:r>
            <a:r>
              <a:rPr lang="es-419" dirty="0"/>
              <a:t>&gt;/&lt;</a:t>
            </a:r>
            <a:r>
              <a:rPr lang="es-419" dirty="0" err="1"/>
              <a:t>image</a:t>
            </a:r>
            <a:r>
              <a:rPr lang="es-419" dirty="0"/>
              <a:t>&gt;:&lt;tag&gt; .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Ingresar las credenciales de Docker Hub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login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n-US" dirty="0" err="1"/>
              <a:t>Subir</a:t>
            </a:r>
            <a:r>
              <a:rPr lang="en-US" dirty="0"/>
              <a:t> la imagen a </a:t>
            </a:r>
            <a:r>
              <a:rPr lang="en-US" dirty="0" err="1"/>
              <a:t>DockerHub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$docker push &lt;username&gt;/&lt;image&gt;:tag</a:t>
            </a:r>
          </a:p>
        </p:txBody>
      </p:sp>
    </p:spTree>
    <p:extLst>
      <p:ext uri="{BB962C8B-B14F-4D97-AF65-F5344CB8AC3E}">
        <p14:creationId xmlns:p14="http://schemas.microsoft.com/office/powerpoint/2010/main" val="207174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570C-0DB1-4E3B-B456-18EE27AC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Beneficios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0490-2FC0-4519-9FE0-D0E0D40C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Menos gastos generales. Los contenedores requieren menos recursos del sistema que los entornos de máquinas virtuales tradicionales o de hardware porque no incluyen imágenes del sistema operativo.</a:t>
            </a:r>
          </a:p>
          <a:p>
            <a:endParaRPr lang="es-ES" dirty="0"/>
          </a:p>
          <a:p>
            <a:r>
              <a:rPr lang="es-ES" dirty="0"/>
              <a:t>Mayor portabilidad. Las aplicaciones que se ejecutan en contenedores se pueden implementar fácilmente en múltiples sistemas operativos y plataformas de hardware diferentes.</a:t>
            </a:r>
          </a:p>
          <a:p>
            <a:endParaRPr lang="es-ES" dirty="0"/>
          </a:p>
          <a:p>
            <a:r>
              <a:rPr lang="es-ES" dirty="0"/>
              <a:t>Operación más consistente. Los equipos de DevOps saben que las aplicaciones en contenedores se ejecutarán igual, independientemente de dónde se implementen.</a:t>
            </a:r>
          </a:p>
          <a:p>
            <a:endParaRPr lang="es-ES" dirty="0"/>
          </a:p>
          <a:p>
            <a:r>
              <a:rPr lang="es-ES" dirty="0"/>
              <a:t>Mayor eficiencia. Los contenedores permiten que las aplicaciones se implementen, reparen o escalen más rápidamente.</a:t>
            </a:r>
          </a:p>
          <a:p>
            <a:endParaRPr lang="es-ES" dirty="0"/>
          </a:p>
          <a:p>
            <a:r>
              <a:rPr lang="es-ES" dirty="0"/>
              <a:t>Mejor desarrollo de aplicaciones. Los contenedores admiten los esfuerzos ágiles y de DevOps para acelerar los ciclos de desarrollo, prueba y producción.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00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AAB-4CF4-4D58-A07E-B4452A51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36EA-30E4-4071-BC7C-EA2428BA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Eliminar la imagen creada</a:t>
            </a:r>
          </a:p>
          <a:p>
            <a:endParaRPr lang="es-419" dirty="0"/>
          </a:p>
          <a:p>
            <a:r>
              <a:rPr lang="es-419" dirty="0"/>
              <a:t>Descargar la imagen desde Docker Hub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docker</a:t>
            </a:r>
            <a:r>
              <a:rPr lang="es-419" dirty="0"/>
              <a:t> </a:t>
            </a:r>
            <a:r>
              <a:rPr lang="es-419" dirty="0" err="1"/>
              <a:t>pull</a:t>
            </a:r>
            <a:r>
              <a:rPr lang="es-419" dirty="0"/>
              <a:t> &lt;</a:t>
            </a:r>
            <a:r>
              <a:rPr lang="es-419" dirty="0" err="1"/>
              <a:t>username</a:t>
            </a:r>
            <a:r>
              <a:rPr lang="es-419" dirty="0"/>
              <a:t>&gt;/&lt;</a:t>
            </a:r>
            <a:r>
              <a:rPr lang="es-419" dirty="0" err="1"/>
              <a:t>image</a:t>
            </a:r>
            <a:r>
              <a:rPr lang="es-419" dirty="0"/>
              <a:t>&gt;:&lt;tag&gt;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6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A094-5F64-470D-95D4-83D25966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Arquitectura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3AA5-1B24-4E0A-ACD1-AA0B292C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Docker </a:t>
            </a:r>
            <a:r>
              <a:rPr lang="es-419" dirty="0" err="1"/>
              <a:t>Engine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1A127-1C17-444E-9657-74414C7F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6813"/>
            <a:ext cx="5276850" cy="361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D5FE0F-96FB-4963-BFE9-43F41878238B}"/>
              </a:ext>
            </a:extLst>
          </p:cNvPr>
          <p:cNvSpPr txBox="1"/>
          <p:nvPr/>
        </p:nvSpPr>
        <p:spPr>
          <a:xfrm>
            <a:off x="6592804" y="3188369"/>
            <a:ext cx="4283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Componentes: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Servidor (</a:t>
            </a:r>
            <a:r>
              <a:rPr lang="es-419" dirty="0" err="1"/>
              <a:t>dockerd</a:t>
            </a:r>
            <a:r>
              <a:rPr lang="es-419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Docker CLI (</a:t>
            </a:r>
            <a:r>
              <a:rPr lang="es-419" dirty="0" err="1"/>
              <a:t>Command</a:t>
            </a:r>
            <a:r>
              <a:rPr lang="es-419" dirty="0"/>
              <a:t> Line Interface)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B4EE5A-8466-4D3A-85D0-BAF43F36D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128712"/>
            <a:ext cx="88773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2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25C9-4B70-4BBC-884E-A6BF4E31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Imágenes y contenedores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DF5A-FAF4-4558-BB9B-DEC198F5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términos simples, una imagen de Docker es una plantilla que contiene la aplicación y todas las dependencias necesarias para ejecutar esa aplicación en Docker.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 contenedor Docker es una entidad lógica. En términos más precisos, es una instancia en ejecución de la imagen Docker.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860FE-B7AF-4B79-9AB8-6C19BB8F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821" y="4636405"/>
            <a:ext cx="3653589" cy="15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3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5964-96FC-4643-80E3-001CED55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Docker Hub (</a:t>
            </a:r>
            <a:r>
              <a:rPr lang="es-419" dirty="0" err="1"/>
              <a:t>Registry</a:t>
            </a:r>
            <a:r>
              <a:rPr lang="es-419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8D39-D8C9-4BBD-B5D9-0B92C0CD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Docker Hub es el repositorio oficial en línea donde puede encontrar todas las imágenes de Docker que están disponibles para que las usemos.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Docker Hub también nos permite almacenar y distribuir nuestras imágenes personalizadas si así lo deseamos. También podríamos hacerlos públicos o privados, según nuestros requisitos.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4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1826</Words>
  <Application>Microsoft Office PowerPoint</Application>
  <PresentationFormat>Widescreen</PresentationFormat>
  <Paragraphs>391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PowerPoint Presentation</vt:lpstr>
      <vt:lpstr>Contenedores</vt:lpstr>
      <vt:lpstr>PowerPoint Presentation</vt:lpstr>
      <vt:lpstr>Que es Docker?</vt:lpstr>
      <vt:lpstr>Beneficios</vt:lpstr>
      <vt:lpstr>Arquitectura</vt:lpstr>
      <vt:lpstr>PowerPoint Presentation</vt:lpstr>
      <vt:lpstr>Imágenes y contenedores</vt:lpstr>
      <vt:lpstr>Docker Hub (Registry)</vt:lpstr>
      <vt:lpstr>Laboratorios</vt:lpstr>
      <vt:lpstr>Ejercicio 1</vt:lpstr>
      <vt:lpstr>Ejercicio 2</vt:lpstr>
      <vt:lpstr>Ejercicio 3</vt:lpstr>
      <vt:lpstr>Ejercicio 4</vt:lpstr>
      <vt:lpstr>Ejercicio 5</vt:lpstr>
      <vt:lpstr>Ejercicio 6</vt:lpstr>
      <vt:lpstr>Ejercicio 7</vt:lpstr>
      <vt:lpstr>Ejercicio 7 (continuación)</vt:lpstr>
      <vt:lpstr>Ejercicio 8</vt:lpstr>
      <vt:lpstr>Ejercicio 9</vt:lpstr>
      <vt:lpstr>Ejercicio 10</vt:lpstr>
      <vt:lpstr>Ejercicio 11</vt:lpstr>
      <vt:lpstr>Practica</vt:lpstr>
      <vt:lpstr>Ejercicio 12</vt:lpstr>
      <vt:lpstr>Ejercicio 13</vt:lpstr>
      <vt:lpstr>Práctica</vt:lpstr>
      <vt:lpstr>Practica</vt:lpstr>
      <vt:lpstr>Ejercicio 14</vt:lpstr>
      <vt:lpstr>Ejercicio 14 (continuación)</vt:lpstr>
      <vt:lpstr>Práctica</vt:lpstr>
      <vt:lpstr>Ejercicio 15</vt:lpstr>
      <vt:lpstr>Ejercicio 16</vt:lpstr>
      <vt:lpstr>Ejercicio 16 (continuación)</vt:lpstr>
      <vt:lpstr>Ejercicio 17</vt:lpstr>
      <vt:lpstr>Ejercicio 17 (continuación)</vt:lpstr>
      <vt:lpstr>Ejercicio 17 (continuación)</vt:lpstr>
      <vt:lpstr>Ejercicio 18 (Ejemplo con Python)</vt:lpstr>
      <vt:lpstr>Ejercicio 18 (continuación)</vt:lpstr>
      <vt:lpstr>Ejercicio 18 (continuación)</vt:lpstr>
      <vt:lpstr>Ejercicio 19</vt:lpstr>
      <vt:lpstr>Ejercicio 20</vt:lpstr>
      <vt:lpstr>Práctica</vt:lpstr>
      <vt:lpstr>Demostracion(CMD vs ENTRYPOINT)</vt:lpstr>
      <vt:lpstr>PowerPoint Presentation</vt:lpstr>
      <vt:lpstr>Practica</vt:lpstr>
      <vt:lpstr>Ejercicio 21</vt:lpstr>
      <vt:lpstr>Practica</vt:lpstr>
      <vt:lpstr>Ejercicio 21</vt:lpstr>
      <vt:lpstr>Ejercicio (docker push)</vt:lpstr>
      <vt:lpstr>Ejercicio (continuación)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Jhonny Yamaniha Ytokazu</dc:creator>
  <cp:lastModifiedBy>Jhonny Yamaniha Ytokazu</cp:lastModifiedBy>
  <cp:revision>109</cp:revision>
  <dcterms:created xsi:type="dcterms:W3CDTF">2020-06-03T03:04:07Z</dcterms:created>
  <dcterms:modified xsi:type="dcterms:W3CDTF">2020-06-05T14:18:09Z</dcterms:modified>
</cp:coreProperties>
</file>