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8" r:id="rId3"/>
    <p:sldId id="257" r:id="rId4"/>
    <p:sldId id="281" r:id="rId5"/>
    <p:sldId id="259" r:id="rId6"/>
    <p:sldId id="280" r:id="rId7"/>
    <p:sldId id="260" r:id="rId8"/>
    <p:sldId id="261" r:id="rId9"/>
    <p:sldId id="262" r:id="rId10"/>
    <p:sldId id="263" r:id="rId11"/>
    <p:sldId id="264" r:id="rId12"/>
    <p:sldId id="265" r:id="rId13"/>
    <p:sldId id="276" r:id="rId14"/>
    <p:sldId id="282" r:id="rId15"/>
    <p:sldId id="266" r:id="rId16"/>
    <p:sldId id="267" r:id="rId17"/>
    <p:sldId id="268" r:id="rId18"/>
    <p:sldId id="269" r:id="rId19"/>
    <p:sldId id="270" r:id="rId20"/>
    <p:sldId id="279" r:id="rId21"/>
    <p:sldId id="283" r:id="rId22"/>
    <p:sldId id="271" r:id="rId23"/>
    <p:sldId id="272" r:id="rId24"/>
    <p:sldId id="273" r:id="rId25"/>
    <p:sldId id="274" r:id="rId26"/>
    <p:sldId id="284" r:id="rId27"/>
    <p:sldId id="277" r:id="rId28"/>
    <p:sldId id="275" r:id="rId29"/>
    <p:sldId id="278" r:id="rId30"/>
    <p:sldId id="289" r:id="rId31"/>
    <p:sldId id="300" r:id="rId32"/>
    <p:sldId id="301" r:id="rId33"/>
    <p:sldId id="302" r:id="rId34"/>
    <p:sldId id="292" r:id="rId35"/>
    <p:sldId id="293" r:id="rId36"/>
    <p:sldId id="285" r:id="rId37"/>
    <p:sldId id="286" r:id="rId38"/>
    <p:sldId id="287" r:id="rId39"/>
    <p:sldId id="288" r:id="rId40"/>
    <p:sldId id="290" r:id="rId41"/>
    <p:sldId id="291" r:id="rId42"/>
    <p:sldId id="298" r:id="rId43"/>
    <p:sldId id="304" r:id="rId44"/>
    <p:sldId id="305" r:id="rId45"/>
    <p:sldId id="306" r:id="rId46"/>
    <p:sldId id="294" r:id="rId47"/>
    <p:sldId id="295" r:id="rId48"/>
    <p:sldId id="296" r:id="rId49"/>
    <p:sldId id="297" r:id="rId50"/>
    <p:sldId id="299" r:id="rId51"/>
    <p:sldId id="30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74501" autoAdjust="0"/>
  </p:normalViewPr>
  <p:slideViewPr>
    <p:cSldViewPr snapToGrid="0">
      <p:cViewPr varScale="1">
        <p:scale>
          <a:sx n="85" d="100"/>
          <a:sy n="85" d="100"/>
        </p:scale>
        <p:origin x="15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0E1F5-C6BD-402B-9CC7-D6832F059816}" type="datetimeFigureOut">
              <a:rPr lang="en-US" smtClean="0"/>
              <a:t>6/1/2020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772F5-5F2A-4054-BFB9-211F8AE48A03}" type="slidenum">
              <a:rPr lang="en-US" smtClean="0"/>
              <a:t>‹#›</a:t>
            </a:fld>
            <a:endParaRPr lang="en-US"/>
          </a:p>
        </p:txBody>
      </p:sp>
    </p:spTree>
    <p:extLst>
      <p:ext uri="{BB962C8B-B14F-4D97-AF65-F5344CB8AC3E}">
        <p14:creationId xmlns:p14="http://schemas.microsoft.com/office/powerpoint/2010/main" val="1469969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Al momento ya tenemos nuestro repositorio listo!</a:t>
            </a:r>
          </a:p>
          <a:p>
            <a:r>
              <a:rPr lang="es-ES" dirty="0"/>
              <a:t>Cada archivo el </a:t>
            </a:r>
            <a:r>
              <a:rPr lang="es-ES" dirty="0" err="1"/>
              <a:t>el</a:t>
            </a:r>
            <a:r>
              <a:rPr lang="es-ES" dirty="0"/>
              <a:t> "</a:t>
            </a:r>
            <a:r>
              <a:rPr lang="es-ES" dirty="0" err="1"/>
              <a:t>working</a:t>
            </a:r>
            <a:r>
              <a:rPr lang="es-ES" dirty="0"/>
              <a:t> </a:t>
            </a:r>
            <a:r>
              <a:rPr lang="es-ES" dirty="0" err="1"/>
              <a:t>directory</a:t>
            </a:r>
            <a:r>
              <a:rPr lang="es-ES" dirty="0"/>
              <a:t>" puede tener dos estados: </a:t>
            </a:r>
            <a:r>
              <a:rPr lang="es-ES" dirty="0" err="1"/>
              <a:t>tracked</a:t>
            </a:r>
            <a:r>
              <a:rPr lang="es-ES" dirty="0"/>
              <a:t> y </a:t>
            </a:r>
            <a:r>
              <a:rPr lang="es-ES" dirty="0" err="1"/>
              <a:t>untracked</a:t>
            </a:r>
            <a:endParaRPr lang="es-ES" dirty="0"/>
          </a:p>
          <a:p>
            <a:r>
              <a:rPr lang="es-ES" dirty="0"/>
              <a:t>Los archivos </a:t>
            </a:r>
            <a:r>
              <a:rPr lang="es-ES" dirty="0" err="1"/>
              <a:t>Tracked</a:t>
            </a:r>
            <a:r>
              <a:rPr lang="es-ES" dirty="0"/>
              <a:t> son los que </a:t>
            </a:r>
            <a:r>
              <a:rPr lang="es-ES" dirty="0" err="1"/>
              <a:t>estan</a:t>
            </a:r>
            <a:r>
              <a:rPr lang="es-ES" dirty="0"/>
              <a:t> en el ultimo </a:t>
            </a:r>
            <a:r>
              <a:rPr lang="es-ES" dirty="0" err="1"/>
              <a:t>snapshot</a:t>
            </a:r>
            <a:r>
              <a:rPr lang="es-ES" dirty="0"/>
              <a:t> ellos pueden estar </a:t>
            </a:r>
            <a:r>
              <a:rPr lang="es-ES" dirty="0" err="1"/>
              <a:t>unmodified</a:t>
            </a:r>
            <a:r>
              <a:rPr lang="es-ES" dirty="0"/>
              <a:t>, </a:t>
            </a:r>
            <a:r>
              <a:rPr lang="es-ES" dirty="0" err="1"/>
              <a:t>modified</a:t>
            </a:r>
            <a:r>
              <a:rPr lang="es-ES" dirty="0"/>
              <a:t> o </a:t>
            </a:r>
            <a:r>
              <a:rPr lang="es-ES" dirty="0" err="1"/>
              <a:t>staged</a:t>
            </a:r>
            <a:r>
              <a:rPr lang="es-ES" dirty="0"/>
              <a:t>. En corto son los archivos que Git conoce.</a:t>
            </a:r>
            <a:endParaRPr lang="en-US" dirty="0"/>
          </a:p>
        </p:txBody>
      </p:sp>
      <p:sp>
        <p:nvSpPr>
          <p:cNvPr id="4" name="Slide Number Placeholder 3"/>
          <p:cNvSpPr>
            <a:spLocks noGrp="1"/>
          </p:cNvSpPr>
          <p:nvPr>
            <p:ph type="sldNum" sz="quarter" idx="5"/>
          </p:nvPr>
        </p:nvSpPr>
        <p:spPr/>
        <p:txBody>
          <a:bodyPr/>
          <a:lstStyle/>
          <a:p>
            <a:fld id="{D2F772F5-5F2A-4054-BFB9-211F8AE48A03}" type="slidenum">
              <a:rPr lang="en-US" smtClean="0"/>
              <a:t>10</a:t>
            </a:fld>
            <a:endParaRPr lang="en-US"/>
          </a:p>
        </p:txBody>
      </p:sp>
    </p:spTree>
    <p:extLst>
      <p:ext uri="{BB962C8B-B14F-4D97-AF65-F5344CB8AC3E}">
        <p14:creationId xmlns:p14="http://schemas.microsoft.com/office/powerpoint/2010/main" val="2299761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dirty="0"/>
              <a:t>Mostrar </a:t>
            </a:r>
            <a:r>
              <a:rPr lang="es-419" dirty="0" err="1"/>
              <a:t>git</a:t>
            </a:r>
            <a:r>
              <a:rPr lang="es-419" dirty="0"/>
              <a:t> </a:t>
            </a:r>
            <a:r>
              <a:rPr lang="es-419" dirty="0" err="1"/>
              <a:t>diff</a:t>
            </a:r>
            <a:r>
              <a:rPr lang="es-419" dirty="0"/>
              <a:t> para ver las diferencias</a:t>
            </a:r>
            <a:endParaRPr lang="en-US" dirty="0"/>
          </a:p>
        </p:txBody>
      </p:sp>
      <p:sp>
        <p:nvSpPr>
          <p:cNvPr id="4" name="Slide Number Placeholder 3"/>
          <p:cNvSpPr>
            <a:spLocks noGrp="1"/>
          </p:cNvSpPr>
          <p:nvPr>
            <p:ph type="sldNum" sz="quarter" idx="5"/>
          </p:nvPr>
        </p:nvSpPr>
        <p:spPr/>
        <p:txBody>
          <a:bodyPr/>
          <a:lstStyle/>
          <a:p>
            <a:fld id="{D2F772F5-5F2A-4054-BFB9-211F8AE48A03}" type="slidenum">
              <a:rPr lang="en-US" smtClean="0"/>
              <a:t>16</a:t>
            </a:fld>
            <a:endParaRPr lang="en-US"/>
          </a:p>
        </p:txBody>
      </p:sp>
    </p:spTree>
    <p:extLst>
      <p:ext uri="{BB962C8B-B14F-4D97-AF65-F5344CB8AC3E}">
        <p14:creationId xmlns:p14="http://schemas.microsoft.com/office/powerpoint/2010/main" val="2463344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dirty="0"/>
              <a:t>Otra forma</a:t>
            </a:r>
          </a:p>
          <a:p>
            <a:r>
              <a:rPr lang="en-US" dirty="0"/>
              <a:t>$mv ejemplo.txt </a:t>
            </a:r>
            <a:r>
              <a:rPr lang="en-US" dirty="0" err="1"/>
              <a:t>text_files</a:t>
            </a:r>
            <a:endParaRPr lang="en-US" dirty="0"/>
          </a:p>
          <a:p>
            <a:r>
              <a:rPr lang="en-US" dirty="0"/>
              <a:t>$git add </a:t>
            </a:r>
            <a:r>
              <a:rPr lang="en-US" dirty="0" err="1"/>
              <a:t>text_files</a:t>
            </a:r>
            <a:r>
              <a:rPr lang="en-US" dirty="0"/>
              <a:t>/ejemplo.txt</a:t>
            </a:r>
          </a:p>
          <a:p>
            <a:r>
              <a:rPr lang="en-US" dirty="0"/>
              <a:t>$git rm ejemplo.txt</a:t>
            </a:r>
          </a:p>
        </p:txBody>
      </p:sp>
      <p:sp>
        <p:nvSpPr>
          <p:cNvPr id="4" name="Slide Number Placeholder 3"/>
          <p:cNvSpPr>
            <a:spLocks noGrp="1"/>
          </p:cNvSpPr>
          <p:nvPr>
            <p:ph type="sldNum" sz="quarter" idx="5"/>
          </p:nvPr>
        </p:nvSpPr>
        <p:spPr/>
        <p:txBody>
          <a:bodyPr/>
          <a:lstStyle/>
          <a:p>
            <a:fld id="{D2F772F5-5F2A-4054-BFB9-211F8AE48A03}" type="slidenum">
              <a:rPr lang="en-US" smtClean="0"/>
              <a:t>28</a:t>
            </a:fld>
            <a:endParaRPr lang="en-US"/>
          </a:p>
        </p:txBody>
      </p:sp>
    </p:spTree>
    <p:extLst>
      <p:ext uri="{BB962C8B-B14F-4D97-AF65-F5344CB8AC3E}">
        <p14:creationId xmlns:p14="http://schemas.microsoft.com/office/powerpoint/2010/main" val="3802041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F772F5-5F2A-4054-BFB9-211F8AE48A03}" type="slidenum">
              <a:rPr lang="en-US" smtClean="0"/>
              <a:t>30</a:t>
            </a:fld>
            <a:endParaRPr lang="en-US"/>
          </a:p>
        </p:txBody>
      </p:sp>
    </p:spTree>
    <p:extLst>
      <p:ext uri="{BB962C8B-B14F-4D97-AF65-F5344CB8AC3E}">
        <p14:creationId xmlns:p14="http://schemas.microsoft.com/office/powerpoint/2010/main" val="2731951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 </a:t>
            </a:r>
            <a:r>
              <a:rPr lang="en-US" dirty="0" err="1"/>
              <a:t>hacer</a:t>
            </a:r>
            <a:r>
              <a:rPr lang="en-US" dirty="0"/>
              <a:t> merge </a:t>
            </a:r>
            <a:r>
              <a:rPr lang="en-US" dirty="0" err="1"/>
              <a:t>new_features</a:t>
            </a:r>
            <a:r>
              <a:rPr lang="en-US" dirty="0"/>
              <a:t> con master</a:t>
            </a:r>
          </a:p>
          <a:p>
            <a:endParaRPr lang="en-US" dirty="0"/>
          </a:p>
          <a:p>
            <a:r>
              <a:rPr lang="en-US" dirty="0"/>
              <a:t>git checkout master</a:t>
            </a:r>
          </a:p>
          <a:p>
            <a:r>
              <a:rPr lang="en-US" dirty="0"/>
              <a:t>git merge </a:t>
            </a:r>
            <a:r>
              <a:rPr lang="en-US" dirty="0" err="1"/>
              <a:t>new_feature</a:t>
            </a:r>
            <a:endParaRPr lang="en-US" dirty="0"/>
          </a:p>
          <a:p>
            <a:endParaRPr lang="en-US" dirty="0"/>
          </a:p>
        </p:txBody>
      </p:sp>
      <p:sp>
        <p:nvSpPr>
          <p:cNvPr id="4" name="Slide Number Placeholder 3"/>
          <p:cNvSpPr>
            <a:spLocks noGrp="1"/>
          </p:cNvSpPr>
          <p:nvPr>
            <p:ph type="sldNum" sz="quarter" idx="5"/>
          </p:nvPr>
        </p:nvSpPr>
        <p:spPr/>
        <p:txBody>
          <a:bodyPr/>
          <a:lstStyle/>
          <a:p>
            <a:fld id="{D2F772F5-5F2A-4054-BFB9-211F8AE48A03}" type="slidenum">
              <a:rPr lang="en-US" smtClean="0"/>
              <a:t>32</a:t>
            </a:fld>
            <a:endParaRPr lang="en-US"/>
          </a:p>
        </p:txBody>
      </p:sp>
    </p:spTree>
    <p:extLst>
      <p:ext uri="{BB962C8B-B14F-4D97-AF65-F5344CB8AC3E}">
        <p14:creationId xmlns:p14="http://schemas.microsoft.com/office/powerpoint/2010/main" val="1635999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 </a:t>
            </a:r>
            <a:r>
              <a:rPr lang="en-US" dirty="0" err="1"/>
              <a:t>hacer</a:t>
            </a:r>
            <a:r>
              <a:rPr lang="en-US" dirty="0"/>
              <a:t> merge </a:t>
            </a:r>
            <a:r>
              <a:rPr lang="en-US" dirty="0" err="1"/>
              <a:t>another_feature</a:t>
            </a:r>
            <a:r>
              <a:rPr lang="en-US" dirty="0"/>
              <a:t> con </a:t>
            </a:r>
            <a:r>
              <a:rPr lang="en-US" dirty="0" err="1"/>
              <a:t>new_feature</a:t>
            </a:r>
            <a:endParaRPr lang="en-US" dirty="0"/>
          </a:p>
          <a:p>
            <a:endParaRPr lang="en-US" dirty="0"/>
          </a:p>
          <a:p>
            <a:r>
              <a:rPr lang="en-US" dirty="0"/>
              <a:t>git checkout </a:t>
            </a:r>
            <a:r>
              <a:rPr lang="en-US" dirty="0" err="1"/>
              <a:t>new_feature</a:t>
            </a:r>
            <a:endParaRPr lang="en-US" dirty="0"/>
          </a:p>
          <a:p>
            <a:r>
              <a:rPr lang="en-US" dirty="0"/>
              <a:t>git merge </a:t>
            </a:r>
            <a:r>
              <a:rPr lang="en-US" dirty="0" err="1"/>
              <a:t>another_feature</a:t>
            </a:r>
            <a:endParaRPr lang="en-US" dirty="0"/>
          </a:p>
          <a:p>
            <a:endParaRPr lang="en-US" dirty="0"/>
          </a:p>
        </p:txBody>
      </p:sp>
      <p:sp>
        <p:nvSpPr>
          <p:cNvPr id="4" name="Slide Number Placeholder 3"/>
          <p:cNvSpPr>
            <a:spLocks noGrp="1"/>
          </p:cNvSpPr>
          <p:nvPr>
            <p:ph type="sldNum" sz="quarter" idx="5"/>
          </p:nvPr>
        </p:nvSpPr>
        <p:spPr/>
        <p:txBody>
          <a:bodyPr/>
          <a:lstStyle/>
          <a:p>
            <a:fld id="{D2F772F5-5F2A-4054-BFB9-211F8AE48A03}" type="slidenum">
              <a:rPr lang="en-US" smtClean="0"/>
              <a:t>33</a:t>
            </a:fld>
            <a:endParaRPr lang="en-US"/>
          </a:p>
        </p:txBody>
      </p:sp>
    </p:spTree>
    <p:extLst>
      <p:ext uri="{BB962C8B-B14F-4D97-AF65-F5344CB8AC3E}">
        <p14:creationId xmlns:p14="http://schemas.microsoft.com/office/powerpoint/2010/main" val="1897923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dirty="0" err="1"/>
              <a:t>Despues</a:t>
            </a:r>
            <a:r>
              <a:rPr lang="es-419" dirty="0"/>
              <a:t> de esto desarrollo tiene lo que se trabajó en </a:t>
            </a:r>
            <a:r>
              <a:rPr lang="es-419" dirty="0" err="1"/>
              <a:t>feature</a:t>
            </a:r>
            <a:endParaRPr lang="en-US" dirty="0"/>
          </a:p>
        </p:txBody>
      </p:sp>
      <p:sp>
        <p:nvSpPr>
          <p:cNvPr id="4" name="Slide Number Placeholder 3"/>
          <p:cNvSpPr>
            <a:spLocks noGrp="1"/>
          </p:cNvSpPr>
          <p:nvPr>
            <p:ph type="sldNum" sz="quarter" idx="5"/>
          </p:nvPr>
        </p:nvSpPr>
        <p:spPr/>
        <p:txBody>
          <a:bodyPr/>
          <a:lstStyle/>
          <a:p>
            <a:fld id="{D2F772F5-5F2A-4054-BFB9-211F8AE48A03}" type="slidenum">
              <a:rPr lang="en-US" smtClean="0"/>
              <a:t>35</a:t>
            </a:fld>
            <a:endParaRPr lang="en-US"/>
          </a:p>
        </p:txBody>
      </p:sp>
    </p:spTree>
    <p:extLst>
      <p:ext uri="{BB962C8B-B14F-4D97-AF65-F5344CB8AC3E}">
        <p14:creationId xmlns:p14="http://schemas.microsoft.com/office/powerpoint/2010/main" val="2844699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 fork is a copy of a repository. Forking a repository allows you to freely experiment with changes without affecting the original project.</a:t>
            </a:r>
            <a:endParaRPr lang="en-US" dirty="0"/>
          </a:p>
        </p:txBody>
      </p:sp>
      <p:sp>
        <p:nvSpPr>
          <p:cNvPr id="4" name="Slide Number Placeholder 3"/>
          <p:cNvSpPr>
            <a:spLocks noGrp="1"/>
          </p:cNvSpPr>
          <p:nvPr>
            <p:ph type="sldNum" sz="quarter" idx="5"/>
          </p:nvPr>
        </p:nvSpPr>
        <p:spPr/>
        <p:txBody>
          <a:bodyPr/>
          <a:lstStyle/>
          <a:p>
            <a:fld id="{D2F772F5-5F2A-4054-BFB9-211F8AE48A03}" type="slidenum">
              <a:rPr lang="en-US" smtClean="0"/>
              <a:t>43</a:t>
            </a:fld>
            <a:endParaRPr lang="en-US"/>
          </a:p>
        </p:txBody>
      </p:sp>
    </p:spTree>
    <p:extLst>
      <p:ext uri="{BB962C8B-B14F-4D97-AF65-F5344CB8AC3E}">
        <p14:creationId xmlns:p14="http://schemas.microsoft.com/office/powerpoint/2010/main" val="3270411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dirty="0"/>
              <a:t>Agregar </a:t>
            </a:r>
            <a:r>
              <a:rPr lang="es-419" dirty="0" err="1"/>
              <a:t>key</a:t>
            </a:r>
            <a:r>
              <a:rPr lang="es-419" dirty="0"/>
              <a:t> </a:t>
            </a:r>
            <a:r>
              <a:rPr lang="es-419" dirty="0" err="1"/>
              <a:t>ssh</a:t>
            </a:r>
            <a:endParaRPr lang="es-419" dirty="0"/>
          </a:p>
          <a:p>
            <a:r>
              <a:rPr lang="es-419" dirty="0"/>
              <a:t>Para </a:t>
            </a:r>
            <a:r>
              <a:rPr lang="es-419" dirty="0" err="1"/>
              <a:t>github</a:t>
            </a:r>
            <a:r>
              <a:rPr lang="es-419" dirty="0"/>
              <a:t> de IBM tiene que ser con </a:t>
            </a:r>
            <a:r>
              <a:rPr lang="es-419" dirty="0" err="1"/>
              <a:t>ssh</a:t>
            </a:r>
            <a:endParaRPr lang="es-419" dirty="0"/>
          </a:p>
          <a:p>
            <a:r>
              <a:rPr lang="es-419" dirty="0" err="1"/>
              <a:t>git</a:t>
            </a:r>
            <a:r>
              <a:rPr lang="es-419" dirty="0"/>
              <a:t> </a:t>
            </a:r>
            <a:r>
              <a:rPr lang="es-419" dirty="0" err="1"/>
              <a:t>remote</a:t>
            </a:r>
            <a:r>
              <a:rPr lang="es-419" dirty="0"/>
              <a:t> -V</a:t>
            </a:r>
          </a:p>
          <a:p>
            <a:endParaRPr lang="en-US" dirty="0"/>
          </a:p>
        </p:txBody>
      </p:sp>
      <p:sp>
        <p:nvSpPr>
          <p:cNvPr id="4" name="Slide Number Placeholder 3"/>
          <p:cNvSpPr>
            <a:spLocks noGrp="1"/>
          </p:cNvSpPr>
          <p:nvPr>
            <p:ph type="sldNum" sz="quarter" idx="5"/>
          </p:nvPr>
        </p:nvSpPr>
        <p:spPr/>
        <p:txBody>
          <a:bodyPr/>
          <a:lstStyle/>
          <a:p>
            <a:fld id="{D2F772F5-5F2A-4054-BFB9-211F8AE48A03}" type="slidenum">
              <a:rPr lang="en-US" smtClean="0"/>
              <a:t>47</a:t>
            </a:fld>
            <a:endParaRPr lang="en-US"/>
          </a:p>
        </p:txBody>
      </p:sp>
    </p:spTree>
    <p:extLst>
      <p:ext uri="{BB962C8B-B14F-4D97-AF65-F5344CB8AC3E}">
        <p14:creationId xmlns:p14="http://schemas.microsoft.com/office/powerpoint/2010/main" val="2289424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5682C-5BF4-4E74-A776-E404A9158B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C16CEB-B2DD-44CC-AFD2-F3D44A6F1C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E9DD88-36AB-4CC0-99A9-0F77E185C9DF}"/>
              </a:ext>
            </a:extLst>
          </p:cNvPr>
          <p:cNvSpPr>
            <a:spLocks noGrp="1"/>
          </p:cNvSpPr>
          <p:nvPr>
            <p:ph type="dt" sz="half" idx="10"/>
          </p:nvPr>
        </p:nvSpPr>
        <p:spPr/>
        <p:txBody>
          <a:bodyPr/>
          <a:lstStyle/>
          <a:p>
            <a:fld id="{260594D2-FF69-4713-99E2-815C18E2F405}" type="datetimeFigureOut">
              <a:rPr lang="en-US" smtClean="0"/>
              <a:t>6/1/2020</a:t>
            </a:fld>
            <a:endParaRPr lang="en-US"/>
          </a:p>
        </p:txBody>
      </p:sp>
      <p:sp>
        <p:nvSpPr>
          <p:cNvPr id="5" name="Footer Placeholder 4">
            <a:extLst>
              <a:ext uri="{FF2B5EF4-FFF2-40B4-BE49-F238E27FC236}">
                <a16:creationId xmlns:a16="http://schemas.microsoft.com/office/drawing/2014/main" id="{7FC85B47-17D3-4C20-A676-A8DFBAB44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07CAA-7A34-4877-AA6A-A8EA3425602A}"/>
              </a:ext>
            </a:extLst>
          </p:cNvPr>
          <p:cNvSpPr>
            <a:spLocks noGrp="1"/>
          </p:cNvSpPr>
          <p:nvPr>
            <p:ph type="sldNum" sz="quarter" idx="12"/>
          </p:nvPr>
        </p:nvSpPr>
        <p:spPr/>
        <p:txBody>
          <a:bodyPr/>
          <a:lstStyle/>
          <a:p>
            <a:fld id="{F7660B1A-D0E5-4F9E-95EE-4D955979FA70}" type="slidenum">
              <a:rPr lang="en-US" smtClean="0"/>
              <a:t>‹#›</a:t>
            </a:fld>
            <a:endParaRPr lang="en-US"/>
          </a:p>
        </p:txBody>
      </p:sp>
    </p:spTree>
    <p:extLst>
      <p:ext uri="{BB962C8B-B14F-4D97-AF65-F5344CB8AC3E}">
        <p14:creationId xmlns:p14="http://schemas.microsoft.com/office/powerpoint/2010/main" val="369365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39D9-E31E-4E7B-BC5E-90950E9F40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A291E5-D54C-465E-9B06-88790E654C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63A8BB-1B45-4882-AA14-C1B7590248E2}"/>
              </a:ext>
            </a:extLst>
          </p:cNvPr>
          <p:cNvSpPr>
            <a:spLocks noGrp="1"/>
          </p:cNvSpPr>
          <p:nvPr>
            <p:ph type="dt" sz="half" idx="10"/>
          </p:nvPr>
        </p:nvSpPr>
        <p:spPr/>
        <p:txBody>
          <a:bodyPr/>
          <a:lstStyle/>
          <a:p>
            <a:fld id="{260594D2-FF69-4713-99E2-815C18E2F405}" type="datetimeFigureOut">
              <a:rPr lang="en-US" smtClean="0"/>
              <a:t>6/1/2020</a:t>
            </a:fld>
            <a:endParaRPr lang="en-US"/>
          </a:p>
        </p:txBody>
      </p:sp>
      <p:sp>
        <p:nvSpPr>
          <p:cNvPr id="5" name="Footer Placeholder 4">
            <a:extLst>
              <a:ext uri="{FF2B5EF4-FFF2-40B4-BE49-F238E27FC236}">
                <a16:creationId xmlns:a16="http://schemas.microsoft.com/office/drawing/2014/main" id="{7C9FA9CB-7350-4BB0-A1E7-6E2008905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DD3F7-477A-4872-8758-CB40014FB38E}"/>
              </a:ext>
            </a:extLst>
          </p:cNvPr>
          <p:cNvSpPr>
            <a:spLocks noGrp="1"/>
          </p:cNvSpPr>
          <p:nvPr>
            <p:ph type="sldNum" sz="quarter" idx="12"/>
          </p:nvPr>
        </p:nvSpPr>
        <p:spPr/>
        <p:txBody>
          <a:bodyPr/>
          <a:lstStyle/>
          <a:p>
            <a:fld id="{F7660B1A-D0E5-4F9E-95EE-4D955979FA70}" type="slidenum">
              <a:rPr lang="en-US" smtClean="0"/>
              <a:t>‹#›</a:t>
            </a:fld>
            <a:endParaRPr lang="en-US"/>
          </a:p>
        </p:txBody>
      </p:sp>
    </p:spTree>
    <p:extLst>
      <p:ext uri="{BB962C8B-B14F-4D97-AF65-F5344CB8AC3E}">
        <p14:creationId xmlns:p14="http://schemas.microsoft.com/office/powerpoint/2010/main" val="3738322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5253E2-2C04-408A-9163-D794BD767F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732246-89B4-474E-86B9-B536A930BF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CD704E-493B-499C-9776-F100AB2D4CD9}"/>
              </a:ext>
            </a:extLst>
          </p:cNvPr>
          <p:cNvSpPr>
            <a:spLocks noGrp="1"/>
          </p:cNvSpPr>
          <p:nvPr>
            <p:ph type="dt" sz="half" idx="10"/>
          </p:nvPr>
        </p:nvSpPr>
        <p:spPr/>
        <p:txBody>
          <a:bodyPr/>
          <a:lstStyle/>
          <a:p>
            <a:fld id="{260594D2-FF69-4713-99E2-815C18E2F405}" type="datetimeFigureOut">
              <a:rPr lang="en-US" smtClean="0"/>
              <a:t>6/1/2020</a:t>
            </a:fld>
            <a:endParaRPr lang="en-US"/>
          </a:p>
        </p:txBody>
      </p:sp>
      <p:sp>
        <p:nvSpPr>
          <p:cNvPr id="5" name="Footer Placeholder 4">
            <a:extLst>
              <a:ext uri="{FF2B5EF4-FFF2-40B4-BE49-F238E27FC236}">
                <a16:creationId xmlns:a16="http://schemas.microsoft.com/office/drawing/2014/main" id="{15D64483-5E5E-44F3-860D-32807BAF9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09BBA-FC1A-4086-9B33-7C84E8EF4368}"/>
              </a:ext>
            </a:extLst>
          </p:cNvPr>
          <p:cNvSpPr>
            <a:spLocks noGrp="1"/>
          </p:cNvSpPr>
          <p:nvPr>
            <p:ph type="sldNum" sz="quarter" idx="12"/>
          </p:nvPr>
        </p:nvSpPr>
        <p:spPr/>
        <p:txBody>
          <a:bodyPr/>
          <a:lstStyle/>
          <a:p>
            <a:fld id="{F7660B1A-D0E5-4F9E-95EE-4D955979FA70}" type="slidenum">
              <a:rPr lang="en-US" smtClean="0"/>
              <a:t>‹#›</a:t>
            </a:fld>
            <a:endParaRPr lang="en-US"/>
          </a:p>
        </p:txBody>
      </p:sp>
    </p:spTree>
    <p:extLst>
      <p:ext uri="{BB962C8B-B14F-4D97-AF65-F5344CB8AC3E}">
        <p14:creationId xmlns:p14="http://schemas.microsoft.com/office/powerpoint/2010/main" val="221345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CEDD-2F8E-4BF9-A6E1-CA76E75ADE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BEA2CA-2E2D-41F1-B91E-39B705B7C8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34A7D-B7A8-4BF9-BD04-46E077708ACF}"/>
              </a:ext>
            </a:extLst>
          </p:cNvPr>
          <p:cNvSpPr>
            <a:spLocks noGrp="1"/>
          </p:cNvSpPr>
          <p:nvPr>
            <p:ph type="dt" sz="half" idx="10"/>
          </p:nvPr>
        </p:nvSpPr>
        <p:spPr/>
        <p:txBody>
          <a:bodyPr/>
          <a:lstStyle/>
          <a:p>
            <a:fld id="{260594D2-FF69-4713-99E2-815C18E2F405}" type="datetimeFigureOut">
              <a:rPr lang="en-US" smtClean="0"/>
              <a:t>6/1/2020</a:t>
            </a:fld>
            <a:endParaRPr lang="en-US"/>
          </a:p>
        </p:txBody>
      </p:sp>
      <p:sp>
        <p:nvSpPr>
          <p:cNvPr id="5" name="Footer Placeholder 4">
            <a:extLst>
              <a:ext uri="{FF2B5EF4-FFF2-40B4-BE49-F238E27FC236}">
                <a16:creationId xmlns:a16="http://schemas.microsoft.com/office/drawing/2014/main" id="{CF81B6FC-7C51-47E4-8173-DDAB1FDC2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8FEBA-EC6B-48BA-8C36-6B5C6CB73045}"/>
              </a:ext>
            </a:extLst>
          </p:cNvPr>
          <p:cNvSpPr>
            <a:spLocks noGrp="1"/>
          </p:cNvSpPr>
          <p:nvPr>
            <p:ph type="sldNum" sz="quarter" idx="12"/>
          </p:nvPr>
        </p:nvSpPr>
        <p:spPr/>
        <p:txBody>
          <a:bodyPr/>
          <a:lstStyle/>
          <a:p>
            <a:fld id="{F7660B1A-D0E5-4F9E-95EE-4D955979FA70}" type="slidenum">
              <a:rPr lang="en-US" smtClean="0"/>
              <a:t>‹#›</a:t>
            </a:fld>
            <a:endParaRPr lang="en-US"/>
          </a:p>
        </p:txBody>
      </p:sp>
    </p:spTree>
    <p:extLst>
      <p:ext uri="{BB962C8B-B14F-4D97-AF65-F5344CB8AC3E}">
        <p14:creationId xmlns:p14="http://schemas.microsoft.com/office/powerpoint/2010/main" val="1261568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82F7A-BA0D-442F-88FE-D752B81CAC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69C881-D31B-437A-8B46-06E4FDE2D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FD0BE9-E2E0-4C92-877C-7EB319C87F46}"/>
              </a:ext>
            </a:extLst>
          </p:cNvPr>
          <p:cNvSpPr>
            <a:spLocks noGrp="1"/>
          </p:cNvSpPr>
          <p:nvPr>
            <p:ph type="dt" sz="half" idx="10"/>
          </p:nvPr>
        </p:nvSpPr>
        <p:spPr/>
        <p:txBody>
          <a:bodyPr/>
          <a:lstStyle/>
          <a:p>
            <a:fld id="{260594D2-FF69-4713-99E2-815C18E2F405}" type="datetimeFigureOut">
              <a:rPr lang="en-US" smtClean="0"/>
              <a:t>6/1/2020</a:t>
            </a:fld>
            <a:endParaRPr lang="en-US"/>
          </a:p>
        </p:txBody>
      </p:sp>
      <p:sp>
        <p:nvSpPr>
          <p:cNvPr id="5" name="Footer Placeholder 4">
            <a:extLst>
              <a:ext uri="{FF2B5EF4-FFF2-40B4-BE49-F238E27FC236}">
                <a16:creationId xmlns:a16="http://schemas.microsoft.com/office/drawing/2014/main" id="{650ECC0D-1BB6-4528-A904-D64B60853E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37CE1-99E7-430C-B195-2F7B1A79221F}"/>
              </a:ext>
            </a:extLst>
          </p:cNvPr>
          <p:cNvSpPr>
            <a:spLocks noGrp="1"/>
          </p:cNvSpPr>
          <p:nvPr>
            <p:ph type="sldNum" sz="quarter" idx="12"/>
          </p:nvPr>
        </p:nvSpPr>
        <p:spPr/>
        <p:txBody>
          <a:bodyPr/>
          <a:lstStyle/>
          <a:p>
            <a:fld id="{F7660B1A-D0E5-4F9E-95EE-4D955979FA70}" type="slidenum">
              <a:rPr lang="en-US" smtClean="0"/>
              <a:t>‹#›</a:t>
            </a:fld>
            <a:endParaRPr lang="en-US"/>
          </a:p>
        </p:txBody>
      </p:sp>
    </p:spTree>
    <p:extLst>
      <p:ext uri="{BB962C8B-B14F-4D97-AF65-F5344CB8AC3E}">
        <p14:creationId xmlns:p14="http://schemas.microsoft.com/office/powerpoint/2010/main" val="376743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88922-ABD8-4B00-AAB4-729EC16C31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DD622A-9618-4D3F-8918-7BCCA08285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7B67AD-B43B-4A24-93DD-C7F83E2C37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9A8A44-569A-4263-8CA3-6CE55054E717}"/>
              </a:ext>
            </a:extLst>
          </p:cNvPr>
          <p:cNvSpPr>
            <a:spLocks noGrp="1"/>
          </p:cNvSpPr>
          <p:nvPr>
            <p:ph type="dt" sz="half" idx="10"/>
          </p:nvPr>
        </p:nvSpPr>
        <p:spPr/>
        <p:txBody>
          <a:bodyPr/>
          <a:lstStyle/>
          <a:p>
            <a:fld id="{260594D2-FF69-4713-99E2-815C18E2F405}" type="datetimeFigureOut">
              <a:rPr lang="en-US" smtClean="0"/>
              <a:t>6/1/2020</a:t>
            </a:fld>
            <a:endParaRPr lang="en-US"/>
          </a:p>
        </p:txBody>
      </p:sp>
      <p:sp>
        <p:nvSpPr>
          <p:cNvPr id="6" name="Footer Placeholder 5">
            <a:extLst>
              <a:ext uri="{FF2B5EF4-FFF2-40B4-BE49-F238E27FC236}">
                <a16:creationId xmlns:a16="http://schemas.microsoft.com/office/drawing/2014/main" id="{BFE9C5C4-9353-4A2B-9BF6-5F6A47E1F3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B77707-7060-40E6-AFA4-141F8104D2A0}"/>
              </a:ext>
            </a:extLst>
          </p:cNvPr>
          <p:cNvSpPr>
            <a:spLocks noGrp="1"/>
          </p:cNvSpPr>
          <p:nvPr>
            <p:ph type="sldNum" sz="quarter" idx="12"/>
          </p:nvPr>
        </p:nvSpPr>
        <p:spPr/>
        <p:txBody>
          <a:bodyPr/>
          <a:lstStyle/>
          <a:p>
            <a:fld id="{F7660B1A-D0E5-4F9E-95EE-4D955979FA70}" type="slidenum">
              <a:rPr lang="en-US" smtClean="0"/>
              <a:t>‹#›</a:t>
            </a:fld>
            <a:endParaRPr lang="en-US"/>
          </a:p>
        </p:txBody>
      </p:sp>
    </p:spTree>
    <p:extLst>
      <p:ext uri="{BB962C8B-B14F-4D97-AF65-F5344CB8AC3E}">
        <p14:creationId xmlns:p14="http://schemas.microsoft.com/office/powerpoint/2010/main" val="59141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BFCF-6951-495F-9955-2E8BBD1B9A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39AA7C-0CBB-4FE1-86BB-DBE5D0A3B4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4ED82D-BE36-4B19-B705-2A8D0C89EE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1C9D5D-D5FF-4507-B0ED-22FFE43F90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1A1869-F185-4DC0-921C-C12F5E657A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DAE22C-5EDD-4419-A858-DD32E9822959}"/>
              </a:ext>
            </a:extLst>
          </p:cNvPr>
          <p:cNvSpPr>
            <a:spLocks noGrp="1"/>
          </p:cNvSpPr>
          <p:nvPr>
            <p:ph type="dt" sz="half" idx="10"/>
          </p:nvPr>
        </p:nvSpPr>
        <p:spPr/>
        <p:txBody>
          <a:bodyPr/>
          <a:lstStyle/>
          <a:p>
            <a:fld id="{260594D2-FF69-4713-99E2-815C18E2F405}" type="datetimeFigureOut">
              <a:rPr lang="en-US" smtClean="0"/>
              <a:t>6/1/2020</a:t>
            </a:fld>
            <a:endParaRPr lang="en-US"/>
          </a:p>
        </p:txBody>
      </p:sp>
      <p:sp>
        <p:nvSpPr>
          <p:cNvPr id="8" name="Footer Placeholder 7">
            <a:extLst>
              <a:ext uri="{FF2B5EF4-FFF2-40B4-BE49-F238E27FC236}">
                <a16:creationId xmlns:a16="http://schemas.microsoft.com/office/drawing/2014/main" id="{EE2ECC7C-75C2-4647-AE51-F4DE797118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F4FF8D-C5A7-4937-ABAC-E0DB10BB70FD}"/>
              </a:ext>
            </a:extLst>
          </p:cNvPr>
          <p:cNvSpPr>
            <a:spLocks noGrp="1"/>
          </p:cNvSpPr>
          <p:nvPr>
            <p:ph type="sldNum" sz="quarter" idx="12"/>
          </p:nvPr>
        </p:nvSpPr>
        <p:spPr/>
        <p:txBody>
          <a:bodyPr/>
          <a:lstStyle/>
          <a:p>
            <a:fld id="{F7660B1A-D0E5-4F9E-95EE-4D955979FA70}" type="slidenum">
              <a:rPr lang="en-US" smtClean="0"/>
              <a:t>‹#›</a:t>
            </a:fld>
            <a:endParaRPr lang="en-US"/>
          </a:p>
        </p:txBody>
      </p:sp>
    </p:spTree>
    <p:extLst>
      <p:ext uri="{BB962C8B-B14F-4D97-AF65-F5344CB8AC3E}">
        <p14:creationId xmlns:p14="http://schemas.microsoft.com/office/powerpoint/2010/main" val="3125254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B8CD-A1B0-4284-B4D2-C1F8BB3FF1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719B1E-DA34-4E77-ABD4-8FC23F453A7D}"/>
              </a:ext>
            </a:extLst>
          </p:cNvPr>
          <p:cNvSpPr>
            <a:spLocks noGrp="1"/>
          </p:cNvSpPr>
          <p:nvPr>
            <p:ph type="dt" sz="half" idx="10"/>
          </p:nvPr>
        </p:nvSpPr>
        <p:spPr/>
        <p:txBody>
          <a:bodyPr/>
          <a:lstStyle/>
          <a:p>
            <a:fld id="{260594D2-FF69-4713-99E2-815C18E2F405}" type="datetimeFigureOut">
              <a:rPr lang="en-US" smtClean="0"/>
              <a:t>6/1/2020</a:t>
            </a:fld>
            <a:endParaRPr lang="en-US"/>
          </a:p>
        </p:txBody>
      </p:sp>
      <p:sp>
        <p:nvSpPr>
          <p:cNvPr id="4" name="Footer Placeholder 3">
            <a:extLst>
              <a:ext uri="{FF2B5EF4-FFF2-40B4-BE49-F238E27FC236}">
                <a16:creationId xmlns:a16="http://schemas.microsoft.com/office/drawing/2014/main" id="{4DD92738-5A40-4DE8-81BB-99CB9F950B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191457-141B-43E6-BEBC-2DD3B6E79DB6}"/>
              </a:ext>
            </a:extLst>
          </p:cNvPr>
          <p:cNvSpPr>
            <a:spLocks noGrp="1"/>
          </p:cNvSpPr>
          <p:nvPr>
            <p:ph type="sldNum" sz="quarter" idx="12"/>
          </p:nvPr>
        </p:nvSpPr>
        <p:spPr/>
        <p:txBody>
          <a:bodyPr/>
          <a:lstStyle/>
          <a:p>
            <a:fld id="{F7660B1A-D0E5-4F9E-95EE-4D955979FA70}" type="slidenum">
              <a:rPr lang="en-US" smtClean="0"/>
              <a:t>‹#›</a:t>
            </a:fld>
            <a:endParaRPr lang="en-US"/>
          </a:p>
        </p:txBody>
      </p:sp>
    </p:spTree>
    <p:extLst>
      <p:ext uri="{BB962C8B-B14F-4D97-AF65-F5344CB8AC3E}">
        <p14:creationId xmlns:p14="http://schemas.microsoft.com/office/powerpoint/2010/main" val="3675105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62372A-508E-45A3-9E21-7FA9B20B2652}"/>
              </a:ext>
            </a:extLst>
          </p:cNvPr>
          <p:cNvSpPr>
            <a:spLocks noGrp="1"/>
          </p:cNvSpPr>
          <p:nvPr>
            <p:ph type="dt" sz="half" idx="10"/>
          </p:nvPr>
        </p:nvSpPr>
        <p:spPr/>
        <p:txBody>
          <a:bodyPr/>
          <a:lstStyle/>
          <a:p>
            <a:fld id="{260594D2-FF69-4713-99E2-815C18E2F405}" type="datetimeFigureOut">
              <a:rPr lang="en-US" smtClean="0"/>
              <a:t>6/1/2020</a:t>
            </a:fld>
            <a:endParaRPr lang="en-US"/>
          </a:p>
        </p:txBody>
      </p:sp>
      <p:sp>
        <p:nvSpPr>
          <p:cNvPr id="3" name="Footer Placeholder 2">
            <a:extLst>
              <a:ext uri="{FF2B5EF4-FFF2-40B4-BE49-F238E27FC236}">
                <a16:creationId xmlns:a16="http://schemas.microsoft.com/office/drawing/2014/main" id="{94A8E5FE-BD91-4CF2-8902-1ED0CD8E1D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394272-65A1-4333-B259-A634CE0C34ED}"/>
              </a:ext>
            </a:extLst>
          </p:cNvPr>
          <p:cNvSpPr>
            <a:spLocks noGrp="1"/>
          </p:cNvSpPr>
          <p:nvPr>
            <p:ph type="sldNum" sz="quarter" idx="12"/>
          </p:nvPr>
        </p:nvSpPr>
        <p:spPr/>
        <p:txBody>
          <a:bodyPr/>
          <a:lstStyle/>
          <a:p>
            <a:fld id="{F7660B1A-D0E5-4F9E-95EE-4D955979FA70}" type="slidenum">
              <a:rPr lang="en-US" smtClean="0"/>
              <a:t>‹#›</a:t>
            </a:fld>
            <a:endParaRPr lang="en-US"/>
          </a:p>
        </p:txBody>
      </p:sp>
    </p:spTree>
    <p:extLst>
      <p:ext uri="{BB962C8B-B14F-4D97-AF65-F5344CB8AC3E}">
        <p14:creationId xmlns:p14="http://schemas.microsoft.com/office/powerpoint/2010/main" val="1193777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AD59-05F5-4A7E-AE00-15893F25B7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3DCB84-6506-495C-9800-2BE64D367B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59DB28-2F91-417E-865E-AB7C4FF67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4D8319-3EF8-47FD-A9F0-443F673B06A6}"/>
              </a:ext>
            </a:extLst>
          </p:cNvPr>
          <p:cNvSpPr>
            <a:spLocks noGrp="1"/>
          </p:cNvSpPr>
          <p:nvPr>
            <p:ph type="dt" sz="half" idx="10"/>
          </p:nvPr>
        </p:nvSpPr>
        <p:spPr/>
        <p:txBody>
          <a:bodyPr/>
          <a:lstStyle/>
          <a:p>
            <a:fld id="{260594D2-FF69-4713-99E2-815C18E2F405}" type="datetimeFigureOut">
              <a:rPr lang="en-US" smtClean="0"/>
              <a:t>6/1/2020</a:t>
            </a:fld>
            <a:endParaRPr lang="en-US"/>
          </a:p>
        </p:txBody>
      </p:sp>
      <p:sp>
        <p:nvSpPr>
          <p:cNvPr id="6" name="Footer Placeholder 5">
            <a:extLst>
              <a:ext uri="{FF2B5EF4-FFF2-40B4-BE49-F238E27FC236}">
                <a16:creationId xmlns:a16="http://schemas.microsoft.com/office/drawing/2014/main" id="{7CEBEA78-E3E8-47D1-B994-2FB95D8F56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958E1F-F0FC-4CFA-A899-14D10F660390}"/>
              </a:ext>
            </a:extLst>
          </p:cNvPr>
          <p:cNvSpPr>
            <a:spLocks noGrp="1"/>
          </p:cNvSpPr>
          <p:nvPr>
            <p:ph type="sldNum" sz="quarter" idx="12"/>
          </p:nvPr>
        </p:nvSpPr>
        <p:spPr/>
        <p:txBody>
          <a:bodyPr/>
          <a:lstStyle/>
          <a:p>
            <a:fld id="{F7660B1A-D0E5-4F9E-95EE-4D955979FA70}" type="slidenum">
              <a:rPr lang="en-US" smtClean="0"/>
              <a:t>‹#›</a:t>
            </a:fld>
            <a:endParaRPr lang="en-US"/>
          </a:p>
        </p:txBody>
      </p:sp>
    </p:spTree>
    <p:extLst>
      <p:ext uri="{BB962C8B-B14F-4D97-AF65-F5344CB8AC3E}">
        <p14:creationId xmlns:p14="http://schemas.microsoft.com/office/powerpoint/2010/main" val="165417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C547-F4AB-4EA5-9282-A0D8B17DB5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9B27AF-3CA8-4F6D-AB56-72CFBC6886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B4D1A7-16D5-490B-B786-53169AE4DB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18476-0216-479D-B430-554AF5F85448}"/>
              </a:ext>
            </a:extLst>
          </p:cNvPr>
          <p:cNvSpPr>
            <a:spLocks noGrp="1"/>
          </p:cNvSpPr>
          <p:nvPr>
            <p:ph type="dt" sz="half" idx="10"/>
          </p:nvPr>
        </p:nvSpPr>
        <p:spPr/>
        <p:txBody>
          <a:bodyPr/>
          <a:lstStyle/>
          <a:p>
            <a:fld id="{260594D2-FF69-4713-99E2-815C18E2F405}" type="datetimeFigureOut">
              <a:rPr lang="en-US" smtClean="0"/>
              <a:t>6/1/2020</a:t>
            </a:fld>
            <a:endParaRPr lang="en-US"/>
          </a:p>
        </p:txBody>
      </p:sp>
      <p:sp>
        <p:nvSpPr>
          <p:cNvPr id="6" name="Footer Placeholder 5">
            <a:extLst>
              <a:ext uri="{FF2B5EF4-FFF2-40B4-BE49-F238E27FC236}">
                <a16:creationId xmlns:a16="http://schemas.microsoft.com/office/drawing/2014/main" id="{9E09AFDE-8D6E-483B-903F-9049C9ADA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7C43A3-C50F-4A25-B027-B7D73650370E}"/>
              </a:ext>
            </a:extLst>
          </p:cNvPr>
          <p:cNvSpPr>
            <a:spLocks noGrp="1"/>
          </p:cNvSpPr>
          <p:nvPr>
            <p:ph type="sldNum" sz="quarter" idx="12"/>
          </p:nvPr>
        </p:nvSpPr>
        <p:spPr/>
        <p:txBody>
          <a:bodyPr/>
          <a:lstStyle/>
          <a:p>
            <a:fld id="{F7660B1A-D0E5-4F9E-95EE-4D955979FA70}" type="slidenum">
              <a:rPr lang="en-US" smtClean="0"/>
              <a:t>‹#›</a:t>
            </a:fld>
            <a:endParaRPr lang="en-US"/>
          </a:p>
        </p:txBody>
      </p:sp>
    </p:spTree>
    <p:extLst>
      <p:ext uri="{BB962C8B-B14F-4D97-AF65-F5344CB8AC3E}">
        <p14:creationId xmlns:p14="http://schemas.microsoft.com/office/powerpoint/2010/main" val="3509739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6E47A5-069A-4C03-9A83-8B99F101DF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B57EC1-17AB-49B3-B1BE-2491C5A9CC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D7637F-8174-4D77-B485-D1EFF15158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0594D2-FF69-4713-99E2-815C18E2F405}" type="datetimeFigureOut">
              <a:rPr lang="en-US" smtClean="0"/>
              <a:t>6/1/2020</a:t>
            </a:fld>
            <a:endParaRPr lang="en-US"/>
          </a:p>
        </p:txBody>
      </p:sp>
      <p:sp>
        <p:nvSpPr>
          <p:cNvPr id="5" name="Footer Placeholder 4">
            <a:extLst>
              <a:ext uri="{FF2B5EF4-FFF2-40B4-BE49-F238E27FC236}">
                <a16:creationId xmlns:a16="http://schemas.microsoft.com/office/drawing/2014/main" id="{B7262C44-30C6-4A8C-9E9C-3807943873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7A9D4E-C403-42B9-97BA-DA62524CEB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60B1A-D0E5-4F9E-95EE-4D955979FA70}" type="slidenum">
              <a:rPr lang="en-US" smtClean="0"/>
              <a:t>‹#›</a:t>
            </a:fld>
            <a:endParaRPr lang="en-US"/>
          </a:p>
        </p:txBody>
      </p:sp>
    </p:spTree>
    <p:extLst>
      <p:ext uri="{BB962C8B-B14F-4D97-AF65-F5344CB8AC3E}">
        <p14:creationId xmlns:p14="http://schemas.microsoft.com/office/powerpoint/2010/main" val="4047320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B88A43F9-F6F1-445F-BB17-30ACD39CA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2115" y="1690511"/>
            <a:ext cx="3738412" cy="2803809"/>
          </a:xfrm>
          <a:prstGeom prst="rect">
            <a:avLst/>
          </a:prstGeom>
        </p:spPr>
      </p:pic>
    </p:spTree>
    <p:extLst>
      <p:ext uri="{BB962C8B-B14F-4D97-AF65-F5344CB8AC3E}">
        <p14:creationId xmlns:p14="http://schemas.microsoft.com/office/powerpoint/2010/main" val="4084322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DF0E-DAE2-4970-94F0-41AA898B20FF}"/>
              </a:ext>
            </a:extLst>
          </p:cNvPr>
          <p:cNvSpPr>
            <a:spLocks noGrp="1"/>
          </p:cNvSpPr>
          <p:nvPr>
            <p:ph type="title"/>
          </p:nvPr>
        </p:nvSpPr>
        <p:spPr/>
        <p:txBody>
          <a:bodyPr/>
          <a:lstStyle/>
          <a:p>
            <a:r>
              <a:rPr lang="es-419" dirty="0"/>
              <a:t>Ejercicio 3</a:t>
            </a:r>
            <a:endParaRPr lang="en-US" dirty="0"/>
          </a:p>
        </p:txBody>
      </p:sp>
      <p:sp>
        <p:nvSpPr>
          <p:cNvPr id="3" name="Content Placeholder 2">
            <a:extLst>
              <a:ext uri="{FF2B5EF4-FFF2-40B4-BE49-F238E27FC236}">
                <a16:creationId xmlns:a16="http://schemas.microsoft.com/office/drawing/2014/main" id="{78883633-EA0E-479F-9098-29946BF8DFFC}"/>
              </a:ext>
            </a:extLst>
          </p:cNvPr>
          <p:cNvSpPr>
            <a:spLocks noGrp="1"/>
          </p:cNvSpPr>
          <p:nvPr>
            <p:ph idx="1"/>
          </p:nvPr>
        </p:nvSpPr>
        <p:spPr/>
        <p:txBody>
          <a:bodyPr/>
          <a:lstStyle/>
          <a:p>
            <a:r>
              <a:rPr lang="es-419" dirty="0"/>
              <a:t>Inicializar directorio</a:t>
            </a:r>
          </a:p>
          <a:p>
            <a:pPr marL="0" indent="0">
              <a:buNone/>
            </a:pPr>
            <a:endParaRPr lang="es-419" dirty="0"/>
          </a:p>
          <a:p>
            <a:pPr marL="0" indent="0">
              <a:buNone/>
            </a:pPr>
            <a:r>
              <a:rPr lang="es-419" i="1" dirty="0"/>
              <a:t>$</a:t>
            </a:r>
            <a:r>
              <a:rPr lang="es-419" i="1" dirty="0" err="1"/>
              <a:t>mkdir</a:t>
            </a:r>
            <a:r>
              <a:rPr lang="es-419" i="1" dirty="0"/>
              <a:t> </a:t>
            </a:r>
            <a:r>
              <a:rPr lang="es-419" i="1" dirty="0" err="1"/>
              <a:t>git_ejemplos</a:t>
            </a:r>
            <a:endParaRPr lang="es-419" i="1" dirty="0"/>
          </a:p>
          <a:p>
            <a:pPr marL="0" indent="0">
              <a:buNone/>
            </a:pPr>
            <a:r>
              <a:rPr lang="es-419" i="1" dirty="0"/>
              <a:t>$cd </a:t>
            </a:r>
            <a:r>
              <a:rPr lang="es-419" i="1" dirty="0" err="1"/>
              <a:t>git_ejemplo</a:t>
            </a:r>
            <a:endParaRPr lang="es-419" i="1" dirty="0"/>
          </a:p>
          <a:p>
            <a:pPr marL="0" indent="0">
              <a:buNone/>
            </a:pPr>
            <a:r>
              <a:rPr lang="es-419" i="1" dirty="0"/>
              <a:t>$</a:t>
            </a:r>
            <a:r>
              <a:rPr lang="es-419" i="1" dirty="0" err="1"/>
              <a:t>git</a:t>
            </a:r>
            <a:r>
              <a:rPr lang="es-419" i="1" dirty="0"/>
              <a:t> status</a:t>
            </a:r>
          </a:p>
          <a:p>
            <a:pPr marL="0" indent="0">
              <a:buNone/>
            </a:pPr>
            <a:r>
              <a:rPr lang="es-419" i="1" dirty="0"/>
              <a:t>$</a:t>
            </a:r>
            <a:r>
              <a:rPr lang="es-419" i="1" dirty="0" err="1"/>
              <a:t>git</a:t>
            </a:r>
            <a:r>
              <a:rPr lang="es-419" i="1" dirty="0"/>
              <a:t> </a:t>
            </a:r>
            <a:r>
              <a:rPr lang="es-419" i="1" dirty="0" err="1"/>
              <a:t>init</a:t>
            </a:r>
            <a:endParaRPr lang="en-US" i="1" dirty="0"/>
          </a:p>
        </p:txBody>
      </p:sp>
    </p:spTree>
    <p:extLst>
      <p:ext uri="{BB962C8B-B14F-4D97-AF65-F5344CB8AC3E}">
        <p14:creationId xmlns:p14="http://schemas.microsoft.com/office/powerpoint/2010/main" val="1600425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81D-DEFE-491E-B2FB-7B510455CABE}"/>
              </a:ext>
            </a:extLst>
          </p:cNvPr>
          <p:cNvSpPr>
            <a:spLocks noGrp="1"/>
          </p:cNvSpPr>
          <p:nvPr>
            <p:ph type="title"/>
          </p:nvPr>
        </p:nvSpPr>
        <p:spPr/>
        <p:txBody>
          <a:bodyPr/>
          <a:lstStyle/>
          <a:p>
            <a:r>
              <a:rPr lang="es-419" dirty="0"/>
              <a:t>Ejercicio 4</a:t>
            </a:r>
            <a:endParaRPr lang="en-US" dirty="0"/>
          </a:p>
        </p:txBody>
      </p:sp>
      <p:sp>
        <p:nvSpPr>
          <p:cNvPr id="3" name="Content Placeholder 2">
            <a:extLst>
              <a:ext uri="{FF2B5EF4-FFF2-40B4-BE49-F238E27FC236}">
                <a16:creationId xmlns:a16="http://schemas.microsoft.com/office/drawing/2014/main" id="{8B7F7D40-F642-47F7-845C-1718BC1B08D7}"/>
              </a:ext>
            </a:extLst>
          </p:cNvPr>
          <p:cNvSpPr>
            <a:spLocks noGrp="1"/>
          </p:cNvSpPr>
          <p:nvPr>
            <p:ph idx="1"/>
          </p:nvPr>
        </p:nvSpPr>
        <p:spPr/>
        <p:txBody>
          <a:bodyPr/>
          <a:lstStyle/>
          <a:p>
            <a:r>
              <a:rPr lang="es-419" dirty="0"/>
              <a:t>Creamos el primer archivo</a:t>
            </a:r>
          </a:p>
          <a:p>
            <a:pPr marL="0" indent="0">
              <a:buNone/>
            </a:pPr>
            <a:endParaRPr lang="es-419" dirty="0"/>
          </a:p>
          <a:p>
            <a:pPr marL="0" indent="0">
              <a:buNone/>
            </a:pPr>
            <a:r>
              <a:rPr lang="es-419" i="1" dirty="0"/>
              <a:t>$echo “Primera línea” &gt; ejemplo.txt</a:t>
            </a:r>
            <a:endParaRPr lang="en-US" i="1" dirty="0"/>
          </a:p>
        </p:txBody>
      </p:sp>
    </p:spTree>
    <p:extLst>
      <p:ext uri="{BB962C8B-B14F-4D97-AF65-F5344CB8AC3E}">
        <p14:creationId xmlns:p14="http://schemas.microsoft.com/office/powerpoint/2010/main" val="2929324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D4BE9-9FD6-4D10-86A5-2184BC8B7816}"/>
              </a:ext>
            </a:extLst>
          </p:cNvPr>
          <p:cNvSpPr>
            <a:spLocks noGrp="1"/>
          </p:cNvSpPr>
          <p:nvPr>
            <p:ph type="title"/>
          </p:nvPr>
        </p:nvSpPr>
        <p:spPr/>
        <p:txBody>
          <a:bodyPr/>
          <a:lstStyle/>
          <a:p>
            <a:r>
              <a:rPr lang="es-419" dirty="0"/>
              <a:t>Ejercicio 5</a:t>
            </a:r>
            <a:endParaRPr lang="en-US" dirty="0"/>
          </a:p>
        </p:txBody>
      </p:sp>
      <p:sp>
        <p:nvSpPr>
          <p:cNvPr id="3" name="Content Placeholder 2">
            <a:extLst>
              <a:ext uri="{FF2B5EF4-FFF2-40B4-BE49-F238E27FC236}">
                <a16:creationId xmlns:a16="http://schemas.microsoft.com/office/drawing/2014/main" id="{CF8BEF08-2278-41DD-905B-120222A5A097}"/>
              </a:ext>
            </a:extLst>
          </p:cNvPr>
          <p:cNvSpPr>
            <a:spLocks noGrp="1"/>
          </p:cNvSpPr>
          <p:nvPr>
            <p:ph idx="1"/>
          </p:nvPr>
        </p:nvSpPr>
        <p:spPr/>
        <p:txBody>
          <a:bodyPr/>
          <a:lstStyle/>
          <a:p>
            <a:r>
              <a:rPr lang="es-419" dirty="0"/>
              <a:t>Ejecutar el primer </a:t>
            </a:r>
            <a:r>
              <a:rPr lang="es-419" dirty="0" err="1"/>
              <a:t>commit</a:t>
            </a:r>
            <a:endParaRPr lang="es-419" dirty="0"/>
          </a:p>
          <a:p>
            <a:endParaRPr lang="es-419" dirty="0"/>
          </a:p>
          <a:p>
            <a:pPr marL="0" indent="0">
              <a:buNone/>
            </a:pPr>
            <a:r>
              <a:rPr lang="es-419" i="1" dirty="0"/>
              <a:t>$ </a:t>
            </a:r>
            <a:r>
              <a:rPr lang="es-419" i="1" dirty="0" err="1"/>
              <a:t>git</a:t>
            </a:r>
            <a:r>
              <a:rPr lang="es-419" i="1" dirty="0"/>
              <a:t> status</a:t>
            </a:r>
          </a:p>
          <a:p>
            <a:pPr marL="0" indent="0">
              <a:buNone/>
            </a:pPr>
            <a:r>
              <a:rPr lang="es-419" i="1" dirty="0"/>
              <a:t>$</a:t>
            </a:r>
            <a:r>
              <a:rPr lang="es-419" i="1" dirty="0" err="1"/>
              <a:t>git</a:t>
            </a:r>
            <a:r>
              <a:rPr lang="es-419" i="1" dirty="0"/>
              <a:t> </a:t>
            </a:r>
            <a:r>
              <a:rPr lang="es-419" i="1" dirty="0" err="1"/>
              <a:t>add</a:t>
            </a:r>
            <a:r>
              <a:rPr lang="es-419" i="1" dirty="0"/>
              <a:t> ejemplo.txt</a:t>
            </a:r>
          </a:p>
          <a:p>
            <a:pPr marL="0" indent="0">
              <a:buNone/>
            </a:pPr>
            <a:r>
              <a:rPr lang="es-419" i="1" dirty="0"/>
              <a:t>$</a:t>
            </a:r>
            <a:r>
              <a:rPr lang="es-419" i="1" dirty="0" err="1"/>
              <a:t>git</a:t>
            </a:r>
            <a:r>
              <a:rPr lang="es-419" i="1" dirty="0"/>
              <a:t> status</a:t>
            </a:r>
          </a:p>
          <a:p>
            <a:pPr marL="0" indent="0">
              <a:buNone/>
            </a:pPr>
            <a:r>
              <a:rPr lang="es-419" i="1" dirty="0"/>
              <a:t>$</a:t>
            </a:r>
            <a:r>
              <a:rPr lang="es-419" i="1" dirty="0" err="1"/>
              <a:t>git</a:t>
            </a:r>
            <a:r>
              <a:rPr lang="es-419" i="1" dirty="0"/>
              <a:t> </a:t>
            </a:r>
            <a:r>
              <a:rPr lang="es-419" i="1" dirty="0" err="1"/>
              <a:t>commit</a:t>
            </a:r>
            <a:r>
              <a:rPr lang="es-419" i="1" dirty="0"/>
              <a:t> –m “Primer </a:t>
            </a:r>
            <a:r>
              <a:rPr lang="es-419" i="1" dirty="0" err="1"/>
              <a:t>commit</a:t>
            </a:r>
            <a:r>
              <a:rPr lang="es-419" i="1" dirty="0"/>
              <a:t>”</a:t>
            </a:r>
            <a:endParaRPr lang="en-US" i="1" dirty="0"/>
          </a:p>
        </p:txBody>
      </p:sp>
    </p:spTree>
    <p:extLst>
      <p:ext uri="{BB962C8B-B14F-4D97-AF65-F5344CB8AC3E}">
        <p14:creationId xmlns:p14="http://schemas.microsoft.com/office/powerpoint/2010/main" val="1844804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B9BA31-1496-460A-A523-5EEC75D9D6B4}"/>
              </a:ext>
            </a:extLst>
          </p:cNvPr>
          <p:cNvPicPr>
            <a:picLocks noChangeAspect="1"/>
          </p:cNvPicPr>
          <p:nvPr/>
        </p:nvPicPr>
        <p:blipFill>
          <a:blip r:embed="rId2"/>
          <a:stretch>
            <a:fillRect/>
          </a:stretch>
        </p:blipFill>
        <p:spPr>
          <a:xfrm>
            <a:off x="2565919" y="1260275"/>
            <a:ext cx="7231224" cy="4575689"/>
          </a:xfrm>
          <a:prstGeom prst="rect">
            <a:avLst/>
          </a:prstGeom>
        </p:spPr>
      </p:pic>
    </p:spTree>
    <p:extLst>
      <p:ext uri="{BB962C8B-B14F-4D97-AF65-F5344CB8AC3E}">
        <p14:creationId xmlns:p14="http://schemas.microsoft.com/office/powerpoint/2010/main" val="3330026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B0B64-3284-4D28-9401-0882D28010DB}"/>
              </a:ext>
            </a:extLst>
          </p:cNvPr>
          <p:cNvSpPr>
            <a:spLocks noGrp="1"/>
          </p:cNvSpPr>
          <p:nvPr>
            <p:ph type="title"/>
          </p:nvPr>
        </p:nvSpPr>
        <p:spPr/>
        <p:txBody>
          <a:bodyPr/>
          <a:lstStyle/>
          <a:p>
            <a:r>
              <a:rPr lang="es-419" dirty="0"/>
              <a:t>Práctica</a:t>
            </a:r>
            <a:endParaRPr lang="en-US" dirty="0"/>
          </a:p>
        </p:txBody>
      </p:sp>
      <p:sp>
        <p:nvSpPr>
          <p:cNvPr id="3" name="Content Placeholder 2">
            <a:extLst>
              <a:ext uri="{FF2B5EF4-FFF2-40B4-BE49-F238E27FC236}">
                <a16:creationId xmlns:a16="http://schemas.microsoft.com/office/drawing/2014/main" id="{11756A0F-EACD-469B-99AA-C3294C3D43B3}"/>
              </a:ext>
            </a:extLst>
          </p:cNvPr>
          <p:cNvSpPr>
            <a:spLocks noGrp="1"/>
          </p:cNvSpPr>
          <p:nvPr>
            <p:ph idx="1"/>
          </p:nvPr>
        </p:nvSpPr>
        <p:spPr/>
        <p:txBody>
          <a:bodyPr/>
          <a:lstStyle/>
          <a:p>
            <a:r>
              <a:rPr lang="es-419" dirty="0"/>
              <a:t>Crear otro directorio</a:t>
            </a:r>
          </a:p>
          <a:p>
            <a:r>
              <a:rPr lang="es-419" dirty="0"/>
              <a:t>Inicializar repo</a:t>
            </a:r>
          </a:p>
          <a:p>
            <a:r>
              <a:rPr lang="es-419" dirty="0"/>
              <a:t>Crear primer archivo</a:t>
            </a:r>
          </a:p>
          <a:p>
            <a:r>
              <a:rPr lang="es-419" dirty="0"/>
              <a:t>Hacer </a:t>
            </a:r>
            <a:r>
              <a:rPr lang="es-419" dirty="0" err="1"/>
              <a:t>commit</a:t>
            </a:r>
            <a:endParaRPr lang="en-US" dirty="0"/>
          </a:p>
        </p:txBody>
      </p:sp>
    </p:spTree>
    <p:extLst>
      <p:ext uri="{BB962C8B-B14F-4D97-AF65-F5344CB8AC3E}">
        <p14:creationId xmlns:p14="http://schemas.microsoft.com/office/powerpoint/2010/main" val="2605630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8A4CC-2E17-4951-B221-67A7A15B6186}"/>
              </a:ext>
            </a:extLst>
          </p:cNvPr>
          <p:cNvSpPr>
            <a:spLocks noGrp="1"/>
          </p:cNvSpPr>
          <p:nvPr>
            <p:ph type="title"/>
          </p:nvPr>
        </p:nvSpPr>
        <p:spPr/>
        <p:txBody>
          <a:bodyPr/>
          <a:lstStyle/>
          <a:p>
            <a:r>
              <a:rPr lang="es-419" dirty="0"/>
              <a:t>Ejercicio 6</a:t>
            </a:r>
            <a:endParaRPr lang="en-US" dirty="0"/>
          </a:p>
        </p:txBody>
      </p:sp>
      <p:sp>
        <p:nvSpPr>
          <p:cNvPr id="3" name="Content Placeholder 2">
            <a:extLst>
              <a:ext uri="{FF2B5EF4-FFF2-40B4-BE49-F238E27FC236}">
                <a16:creationId xmlns:a16="http://schemas.microsoft.com/office/drawing/2014/main" id="{208C214A-B6B6-4716-A288-B5817FBF05FC}"/>
              </a:ext>
            </a:extLst>
          </p:cNvPr>
          <p:cNvSpPr>
            <a:spLocks noGrp="1"/>
          </p:cNvSpPr>
          <p:nvPr>
            <p:ph idx="1"/>
          </p:nvPr>
        </p:nvSpPr>
        <p:spPr/>
        <p:txBody>
          <a:bodyPr/>
          <a:lstStyle/>
          <a:p>
            <a:r>
              <a:rPr lang="es-419" dirty="0"/>
              <a:t>Hacer cambios</a:t>
            </a:r>
          </a:p>
          <a:p>
            <a:endParaRPr lang="es-419" dirty="0"/>
          </a:p>
          <a:p>
            <a:pPr marL="0" indent="0">
              <a:buNone/>
            </a:pPr>
            <a:r>
              <a:rPr lang="es-419" i="1" dirty="0"/>
              <a:t>$echo “Segunda línea” &gt;&gt; ejemplo.txt</a:t>
            </a:r>
          </a:p>
          <a:p>
            <a:pPr marL="0" indent="0">
              <a:buNone/>
            </a:pPr>
            <a:r>
              <a:rPr lang="es-419" i="1" dirty="0"/>
              <a:t>$</a:t>
            </a:r>
            <a:r>
              <a:rPr lang="es-419" i="1" dirty="0" err="1"/>
              <a:t>git</a:t>
            </a:r>
            <a:r>
              <a:rPr lang="es-419" i="1" dirty="0"/>
              <a:t> status</a:t>
            </a:r>
          </a:p>
          <a:p>
            <a:pPr marL="0" indent="0">
              <a:buNone/>
            </a:pPr>
            <a:endParaRPr lang="es-419" dirty="0"/>
          </a:p>
          <a:p>
            <a:pPr marL="0" indent="0">
              <a:buNone/>
            </a:pPr>
            <a:r>
              <a:rPr lang="es-419" dirty="0"/>
              <a:t>Se va a ver que el archivo esta modificado</a:t>
            </a:r>
            <a:endParaRPr lang="en-US" dirty="0"/>
          </a:p>
        </p:txBody>
      </p:sp>
    </p:spTree>
    <p:extLst>
      <p:ext uri="{BB962C8B-B14F-4D97-AF65-F5344CB8AC3E}">
        <p14:creationId xmlns:p14="http://schemas.microsoft.com/office/powerpoint/2010/main" val="1307444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FDF5D-8345-41E5-98E0-8248496795DA}"/>
              </a:ext>
            </a:extLst>
          </p:cNvPr>
          <p:cNvSpPr>
            <a:spLocks noGrp="1"/>
          </p:cNvSpPr>
          <p:nvPr>
            <p:ph type="title"/>
          </p:nvPr>
        </p:nvSpPr>
        <p:spPr/>
        <p:txBody>
          <a:bodyPr/>
          <a:lstStyle/>
          <a:p>
            <a:r>
              <a:rPr lang="es-419" dirty="0"/>
              <a:t>Ejercicio 7</a:t>
            </a:r>
            <a:endParaRPr lang="en-US" dirty="0"/>
          </a:p>
        </p:txBody>
      </p:sp>
      <p:sp>
        <p:nvSpPr>
          <p:cNvPr id="3" name="Content Placeholder 2">
            <a:extLst>
              <a:ext uri="{FF2B5EF4-FFF2-40B4-BE49-F238E27FC236}">
                <a16:creationId xmlns:a16="http://schemas.microsoft.com/office/drawing/2014/main" id="{10E82F2F-9122-42C9-A450-FEA8AE2ED8D4}"/>
              </a:ext>
            </a:extLst>
          </p:cNvPr>
          <p:cNvSpPr>
            <a:spLocks noGrp="1"/>
          </p:cNvSpPr>
          <p:nvPr>
            <p:ph idx="1"/>
          </p:nvPr>
        </p:nvSpPr>
        <p:spPr/>
        <p:txBody>
          <a:bodyPr/>
          <a:lstStyle/>
          <a:p>
            <a:r>
              <a:rPr lang="es-419" dirty="0" err="1"/>
              <a:t>Staging</a:t>
            </a:r>
            <a:r>
              <a:rPr lang="es-419" dirty="0"/>
              <a:t> del cambio</a:t>
            </a:r>
          </a:p>
          <a:p>
            <a:endParaRPr lang="es-419" dirty="0"/>
          </a:p>
          <a:p>
            <a:pPr marL="0" indent="0">
              <a:buNone/>
            </a:pPr>
            <a:r>
              <a:rPr lang="es-419" i="1" dirty="0"/>
              <a:t>$</a:t>
            </a:r>
            <a:r>
              <a:rPr lang="es-419" i="1" dirty="0" err="1"/>
              <a:t>git</a:t>
            </a:r>
            <a:r>
              <a:rPr lang="es-419" i="1" dirty="0"/>
              <a:t> </a:t>
            </a:r>
            <a:r>
              <a:rPr lang="es-419" i="1" dirty="0" err="1"/>
              <a:t>add</a:t>
            </a:r>
            <a:r>
              <a:rPr lang="es-419" i="1" dirty="0"/>
              <a:t> ejemplo.txt</a:t>
            </a:r>
          </a:p>
          <a:p>
            <a:pPr marL="0" indent="0">
              <a:buNone/>
            </a:pPr>
            <a:r>
              <a:rPr lang="es-419" i="1" dirty="0"/>
              <a:t>$</a:t>
            </a:r>
            <a:r>
              <a:rPr lang="es-419" i="1" dirty="0" err="1"/>
              <a:t>git</a:t>
            </a:r>
            <a:r>
              <a:rPr lang="es-419" i="1" dirty="0"/>
              <a:t> status</a:t>
            </a:r>
          </a:p>
          <a:p>
            <a:pPr marL="0" indent="0">
              <a:buNone/>
            </a:pPr>
            <a:endParaRPr lang="es-419" dirty="0"/>
          </a:p>
          <a:p>
            <a:r>
              <a:rPr lang="es-419" dirty="0" err="1"/>
              <a:t>Commit</a:t>
            </a:r>
            <a:r>
              <a:rPr lang="es-419" dirty="0"/>
              <a:t> del cambio</a:t>
            </a:r>
          </a:p>
          <a:p>
            <a:endParaRPr lang="es-419" dirty="0"/>
          </a:p>
          <a:p>
            <a:pPr marL="0" indent="0">
              <a:buNone/>
            </a:pPr>
            <a:r>
              <a:rPr lang="es-419" i="1" dirty="0"/>
              <a:t>$</a:t>
            </a:r>
            <a:r>
              <a:rPr lang="es-419" i="1" dirty="0" err="1"/>
              <a:t>git</a:t>
            </a:r>
            <a:r>
              <a:rPr lang="es-419" i="1" dirty="0"/>
              <a:t> </a:t>
            </a:r>
            <a:r>
              <a:rPr lang="es-419" i="1" dirty="0" err="1"/>
              <a:t>commit</a:t>
            </a:r>
            <a:r>
              <a:rPr lang="es-419" i="1" dirty="0"/>
              <a:t> –m “Segunda línea en ejemplo.txt”</a:t>
            </a:r>
            <a:endParaRPr lang="en-US" i="1" dirty="0"/>
          </a:p>
        </p:txBody>
      </p:sp>
    </p:spTree>
    <p:extLst>
      <p:ext uri="{BB962C8B-B14F-4D97-AF65-F5344CB8AC3E}">
        <p14:creationId xmlns:p14="http://schemas.microsoft.com/office/powerpoint/2010/main" val="55600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A503-9C6A-42E1-90A8-816CB49040E1}"/>
              </a:ext>
            </a:extLst>
          </p:cNvPr>
          <p:cNvSpPr>
            <a:spLocks noGrp="1"/>
          </p:cNvSpPr>
          <p:nvPr>
            <p:ph type="title"/>
          </p:nvPr>
        </p:nvSpPr>
        <p:spPr/>
        <p:txBody>
          <a:bodyPr/>
          <a:lstStyle/>
          <a:p>
            <a:r>
              <a:rPr lang="es-419" dirty="0"/>
              <a:t>Ejercicio 8</a:t>
            </a:r>
            <a:endParaRPr lang="en-US" dirty="0"/>
          </a:p>
        </p:txBody>
      </p:sp>
      <p:sp>
        <p:nvSpPr>
          <p:cNvPr id="3" name="Content Placeholder 2">
            <a:extLst>
              <a:ext uri="{FF2B5EF4-FFF2-40B4-BE49-F238E27FC236}">
                <a16:creationId xmlns:a16="http://schemas.microsoft.com/office/drawing/2014/main" id="{B990A3AD-1B3B-446B-929F-C7D09353184C}"/>
              </a:ext>
            </a:extLst>
          </p:cNvPr>
          <p:cNvSpPr>
            <a:spLocks noGrp="1"/>
          </p:cNvSpPr>
          <p:nvPr>
            <p:ph idx="1"/>
          </p:nvPr>
        </p:nvSpPr>
        <p:spPr/>
        <p:txBody>
          <a:bodyPr>
            <a:normAutofit fontScale="47500" lnSpcReduction="20000"/>
          </a:bodyPr>
          <a:lstStyle/>
          <a:p>
            <a:r>
              <a:rPr lang="es-419" dirty="0"/>
              <a:t>Primer cambio</a:t>
            </a:r>
          </a:p>
          <a:p>
            <a:endParaRPr lang="es-419" dirty="0"/>
          </a:p>
          <a:p>
            <a:pPr marL="0" indent="0">
              <a:buNone/>
            </a:pPr>
            <a:r>
              <a:rPr lang="es-419" i="1" dirty="0"/>
              <a:t>$echo “# comentario” &gt;&gt; ejemplo.txt</a:t>
            </a:r>
          </a:p>
          <a:p>
            <a:pPr marL="0" indent="0">
              <a:buNone/>
            </a:pPr>
            <a:r>
              <a:rPr lang="es-419" i="1" dirty="0"/>
              <a:t>$</a:t>
            </a:r>
            <a:r>
              <a:rPr lang="es-419" i="1" dirty="0" err="1"/>
              <a:t>git</a:t>
            </a:r>
            <a:r>
              <a:rPr lang="es-419" i="1" dirty="0"/>
              <a:t> </a:t>
            </a:r>
            <a:r>
              <a:rPr lang="es-419" i="1" dirty="0" err="1"/>
              <a:t>add</a:t>
            </a:r>
            <a:r>
              <a:rPr lang="es-419" i="1" dirty="0"/>
              <a:t> ejemplo.txt</a:t>
            </a:r>
          </a:p>
          <a:p>
            <a:pPr marL="0" indent="0">
              <a:buNone/>
            </a:pPr>
            <a:endParaRPr lang="es-419" dirty="0"/>
          </a:p>
          <a:p>
            <a:r>
              <a:rPr lang="es-419" dirty="0"/>
              <a:t>Segundo cambio</a:t>
            </a:r>
          </a:p>
          <a:p>
            <a:pPr marL="0" indent="0">
              <a:buNone/>
            </a:pPr>
            <a:endParaRPr lang="es-419" dirty="0"/>
          </a:p>
          <a:p>
            <a:pPr marL="0" indent="0">
              <a:buNone/>
            </a:pPr>
            <a:r>
              <a:rPr lang="es-419" i="1" dirty="0"/>
              <a:t>$echo “# otro comentario” &gt;&gt; ejemplo.txt</a:t>
            </a:r>
          </a:p>
          <a:p>
            <a:pPr marL="0" indent="0">
              <a:buNone/>
            </a:pPr>
            <a:r>
              <a:rPr lang="es-419" i="1" dirty="0"/>
              <a:t>$</a:t>
            </a:r>
            <a:r>
              <a:rPr lang="es-419" i="1" dirty="0" err="1"/>
              <a:t>git</a:t>
            </a:r>
            <a:r>
              <a:rPr lang="es-419" i="1" dirty="0"/>
              <a:t> status</a:t>
            </a:r>
          </a:p>
          <a:p>
            <a:pPr marL="0" indent="0">
              <a:buNone/>
            </a:pPr>
            <a:endParaRPr lang="es-419" dirty="0"/>
          </a:p>
          <a:p>
            <a:r>
              <a:rPr lang="es-419" dirty="0" err="1"/>
              <a:t>Commit</a:t>
            </a:r>
            <a:r>
              <a:rPr lang="es-419" dirty="0"/>
              <a:t> de cambios</a:t>
            </a:r>
          </a:p>
          <a:p>
            <a:pPr marL="0" indent="0">
              <a:buNone/>
            </a:pPr>
            <a:endParaRPr lang="es-419" dirty="0"/>
          </a:p>
          <a:p>
            <a:pPr marL="0" indent="0">
              <a:buNone/>
            </a:pPr>
            <a:r>
              <a:rPr lang="es-419" i="1" dirty="0"/>
              <a:t>$</a:t>
            </a:r>
            <a:r>
              <a:rPr lang="es-419" i="1" dirty="0" err="1"/>
              <a:t>git</a:t>
            </a:r>
            <a:r>
              <a:rPr lang="es-419" i="1" dirty="0"/>
              <a:t> </a:t>
            </a:r>
            <a:r>
              <a:rPr lang="es-419" i="1" dirty="0" err="1"/>
              <a:t>commit</a:t>
            </a:r>
            <a:r>
              <a:rPr lang="es-419" i="1" dirty="0"/>
              <a:t> –m “Se agrega primer comentario”</a:t>
            </a:r>
          </a:p>
          <a:p>
            <a:pPr marL="0" indent="0">
              <a:buNone/>
            </a:pPr>
            <a:r>
              <a:rPr lang="es-419" i="1" dirty="0"/>
              <a:t>$</a:t>
            </a:r>
            <a:r>
              <a:rPr lang="es-419" i="1" dirty="0" err="1"/>
              <a:t>git</a:t>
            </a:r>
            <a:r>
              <a:rPr lang="es-419" i="1" dirty="0"/>
              <a:t> status</a:t>
            </a:r>
          </a:p>
          <a:p>
            <a:pPr marL="0" indent="0">
              <a:buNone/>
            </a:pPr>
            <a:r>
              <a:rPr lang="es-419" i="1" dirty="0"/>
              <a:t>$</a:t>
            </a:r>
            <a:r>
              <a:rPr lang="es-419" i="1" dirty="0" err="1"/>
              <a:t>git</a:t>
            </a:r>
            <a:r>
              <a:rPr lang="es-419" i="1" dirty="0"/>
              <a:t> </a:t>
            </a:r>
            <a:r>
              <a:rPr lang="es-419" i="1" dirty="0" err="1"/>
              <a:t>add</a:t>
            </a:r>
            <a:r>
              <a:rPr lang="es-419" i="1" dirty="0"/>
              <a:t> .</a:t>
            </a:r>
          </a:p>
          <a:p>
            <a:pPr marL="0" indent="0">
              <a:buNone/>
            </a:pPr>
            <a:r>
              <a:rPr lang="es-419" i="1" dirty="0"/>
              <a:t>$</a:t>
            </a:r>
            <a:r>
              <a:rPr lang="es-419" i="1" dirty="0" err="1"/>
              <a:t>git</a:t>
            </a:r>
            <a:r>
              <a:rPr lang="es-419" i="1" dirty="0"/>
              <a:t> </a:t>
            </a:r>
            <a:r>
              <a:rPr lang="es-419" i="1" dirty="0" err="1"/>
              <a:t>commit</a:t>
            </a:r>
            <a:r>
              <a:rPr lang="es-419" i="1" dirty="0"/>
              <a:t> –m “Se agrega otro comentario”</a:t>
            </a:r>
          </a:p>
          <a:p>
            <a:pPr marL="0" indent="0">
              <a:buNone/>
            </a:pPr>
            <a:endParaRPr lang="es-419" dirty="0"/>
          </a:p>
          <a:p>
            <a:pPr marL="0" indent="0">
              <a:buNone/>
            </a:pPr>
            <a:endParaRPr lang="es-419" dirty="0"/>
          </a:p>
          <a:p>
            <a:pPr marL="0" indent="0">
              <a:buNone/>
            </a:pPr>
            <a:endParaRPr lang="es-419" dirty="0"/>
          </a:p>
          <a:p>
            <a:pPr marL="0" indent="0">
              <a:buNone/>
            </a:pPr>
            <a:endParaRPr lang="es-419" dirty="0"/>
          </a:p>
          <a:p>
            <a:pPr marL="0" indent="0">
              <a:buNone/>
            </a:pPr>
            <a:endParaRPr lang="es-419" dirty="0"/>
          </a:p>
          <a:p>
            <a:pPr marL="0" indent="0">
              <a:buNone/>
            </a:pPr>
            <a:endParaRPr lang="en-US" dirty="0"/>
          </a:p>
        </p:txBody>
      </p:sp>
    </p:spTree>
    <p:extLst>
      <p:ext uri="{BB962C8B-B14F-4D97-AF65-F5344CB8AC3E}">
        <p14:creationId xmlns:p14="http://schemas.microsoft.com/office/powerpoint/2010/main" val="3812203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F30C-FFEC-44FD-832A-8F0729E0B5A9}"/>
              </a:ext>
            </a:extLst>
          </p:cNvPr>
          <p:cNvSpPr>
            <a:spLocks noGrp="1"/>
          </p:cNvSpPr>
          <p:nvPr>
            <p:ph type="title"/>
          </p:nvPr>
        </p:nvSpPr>
        <p:spPr/>
        <p:txBody>
          <a:bodyPr/>
          <a:lstStyle/>
          <a:p>
            <a:r>
              <a:rPr lang="es-419" dirty="0"/>
              <a:t>Ejercicio 9</a:t>
            </a:r>
            <a:endParaRPr lang="en-US" dirty="0"/>
          </a:p>
        </p:txBody>
      </p:sp>
      <p:sp>
        <p:nvSpPr>
          <p:cNvPr id="3" name="Content Placeholder 2">
            <a:extLst>
              <a:ext uri="{FF2B5EF4-FFF2-40B4-BE49-F238E27FC236}">
                <a16:creationId xmlns:a16="http://schemas.microsoft.com/office/drawing/2014/main" id="{39E8C5E9-209F-4A0B-A86C-A407CE5BF1FE}"/>
              </a:ext>
            </a:extLst>
          </p:cNvPr>
          <p:cNvSpPr>
            <a:spLocks noGrp="1"/>
          </p:cNvSpPr>
          <p:nvPr>
            <p:ph idx="1"/>
          </p:nvPr>
        </p:nvSpPr>
        <p:spPr/>
        <p:txBody>
          <a:bodyPr/>
          <a:lstStyle/>
          <a:p>
            <a:r>
              <a:rPr lang="es-419" dirty="0"/>
              <a:t>Ver histórico de </a:t>
            </a:r>
            <a:r>
              <a:rPr lang="es-419" dirty="0" err="1"/>
              <a:t>commits</a:t>
            </a:r>
            <a:endParaRPr lang="es-419" dirty="0"/>
          </a:p>
          <a:p>
            <a:endParaRPr lang="es-419" dirty="0"/>
          </a:p>
          <a:p>
            <a:pPr marL="0" indent="0">
              <a:buNone/>
            </a:pPr>
            <a:r>
              <a:rPr lang="es-419" i="1" dirty="0"/>
              <a:t>$</a:t>
            </a:r>
            <a:r>
              <a:rPr lang="es-419" i="1" dirty="0" err="1"/>
              <a:t>git</a:t>
            </a:r>
            <a:r>
              <a:rPr lang="es-419" i="1" dirty="0"/>
              <a:t> log</a:t>
            </a:r>
          </a:p>
          <a:p>
            <a:pPr marL="0" indent="0">
              <a:buNone/>
            </a:pPr>
            <a:r>
              <a:rPr lang="es-419" i="1" dirty="0"/>
              <a:t>$</a:t>
            </a:r>
            <a:r>
              <a:rPr lang="es-419" i="1" dirty="0" err="1"/>
              <a:t>git</a:t>
            </a:r>
            <a:r>
              <a:rPr lang="es-419" i="1" dirty="0"/>
              <a:t> log --</a:t>
            </a:r>
            <a:r>
              <a:rPr lang="es-419" i="1" dirty="0" err="1"/>
              <a:t>oneline</a:t>
            </a:r>
            <a:endParaRPr lang="en-US" i="1" dirty="0"/>
          </a:p>
        </p:txBody>
      </p:sp>
    </p:spTree>
    <p:extLst>
      <p:ext uri="{BB962C8B-B14F-4D97-AF65-F5344CB8AC3E}">
        <p14:creationId xmlns:p14="http://schemas.microsoft.com/office/powerpoint/2010/main" val="1856899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9D7CD-733D-420D-8326-CA73D4C2A9DE}"/>
              </a:ext>
            </a:extLst>
          </p:cNvPr>
          <p:cNvSpPr>
            <a:spLocks noGrp="1"/>
          </p:cNvSpPr>
          <p:nvPr>
            <p:ph type="title"/>
          </p:nvPr>
        </p:nvSpPr>
        <p:spPr/>
        <p:txBody>
          <a:bodyPr/>
          <a:lstStyle/>
          <a:p>
            <a:r>
              <a:rPr lang="es-419" dirty="0"/>
              <a:t>Otros ejemplos</a:t>
            </a:r>
            <a:endParaRPr lang="en-US" dirty="0"/>
          </a:p>
        </p:txBody>
      </p:sp>
      <p:sp>
        <p:nvSpPr>
          <p:cNvPr id="3" name="Content Placeholder 2">
            <a:extLst>
              <a:ext uri="{FF2B5EF4-FFF2-40B4-BE49-F238E27FC236}">
                <a16:creationId xmlns:a16="http://schemas.microsoft.com/office/drawing/2014/main" id="{BF000228-EF0F-4779-8F02-3453302080F8}"/>
              </a:ext>
            </a:extLst>
          </p:cNvPr>
          <p:cNvSpPr>
            <a:spLocks noGrp="1"/>
          </p:cNvSpPr>
          <p:nvPr>
            <p:ph idx="1"/>
          </p:nvPr>
        </p:nvSpPr>
        <p:spPr/>
        <p:txBody>
          <a:bodyPr/>
          <a:lstStyle/>
          <a:p>
            <a:pPr marL="0" indent="0">
              <a:buNone/>
            </a:pPr>
            <a:r>
              <a:rPr lang="en-US" i="1" dirty="0"/>
              <a:t>$git log --pretty=</a:t>
            </a:r>
            <a:r>
              <a:rPr lang="en-US" i="1" dirty="0" err="1"/>
              <a:t>oneline</a:t>
            </a:r>
            <a:r>
              <a:rPr lang="en-US" i="1" dirty="0"/>
              <a:t> --max-count=2</a:t>
            </a:r>
          </a:p>
          <a:p>
            <a:pPr marL="0" indent="0">
              <a:buNone/>
            </a:pPr>
            <a:r>
              <a:rPr lang="en-US" i="1" dirty="0"/>
              <a:t>$git log --pretty=</a:t>
            </a:r>
            <a:r>
              <a:rPr lang="en-US" i="1" dirty="0" err="1"/>
              <a:t>oneline</a:t>
            </a:r>
            <a:r>
              <a:rPr lang="en-US" i="1" dirty="0"/>
              <a:t> --since='5 minutes ago’</a:t>
            </a:r>
          </a:p>
          <a:p>
            <a:pPr marL="0" indent="0">
              <a:buNone/>
            </a:pPr>
            <a:r>
              <a:rPr lang="en-US" i="1" dirty="0"/>
              <a:t>$git log --pretty=</a:t>
            </a:r>
            <a:r>
              <a:rPr lang="en-US" i="1" dirty="0" err="1"/>
              <a:t>oneline</a:t>
            </a:r>
            <a:r>
              <a:rPr lang="en-US" i="1" dirty="0"/>
              <a:t> --until='5 minutes ago’</a:t>
            </a:r>
          </a:p>
          <a:p>
            <a:pPr marL="0" indent="0">
              <a:buNone/>
            </a:pPr>
            <a:r>
              <a:rPr lang="en-US" i="1" dirty="0"/>
              <a:t>$git log --pretty=</a:t>
            </a:r>
            <a:r>
              <a:rPr lang="en-US" i="1" dirty="0" err="1"/>
              <a:t>oneline</a:t>
            </a:r>
            <a:r>
              <a:rPr lang="en-US" i="1" dirty="0"/>
              <a:t> --author=&lt;</a:t>
            </a:r>
            <a:r>
              <a:rPr lang="en-US" i="1" dirty="0" err="1"/>
              <a:t>nombre</a:t>
            </a:r>
            <a:r>
              <a:rPr lang="en-US" i="1" dirty="0"/>
              <a:t> </a:t>
            </a:r>
            <a:r>
              <a:rPr lang="en-US" i="1" dirty="0" err="1"/>
              <a:t>usuario</a:t>
            </a:r>
            <a:r>
              <a:rPr lang="en-US" i="1" dirty="0"/>
              <a:t>&gt;</a:t>
            </a:r>
          </a:p>
          <a:p>
            <a:pPr marL="0" indent="0">
              <a:buNone/>
            </a:pPr>
            <a:r>
              <a:rPr lang="en-US" i="1" dirty="0"/>
              <a:t>$git log --pretty=</a:t>
            </a:r>
            <a:r>
              <a:rPr lang="en-US" i="1" dirty="0" err="1"/>
              <a:t>oneline</a:t>
            </a:r>
            <a:r>
              <a:rPr lang="en-US" i="1" dirty="0"/>
              <a:t> --all</a:t>
            </a:r>
          </a:p>
        </p:txBody>
      </p:sp>
    </p:spTree>
    <p:extLst>
      <p:ext uri="{BB962C8B-B14F-4D97-AF65-F5344CB8AC3E}">
        <p14:creationId xmlns:p14="http://schemas.microsoft.com/office/powerpoint/2010/main" val="2952849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C33E-AA1C-4CCB-A8D4-767D8F757D9A}"/>
              </a:ext>
            </a:extLst>
          </p:cNvPr>
          <p:cNvSpPr>
            <a:spLocks noGrp="1"/>
          </p:cNvSpPr>
          <p:nvPr>
            <p:ph type="title"/>
          </p:nvPr>
        </p:nvSpPr>
        <p:spPr/>
        <p:txBody>
          <a:bodyPr/>
          <a:lstStyle/>
          <a:p>
            <a:r>
              <a:rPr lang="es-419" dirty="0" err="1"/>
              <a:t>Version</a:t>
            </a:r>
            <a:r>
              <a:rPr lang="es-419" dirty="0"/>
              <a:t> Control </a:t>
            </a:r>
            <a:r>
              <a:rPr lang="es-419" dirty="0" err="1"/>
              <a:t>System</a:t>
            </a:r>
            <a:endParaRPr lang="en-US" dirty="0"/>
          </a:p>
        </p:txBody>
      </p:sp>
      <p:sp>
        <p:nvSpPr>
          <p:cNvPr id="3" name="Content Placeholder 2">
            <a:extLst>
              <a:ext uri="{FF2B5EF4-FFF2-40B4-BE49-F238E27FC236}">
                <a16:creationId xmlns:a16="http://schemas.microsoft.com/office/drawing/2014/main" id="{C0DEF0F7-893C-4489-A039-CE5396EC818A}"/>
              </a:ext>
            </a:extLst>
          </p:cNvPr>
          <p:cNvSpPr>
            <a:spLocks noGrp="1"/>
          </p:cNvSpPr>
          <p:nvPr>
            <p:ph idx="1"/>
          </p:nvPr>
        </p:nvSpPr>
        <p:spPr/>
        <p:txBody>
          <a:bodyPr/>
          <a:lstStyle/>
          <a:p>
            <a:pPr marL="0" indent="0">
              <a:buNone/>
            </a:pPr>
            <a:r>
              <a:rPr lang="es-ES" dirty="0" err="1"/>
              <a:t>Version</a:t>
            </a:r>
            <a:r>
              <a:rPr lang="es-ES" dirty="0"/>
              <a:t> Control </a:t>
            </a:r>
            <a:r>
              <a:rPr lang="es-ES" dirty="0" err="1"/>
              <a:t>System</a:t>
            </a:r>
            <a:r>
              <a:rPr lang="es-ES" dirty="0"/>
              <a:t> (VCS) es un sistema que guarda los cambios de un archivo o grupo de archivos y directorios a través del tiempo, para que se pueda revisar los cambios o retroceder a versiones anteriores.</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2520286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D84BD2-923C-465B-8171-45A8AAB94BF6}"/>
              </a:ext>
            </a:extLst>
          </p:cNvPr>
          <p:cNvSpPr>
            <a:spLocks noGrp="1"/>
          </p:cNvSpPr>
          <p:nvPr>
            <p:ph idx="1"/>
          </p:nvPr>
        </p:nvSpPr>
        <p:spPr/>
        <p:txBody>
          <a:bodyPr/>
          <a:lstStyle/>
          <a:p>
            <a:pPr marL="0" indent="0">
              <a:buNone/>
            </a:pPr>
            <a:r>
              <a:rPr lang="es-419" i="1" dirty="0"/>
              <a:t>$</a:t>
            </a:r>
            <a:r>
              <a:rPr lang="es-419" i="1" dirty="0" err="1"/>
              <a:t>git</a:t>
            </a:r>
            <a:r>
              <a:rPr lang="es-419" i="1" dirty="0"/>
              <a:t> show HEAD</a:t>
            </a:r>
          </a:p>
          <a:p>
            <a:pPr marL="0" indent="0">
              <a:buNone/>
            </a:pPr>
            <a:r>
              <a:rPr lang="es-419" i="1" dirty="0"/>
              <a:t>$</a:t>
            </a:r>
            <a:r>
              <a:rPr lang="es-419" i="1" dirty="0" err="1"/>
              <a:t>git</a:t>
            </a:r>
            <a:r>
              <a:rPr lang="es-419" i="1" dirty="0"/>
              <a:t> show &lt;ultimo ID&gt;</a:t>
            </a:r>
          </a:p>
          <a:p>
            <a:pPr marL="0" indent="0">
              <a:buNone/>
            </a:pPr>
            <a:r>
              <a:rPr lang="es-419" i="1" dirty="0"/>
              <a:t>$</a:t>
            </a:r>
            <a:r>
              <a:rPr lang="es-419" i="1" dirty="0" err="1"/>
              <a:t>git</a:t>
            </a:r>
            <a:r>
              <a:rPr lang="es-419" i="1" dirty="0"/>
              <a:t> show HEAD~1 (Para el penúltimo)</a:t>
            </a:r>
            <a:endParaRPr lang="en-US" i="1" dirty="0"/>
          </a:p>
        </p:txBody>
      </p:sp>
    </p:spTree>
    <p:extLst>
      <p:ext uri="{BB962C8B-B14F-4D97-AF65-F5344CB8AC3E}">
        <p14:creationId xmlns:p14="http://schemas.microsoft.com/office/powerpoint/2010/main" val="2525494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A20D-6150-4801-A3BF-B1D497FDE069}"/>
              </a:ext>
            </a:extLst>
          </p:cNvPr>
          <p:cNvSpPr>
            <a:spLocks noGrp="1"/>
          </p:cNvSpPr>
          <p:nvPr>
            <p:ph type="title"/>
          </p:nvPr>
        </p:nvSpPr>
        <p:spPr/>
        <p:txBody>
          <a:bodyPr/>
          <a:lstStyle/>
          <a:p>
            <a:r>
              <a:rPr lang="es-419" dirty="0"/>
              <a:t>Práctica</a:t>
            </a:r>
            <a:endParaRPr lang="en-US" dirty="0"/>
          </a:p>
        </p:txBody>
      </p:sp>
      <p:sp>
        <p:nvSpPr>
          <p:cNvPr id="3" name="Content Placeholder 2">
            <a:extLst>
              <a:ext uri="{FF2B5EF4-FFF2-40B4-BE49-F238E27FC236}">
                <a16:creationId xmlns:a16="http://schemas.microsoft.com/office/drawing/2014/main" id="{F91624B1-72FD-4AAC-B25B-D641AEFAD54F}"/>
              </a:ext>
            </a:extLst>
          </p:cNvPr>
          <p:cNvSpPr>
            <a:spLocks noGrp="1"/>
          </p:cNvSpPr>
          <p:nvPr>
            <p:ph idx="1"/>
          </p:nvPr>
        </p:nvSpPr>
        <p:spPr/>
        <p:txBody>
          <a:bodyPr/>
          <a:lstStyle/>
          <a:p>
            <a:r>
              <a:rPr lang="es-419" dirty="0"/>
              <a:t>Hacer cambios</a:t>
            </a:r>
          </a:p>
          <a:p>
            <a:r>
              <a:rPr lang="es-419" dirty="0"/>
              <a:t>Ver las diferencias</a:t>
            </a:r>
          </a:p>
          <a:p>
            <a:pPr marL="0" indent="0">
              <a:buNone/>
            </a:pPr>
            <a:endParaRPr lang="en-US" dirty="0"/>
          </a:p>
        </p:txBody>
      </p:sp>
    </p:spTree>
    <p:extLst>
      <p:ext uri="{BB962C8B-B14F-4D97-AF65-F5344CB8AC3E}">
        <p14:creationId xmlns:p14="http://schemas.microsoft.com/office/powerpoint/2010/main" val="2892654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0933-F620-4B1E-B073-4542D27CBC19}"/>
              </a:ext>
            </a:extLst>
          </p:cNvPr>
          <p:cNvSpPr>
            <a:spLocks noGrp="1"/>
          </p:cNvSpPr>
          <p:nvPr>
            <p:ph type="title"/>
          </p:nvPr>
        </p:nvSpPr>
        <p:spPr/>
        <p:txBody>
          <a:bodyPr/>
          <a:lstStyle/>
          <a:p>
            <a:r>
              <a:rPr lang="es-419" dirty="0"/>
              <a:t>Ejercicio 10</a:t>
            </a:r>
            <a:endParaRPr lang="en-US" dirty="0"/>
          </a:p>
        </p:txBody>
      </p:sp>
      <p:sp>
        <p:nvSpPr>
          <p:cNvPr id="3" name="Content Placeholder 2">
            <a:extLst>
              <a:ext uri="{FF2B5EF4-FFF2-40B4-BE49-F238E27FC236}">
                <a16:creationId xmlns:a16="http://schemas.microsoft.com/office/drawing/2014/main" id="{11E04BFF-B631-4DD1-A191-F438C2751C4B}"/>
              </a:ext>
            </a:extLst>
          </p:cNvPr>
          <p:cNvSpPr>
            <a:spLocks noGrp="1"/>
          </p:cNvSpPr>
          <p:nvPr>
            <p:ph idx="1"/>
          </p:nvPr>
        </p:nvSpPr>
        <p:spPr/>
        <p:txBody>
          <a:bodyPr>
            <a:normAutofit fontScale="92500" lnSpcReduction="20000"/>
          </a:bodyPr>
          <a:lstStyle/>
          <a:p>
            <a:r>
              <a:rPr lang="es-419" dirty="0"/>
              <a:t>Ver previos </a:t>
            </a:r>
            <a:r>
              <a:rPr lang="es-419" dirty="0" err="1"/>
              <a:t>snapshots</a:t>
            </a:r>
            <a:endParaRPr lang="es-419" dirty="0"/>
          </a:p>
          <a:p>
            <a:pPr marL="0" indent="0">
              <a:buNone/>
            </a:pPr>
            <a:endParaRPr lang="es-419" dirty="0"/>
          </a:p>
          <a:p>
            <a:pPr marL="0" indent="0">
              <a:buNone/>
            </a:pPr>
            <a:r>
              <a:rPr lang="es-419" i="1" dirty="0"/>
              <a:t>$</a:t>
            </a:r>
            <a:r>
              <a:rPr lang="es-419" i="1" dirty="0" err="1"/>
              <a:t>git</a:t>
            </a:r>
            <a:r>
              <a:rPr lang="es-419" i="1" dirty="0"/>
              <a:t> log --</a:t>
            </a:r>
            <a:r>
              <a:rPr lang="es-419" i="1" dirty="0" err="1"/>
              <a:t>oneline</a:t>
            </a:r>
            <a:endParaRPr lang="es-419" i="1" dirty="0"/>
          </a:p>
          <a:p>
            <a:pPr marL="0" indent="0">
              <a:buNone/>
            </a:pPr>
            <a:r>
              <a:rPr lang="en-US" i="1" dirty="0"/>
              <a:t>$git checkout &lt;hash&gt;</a:t>
            </a:r>
          </a:p>
          <a:p>
            <a:pPr marL="0" indent="0">
              <a:buNone/>
            </a:pPr>
            <a:r>
              <a:rPr lang="en-US" i="1" dirty="0"/>
              <a:t>$cat ejemplo.txt</a:t>
            </a:r>
          </a:p>
          <a:p>
            <a:pPr marL="0" indent="0">
              <a:buNone/>
            </a:pPr>
            <a:endParaRPr lang="en-US" dirty="0"/>
          </a:p>
          <a:p>
            <a:pPr marL="0" indent="0">
              <a:buNone/>
            </a:pPr>
            <a:r>
              <a:rPr lang="en-US" dirty="0" err="1"/>
              <a:t>Regresar</a:t>
            </a:r>
            <a:r>
              <a:rPr lang="en-US" dirty="0"/>
              <a:t> a la ultima </a:t>
            </a:r>
            <a:r>
              <a:rPr lang="en-US" dirty="0" err="1"/>
              <a:t>versión</a:t>
            </a:r>
            <a:r>
              <a:rPr lang="en-US" dirty="0"/>
              <a:t> </a:t>
            </a:r>
            <a:r>
              <a:rPr lang="en-US" dirty="0" err="1"/>
              <a:t>en</a:t>
            </a:r>
            <a:r>
              <a:rPr lang="en-US" dirty="0"/>
              <a:t> el master branch</a:t>
            </a:r>
          </a:p>
          <a:p>
            <a:pPr marL="0" indent="0">
              <a:buNone/>
            </a:pPr>
            <a:endParaRPr lang="en-US" dirty="0"/>
          </a:p>
          <a:p>
            <a:pPr marL="0" indent="0">
              <a:buNone/>
            </a:pPr>
            <a:r>
              <a:rPr lang="en-US" i="1" dirty="0"/>
              <a:t>$git checkout master</a:t>
            </a:r>
          </a:p>
          <a:p>
            <a:pPr marL="0" indent="0">
              <a:buNone/>
            </a:pPr>
            <a:r>
              <a:rPr lang="en-US" i="1" dirty="0"/>
              <a:t>$cat ejemplo.txt</a:t>
            </a:r>
          </a:p>
        </p:txBody>
      </p:sp>
    </p:spTree>
    <p:extLst>
      <p:ext uri="{BB962C8B-B14F-4D97-AF65-F5344CB8AC3E}">
        <p14:creationId xmlns:p14="http://schemas.microsoft.com/office/powerpoint/2010/main" val="3012560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6795-75D9-464A-A040-F9F755F75CE7}"/>
              </a:ext>
            </a:extLst>
          </p:cNvPr>
          <p:cNvSpPr>
            <a:spLocks noGrp="1"/>
          </p:cNvSpPr>
          <p:nvPr>
            <p:ph type="title"/>
          </p:nvPr>
        </p:nvSpPr>
        <p:spPr/>
        <p:txBody>
          <a:bodyPr/>
          <a:lstStyle/>
          <a:p>
            <a:r>
              <a:rPr lang="es-419" dirty="0"/>
              <a:t>Ejercicio 11</a:t>
            </a:r>
            <a:endParaRPr lang="en-US" dirty="0"/>
          </a:p>
        </p:txBody>
      </p:sp>
      <p:sp>
        <p:nvSpPr>
          <p:cNvPr id="3" name="Content Placeholder 2">
            <a:extLst>
              <a:ext uri="{FF2B5EF4-FFF2-40B4-BE49-F238E27FC236}">
                <a16:creationId xmlns:a16="http://schemas.microsoft.com/office/drawing/2014/main" id="{8837D083-CECC-498C-A722-4EDAD96F434E}"/>
              </a:ext>
            </a:extLst>
          </p:cNvPr>
          <p:cNvSpPr>
            <a:spLocks noGrp="1"/>
          </p:cNvSpPr>
          <p:nvPr>
            <p:ph idx="1"/>
          </p:nvPr>
        </p:nvSpPr>
        <p:spPr/>
        <p:txBody>
          <a:bodyPr/>
          <a:lstStyle/>
          <a:p>
            <a:r>
              <a:rPr lang="es-419" dirty="0"/>
              <a:t>Descartando cambios (Antes de </a:t>
            </a:r>
            <a:r>
              <a:rPr lang="es-419" dirty="0" err="1"/>
              <a:t>staging</a:t>
            </a:r>
            <a:r>
              <a:rPr lang="es-419" dirty="0"/>
              <a:t>)</a:t>
            </a:r>
          </a:p>
          <a:p>
            <a:pPr marL="0" indent="0">
              <a:buNone/>
            </a:pPr>
            <a:endParaRPr lang="es-419" dirty="0"/>
          </a:p>
          <a:p>
            <a:pPr marL="0" indent="0">
              <a:buNone/>
            </a:pPr>
            <a:r>
              <a:rPr lang="es-419" i="1" dirty="0"/>
              <a:t>$echo “# línea con error que queremos descartar” &gt;&gt; ejemplo.txt</a:t>
            </a:r>
          </a:p>
          <a:p>
            <a:pPr marL="0" indent="0">
              <a:buNone/>
            </a:pPr>
            <a:r>
              <a:rPr lang="es-419" i="1" dirty="0"/>
              <a:t>$</a:t>
            </a:r>
            <a:r>
              <a:rPr lang="es-419" i="1" dirty="0" err="1"/>
              <a:t>git</a:t>
            </a:r>
            <a:r>
              <a:rPr lang="es-419" i="1" dirty="0"/>
              <a:t> status</a:t>
            </a:r>
          </a:p>
          <a:p>
            <a:pPr marL="0" indent="0">
              <a:buNone/>
            </a:pPr>
            <a:r>
              <a:rPr lang="es-419" i="1" dirty="0"/>
              <a:t>$</a:t>
            </a:r>
            <a:r>
              <a:rPr lang="es-419" i="1" dirty="0" err="1"/>
              <a:t>git</a:t>
            </a:r>
            <a:r>
              <a:rPr lang="es-419" i="1" dirty="0"/>
              <a:t> </a:t>
            </a:r>
            <a:r>
              <a:rPr lang="es-419" i="1" dirty="0" err="1"/>
              <a:t>checkout</a:t>
            </a:r>
            <a:r>
              <a:rPr lang="es-419" i="1" dirty="0"/>
              <a:t> ejemplo.txt</a:t>
            </a:r>
          </a:p>
          <a:p>
            <a:pPr marL="0" indent="0">
              <a:buNone/>
            </a:pPr>
            <a:r>
              <a:rPr lang="es-419" i="1" dirty="0"/>
              <a:t>$</a:t>
            </a:r>
            <a:r>
              <a:rPr lang="es-419" i="1" dirty="0" err="1"/>
              <a:t>git</a:t>
            </a:r>
            <a:r>
              <a:rPr lang="es-419" i="1" dirty="0"/>
              <a:t> status</a:t>
            </a:r>
          </a:p>
          <a:p>
            <a:pPr marL="0" indent="0">
              <a:buNone/>
            </a:pPr>
            <a:r>
              <a:rPr lang="es-419" i="1" dirty="0"/>
              <a:t>$</a:t>
            </a:r>
            <a:r>
              <a:rPr lang="es-419" i="1" dirty="0" err="1"/>
              <a:t>cat</a:t>
            </a:r>
            <a:r>
              <a:rPr lang="es-419" i="1" dirty="0"/>
              <a:t> ejemplo.txt</a:t>
            </a:r>
          </a:p>
          <a:p>
            <a:pPr marL="0" indent="0">
              <a:buNone/>
            </a:pPr>
            <a:endParaRPr lang="en-US" dirty="0"/>
          </a:p>
        </p:txBody>
      </p:sp>
    </p:spTree>
    <p:extLst>
      <p:ext uri="{BB962C8B-B14F-4D97-AF65-F5344CB8AC3E}">
        <p14:creationId xmlns:p14="http://schemas.microsoft.com/office/powerpoint/2010/main" val="2431611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2C131-966D-4E0E-A126-79FB2DA032A6}"/>
              </a:ext>
            </a:extLst>
          </p:cNvPr>
          <p:cNvSpPr>
            <a:spLocks noGrp="1"/>
          </p:cNvSpPr>
          <p:nvPr>
            <p:ph type="title"/>
          </p:nvPr>
        </p:nvSpPr>
        <p:spPr/>
        <p:txBody>
          <a:bodyPr/>
          <a:lstStyle/>
          <a:p>
            <a:r>
              <a:rPr lang="es-419" dirty="0"/>
              <a:t>Ejercicio 12</a:t>
            </a:r>
            <a:endParaRPr lang="en-US" dirty="0"/>
          </a:p>
        </p:txBody>
      </p:sp>
      <p:sp>
        <p:nvSpPr>
          <p:cNvPr id="3" name="Content Placeholder 2">
            <a:extLst>
              <a:ext uri="{FF2B5EF4-FFF2-40B4-BE49-F238E27FC236}">
                <a16:creationId xmlns:a16="http://schemas.microsoft.com/office/drawing/2014/main" id="{0995AFB2-F617-4D92-884B-C2628ED84EDD}"/>
              </a:ext>
            </a:extLst>
          </p:cNvPr>
          <p:cNvSpPr>
            <a:spLocks noGrp="1"/>
          </p:cNvSpPr>
          <p:nvPr>
            <p:ph idx="1"/>
          </p:nvPr>
        </p:nvSpPr>
        <p:spPr/>
        <p:txBody>
          <a:bodyPr>
            <a:normAutofit lnSpcReduction="10000"/>
          </a:bodyPr>
          <a:lstStyle/>
          <a:p>
            <a:r>
              <a:rPr lang="es-419" dirty="0"/>
              <a:t>Descartando cambios (Antes de hacer </a:t>
            </a:r>
            <a:r>
              <a:rPr lang="es-419" dirty="0" err="1"/>
              <a:t>commit</a:t>
            </a:r>
            <a:r>
              <a:rPr lang="es-419" dirty="0"/>
              <a:t>)</a:t>
            </a:r>
          </a:p>
          <a:p>
            <a:endParaRPr lang="es-419" dirty="0"/>
          </a:p>
          <a:p>
            <a:pPr marL="0" indent="0">
              <a:buNone/>
            </a:pPr>
            <a:r>
              <a:rPr lang="es-419" i="1" dirty="0"/>
              <a:t>$echo “Error, pero ya </a:t>
            </a:r>
            <a:r>
              <a:rPr lang="es-419" i="1" dirty="0" err="1"/>
              <a:t>staged</a:t>
            </a:r>
            <a:r>
              <a:rPr lang="es-419" i="1" dirty="0"/>
              <a:t>” &gt;&gt; ejemplo.txt</a:t>
            </a:r>
          </a:p>
          <a:p>
            <a:pPr marL="0" indent="0">
              <a:buNone/>
            </a:pPr>
            <a:r>
              <a:rPr lang="es-419" i="1" dirty="0"/>
              <a:t>$</a:t>
            </a:r>
            <a:r>
              <a:rPr lang="es-419" i="1" dirty="0" err="1"/>
              <a:t>git</a:t>
            </a:r>
            <a:r>
              <a:rPr lang="es-419" i="1" dirty="0"/>
              <a:t> </a:t>
            </a:r>
            <a:r>
              <a:rPr lang="es-419" i="1" dirty="0" err="1"/>
              <a:t>add</a:t>
            </a:r>
            <a:r>
              <a:rPr lang="es-419" i="1" dirty="0"/>
              <a:t> ejemplo.txt</a:t>
            </a:r>
          </a:p>
          <a:p>
            <a:pPr marL="0" indent="0">
              <a:buNone/>
            </a:pPr>
            <a:endParaRPr lang="es-419" dirty="0"/>
          </a:p>
          <a:p>
            <a:r>
              <a:rPr lang="es-419" dirty="0" err="1"/>
              <a:t>Reset</a:t>
            </a:r>
            <a:r>
              <a:rPr lang="es-419" dirty="0"/>
              <a:t> el </a:t>
            </a:r>
            <a:r>
              <a:rPr lang="es-419" dirty="0" err="1"/>
              <a:t>staging</a:t>
            </a:r>
            <a:endParaRPr lang="es-419" dirty="0"/>
          </a:p>
          <a:p>
            <a:pPr marL="0" indent="0">
              <a:buNone/>
            </a:pPr>
            <a:endParaRPr lang="es-419" dirty="0"/>
          </a:p>
          <a:p>
            <a:pPr marL="0" indent="0">
              <a:buNone/>
            </a:pPr>
            <a:r>
              <a:rPr lang="es-419" i="1" dirty="0"/>
              <a:t>$</a:t>
            </a:r>
            <a:r>
              <a:rPr lang="es-419" i="1" dirty="0" err="1"/>
              <a:t>git</a:t>
            </a:r>
            <a:r>
              <a:rPr lang="es-419" i="1" dirty="0"/>
              <a:t> </a:t>
            </a:r>
            <a:r>
              <a:rPr lang="es-419" i="1" dirty="0" err="1"/>
              <a:t>reset</a:t>
            </a:r>
            <a:r>
              <a:rPr lang="es-419" i="1" dirty="0"/>
              <a:t> HEAD ejemplo.txt</a:t>
            </a:r>
          </a:p>
          <a:p>
            <a:pPr marL="0" indent="0">
              <a:buNone/>
            </a:pPr>
            <a:r>
              <a:rPr lang="es-419" dirty="0"/>
              <a:t>(Como </a:t>
            </a:r>
            <a:r>
              <a:rPr lang="es-419" dirty="0" err="1"/>
              <a:t>regresamo</a:t>
            </a:r>
            <a:r>
              <a:rPr lang="es-419" dirty="0"/>
              <a:t> el archivo a la versión anterior?)</a:t>
            </a:r>
          </a:p>
          <a:p>
            <a:pPr marL="0" indent="0">
              <a:buNone/>
            </a:pPr>
            <a:endParaRPr lang="en-US" dirty="0"/>
          </a:p>
        </p:txBody>
      </p:sp>
    </p:spTree>
    <p:extLst>
      <p:ext uri="{BB962C8B-B14F-4D97-AF65-F5344CB8AC3E}">
        <p14:creationId xmlns:p14="http://schemas.microsoft.com/office/powerpoint/2010/main" val="3502836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78305-E84C-4722-8190-D30642267668}"/>
              </a:ext>
            </a:extLst>
          </p:cNvPr>
          <p:cNvSpPr>
            <a:spLocks noGrp="1"/>
          </p:cNvSpPr>
          <p:nvPr>
            <p:ph type="title"/>
          </p:nvPr>
        </p:nvSpPr>
        <p:spPr/>
        <p:txBody>
          <a:bodyPr/>
          <a:lstStyle/>
          <a:p>
            <a:r>
              <a:rPr lang="es-419" dirty="0"/>
              <a:t>Ejercicio 13</a:t>
            </a:r>
            <a:endParaRPr lang="en-US" dirty="0"/>
          </a:p>
        </p:txBody>
      </p:sp>
      <p:sp>
        <p:nvSpPr>
          <p:cNvPr id="3" name="Content Placeholder 2">
            <a:extLst>
              <a:ext uri="{FF2B5EF4-FFF2-40B4-BE49-F238E27FC236}">
                <a16:creationId xmlns:a16="http://schemas.microsoft.com/office/drawing/2014/main" id="{CC93F8DC-1E37-4EC9-B0D0-3C88F86F61DD}"/>
              </a:ext>
            </a:extLst>
          </p:cNvPr>
          <p:cNvSpPr>
            <a:spLocks noGrp="1"/>
          </p:cNvSpPr>
          <p:nvPr>
            <p:ph idx="1"/>
          </p:nvPr>
        </p:nvSpPr>
        <p:spPr/>
        <p:txBody>
          <a:bodyPr/>
          <a:lstStyle/>
          <a:p>
            <a:r>
              <a:rPr lang="es-419" dirty="0"/>
              <a:t>Deshacer cambios (Después de </a:t>
            </a:r>
            <a:r>
              <a:rPr lang="es-419" dirty="0" err="1"/>
              <a:t>commit</a:t>
            </a:r>
            <a:r>
              <a:rPr lang="es-419" dirty="0"/>
              <a:t>)</a:t>
            </a:r>
          </a:p>
          <a:p>
            <a:endParaRPr lang="es-419" dirty="0"/>
          </a:p>
          <a:p>
            <a:pPr marL="0" indent="0">
              <a:buNone/>
            </a:pPr>
            <a:r>
              <a:rPr lang="es-419" i="1" dirty="0"/>
              <a:t>$echo “cambio malo, pero </a:t>
            </a:r>
            <a:r>
              <a:rPr lang="es-419" i="1" dirty="0" err="1"/>
              <a:t>commited</a:t>
            </a:r>
            <a:r>
              <a:rPr lang="es-419" i="1" dirty="0"/>
              <a:t>” &gt;&gt; ejemplo.txt</a:t>
            </a:r>
          </a:p>
          <a:p>
            <a:pPr marL="0" indent="0">
              <a:buNone/>
            </a:pPr>
            <a:r>
              <a:rPr lang="es-419" i="1" dirty="0"/>
              <a:t>$</a:t>
            </a:r>
            <a:r>
              <a:rPr lang="es-419" i="1" dirty="0" err="1"/>
              <a:t>git</a:t>
            </a:r>
            <a:r>
              <a:rPr lang="es-419" i="1" dirty="0"/>
              <a:t> </a:t>
            </a:r>
            <a:r>
              <a:rPr lang="es-419" i="1" dirty="0" err="1"/>
              <a:t>add</a:t>
            </a:r>
            <a:r>
              <a:rPr lang="es-419" i="1" dirty="0"/>
              <a:t> ejemplo.txt</a:t>
            </a:r>
          </a:p>
          <a:p>
            <a:pPr marL="0" indent="0">
              <a:buNone/>
            </a:pPr>
            <a:r>
              <a:rPr lang="es-419" i="1" dirty="0"/>
              <a:t>$</a:t>
            </a:r>
            <a:r>
              <a:rPr lang="es-419" i="1" dirty="0" err="1"/>
              <a:t>git</a:t>
            </a:r>
            <a:r>
              <a:rPr lang="es-419" i="1" dirty="0"/>
              <a:t> </a:t>
            </a:r>
            <a:r>
              <a:rPr lang="es-419" i="1" dirty="0" err="1"/>
              <a:t>commit</a:t>
            </a:r>
            <a:r>
              <a:rPr lang="es-419" i="1" dirty="0"/>
              <a:t> –m “No quería este cambio”</a:t>
            </a:r>
          </a:p>
          <a:p>
            <a:pPr marL="0" indent="0">
              <a:buNone/>
            </a:pPr>
            <a:r>
              <a:rPr lang="es-419" i="1" dirty="0"/>
              <a:t>$</a:t>
            </a:r>
            <a:r>
              <a:rPr lang="es-419" i="1" dirty="0" err="1"/>
              <a:t>git</a:t>
            </a:r>
            <a:r>
              <a:rPr lang="es-419" i="1" dirty="0"/>
              <a:t> </a:t>
            </a:r>
            <a:r>
              <a:rPr lang="es-419" i="1" dirty="0" err="1"/>
              <a:t>revert</a:t>
            </a:r>
            <a:r>
              <a:rPr lang="es-419" i="1" dirty="0"/>
              <a:t> HEAD</a:t>
            </a:r>
          </a:p>
          <a:p>
            <a:pPr marL="0" indent="0">
              <a:buNone/>
            </a:pPr>
            <a:r>
              <a:rPr lang="es-419" i="1" dirty="0"/>
              <a:t>$</a:t>
            </a:r>
            <a:r>
              <a:rPr lang="es-419" i="1" dirty="0" err="1"/>
              <a:t>git</a:t>
            </a:r>
            <a:r>
              <a:rPr lang="es-419" i="1" dirty="0"/>
              <a:t> log --</a:t>
            </a:r>
            <a:r>
              <a:rPr lang="es-419" i="1" dirty="0" err="1"/>
              <a:t>oneline</a:t>
            </a:r>
            <a:endParaRPr lang="en-US" i="1" dirty="0"/>
          </a:p>
        </p:txBody>
      </p:sp>
    </p:spTree>
    <p:extLst>
      <p:ext uri="{BB962C8B-B14F-4D97-AF65-F5344CB8AC3E}">
        <p14:creationId xmlns:p14="http://schemas.microsoft.com/office/powerpoint/2010/main" val="734009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1BDC-5EEB-4DB0-BDAC-666711C4C456}"/>
              </a:ext>
            </a:extLst>
          </p:cNvPr>
          <p:cNvSpPr>
            <a:spLocks noGrp="1"/>
          </p:cNvSpPr>
          <p:nvPr>
            <p:ph type="title"/>
          </p:nvPr>
        </p:nvSpPr>
        <p:spPr/>
        <p:txBody>
          <a:bodyPr/>
          <a:lstStyle/>
          <a:p>
            <a:r>
              <a:rPr lang="es-419" dirty="0"/>
              <a:t>Práctica</a:t>
            </a:r>
            <a:endParaRPr lang="en-US" dirty="0"/>
          </a:p>
        </p:txBody>
      </p:sp>
      <p:sp>
        <p:nvSpPr>
          <p:cNvPr id="3" name="Content Placeholder 2">
            <a:extLst>
              <a:ext uri="{FF2B5EF4-FFF2-40B4-BE49-F238E27FC236}">
                <a16:creationId xmlns:a16="http://schemas.microsoft.com/office/drawing/2014/main" id="{88FEF29D-EDEA-4E7E-AE7A-290C99D512E7}"/>
              </a:ext>
            </a:extLst>
          </p:cNvPr>
          <p:cNvSpPr>
            <a:spLocks noGrp="1"/>
          </p:cNvSpPr>
          <p:nvPr>
            <p:ph idx="1"/>
          </p:nvPr>
        </p:nvSpPr>
        <p:spPr/>
        <p:txBody>
          <a:bodyPr/>
          <a:lstStyle/>
          <a:p>
            <a:r>
              <a:rPr lang="es-419" dirty="0"/>
              <a:t>Descartando cambios antes de </a:t>
            </a:r>
            <a:r>
              <a:rPr lang="es-419" dirty="0" err="1"/>
              <a:t>staging</a:t>
            </a:r>
            <a:endParaRPr lang="es-419" dirty="0"/>
          </a:p>
          <a:p>
            <a:r>
              <a:rPr lang="es-419" dirty="0"/>
              <a:t>Descartando cambios antes de </a:t>
            </a:r>
            <a:r>
              <a:rPr lang="es-419" dirty="0" err="1"/>
              <a:t>commit</a:t>
            </a:r>
            <a:endParaRPr lang="es-419" dirty="0"/>
          </a:p>
          <a:p>
            <a:r>
              <a:rPr lang="es-419" dirty="0"/>
              <a:t>Descartando cambio después de </a:t>
            </a:r>
            <a:r>
              <a:rPr lang="es-419" dirty="0" err="1"/>
              <a:t>commit</a:t>
            </a:r>
            <a:endParaRPr lang="en-US" dirty="0"/>
          </a:p>
        </p:txBody>
      </p:sp>
    </p:spTree>
    <p:extLst>
      <p:ext uri="{BB962C8B-B14F-4D97-AF65-F5344CB8AC3E}">
        <p14:creationId xmlns:p14="http://schemas.microsoft.com/office/powerpoint/2010/main" val="4243887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85EF-0F38-4227-8518-74B15D33F23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F25BA9F-1C53-4047-ADE0-66077BC43EFC}"/>
              </a:ext>
            </a:extLst>
          </p:cNvPr>
          <p:cNvSpPr>
            <a:spLocks noGrp="1"/>
          </p:cNvSpPr>
          <p:nvPr>
            <p:ph idx="1"/>
          </p:nvPr>
        </p:nvSpPr>
        <p:spPr/>
        <p:txBody>
          <a:bodyPr/>
          <a:lstStyle/>
          <a:p>
            <a:r>
              <a:rPr lang="es-419" dirty="0"/>
              <a:t>Corregir </a:t>
            </a:r>
            <a:r>
              <a:rPr lang="es-419" dirty="0" err="1"/>
              <a:t>commits</a:t>
            </a:r>
            <a:endParaRPr lang="es-419" dirty="0"/>
          </a:p>
          <a:p>
            <a:endParaRPr lang="es-419" dirty="0"/>
          </a:p>
          <a:p>
            <a:pPr marL="0" indent="0">
              <a:buNone/>
            </a:pPr>
            <a:r>
              <a:rPr lang="es-419" i="1" dirty="0"/>
              <a:t>$</a:t>
            </a:r>
            <a:r>
              <a:rPr lang="es-419" i="1" dirty="0" err="1"/>
              <a:t>git</a:t>
            </a:r>
            <a:r>
              <a:rPr lang="es-419" i="1" dirty="0"/>
              <a:t> </a:t>
            </a:r>
            <a:r>
              <a:rPr lang="es-419" i="1" dirty="0" err="1"/>
              <a:t>add</a:t>
            </a:r>
            <a:r>
              <a:rPr lang="es-419" i="1" dirty="0"/>
              <a:t> &lt;archivo&gt;</a:t>
            </a:r>
          </a:p>
          <a:p>
            <a:pPr marL="0" indent="0">
              <a:buNone/>
            </a:pPr>
            <a:r>
              <a:rPr lang="es-419" i="1" dirty="0"/>
              <a:t>$</a:t>
            </a:r>
            <a:r>
              <a:rPr lang="es-419" i="1" dirty="0" err="1"/>
              <a:t>git</a:t>
            </a:r>
            <a:r>
              <a:rPr lang="es-419" i="1" dirty="0"/>
              <a:t> </a:t>
            </a:r>
            <a:r>
              <a:rPr lang="es-419" i="1" dirty="0" err="1"/>
              <a:t>commit</a:t>
            </a:r>
            <a:r>
              <a:rPr lang="es-419" i="1" dirty="0"/>
              <a:t> --</a:t>
            </a:r>
            <a:r>
              <a:rPr lang="es-419" i="1" dirty="0" err="1"/>
              <a:t>amend</a:t>
            </a:r>
            <a:r>
              <a:rPr lang="es-419" i="1" dirty="0"/>
              <a:t> –m “&lt;comentario&gt;”</a:t>
            </a:r>
          </a:p>
          <a:p>
            <a:pPr marL="0" indent="0">
              <a:buNone/>
            </a:pPr>
            <a:endParaRPr lang="es-419" dirty="0"/>
          </a:p>
          <a:p>
            <a:pPr marL="0" indent="0">
              <a:buNone/>
            </a:pPr>
            <a:r>
              <a:rPr lang="es-419" dirty="0"/>
              <a:t>Esto va corregir el </a:t>
            </a:r>
            <a:r>
              <a:rPr lang="es-419" dirty="0" err="1"/>
              <a:t>commit</a:t>
            </a:r>
            <a:r>
              <a:rPr lang="es-419" dirty="0"/>
              <a:t> previo. </a:t>
            </a:r>
            <a:endParaRPr lang="en-US" dirty="0"/>
          </a:p>
        </p:txBody>
      </p:sp>
    </p:spTree>
    <p:extLst>
      <p:ext uri="{BB962C8B-B14F-4D97-AF65-F5344CB8AC3E}">
        <p14:creationId xmlns:p14="http://schemas.microsoft.com/office/powerpoint/2010/main" val="3570443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D8E7-A97F-450C-A588-FC1BAAE7E55E}"/>
              </a:ext>
            </a:extLst>
          </p:cNvPr>
          <p:cNvSpPr>
            <a:spLocks noGrp="1"/>
          </p:cNvSpPr>
          <p:nvPr>
            <p:ph type="title"/>
          </p:nvPr>
        </p:nvSpPr>
        <p:spPr/>
        <p:txBody>
          <a:bodyPr/>
          <a:lstStyle/>
          <a:p>
            <a:r>
              <a:rPr lang="es-419" dirty="0"/>
              <a:t>Ejercicio 14</a:t>
            </a:r>
            <a:endParaRPr lang="en-US" dirty="0"/>
          </a:p>
        </p:txBody>
      </p:sp>
      <p:sp>
        <p:nvSpPr>
          <p:cNvPr id="3" name="Content Placeholder 2">
            <a:extLst>
              <a:ext uri="{FF2B5EF4-FFF2-40B4-BE49-F238E27FC236}">
                <a16:creationId xmlns:a16="http://schemas.microsoft.com/office/drawing/2014/main" id="{EB2A160B-78E1-47B9-BAE8-FB113B8F5E06}"/>
              </a:ext>
            </a:extLst>
          </p:cNvPr>
          <p:cNvSpPr>
            <a:spLocks noGrp="1"/>
          </p:cNvSpPr>
          <p:nvPr>
            <p:ph idx="1"/>
          </p:nvPr>
        </p:nvSpPr>
        <p:spPr/>
        <p:txBody>
          <a:bodyPr/>
          <a:lstStyle/>
          <a:p>
            <a:r>
              <a:rPr lang="es-419" dirty="0"/>
              <a:t>Mover archivos</a:t>
            </a:r>
          </a:p>
          <a:p>
            <a:pPr marL="0" indent="0">
              <a:buNone/>
            </a:pPr>
            <a:endParaRPr lang="es-419" dirty="0"/>
          </a:p>
          <a:p>
            <a:pPr marL="0" indent="0">
              <a:buNone/>
            </a:pPr>
            <a:r>
              <a:rPr lang="es-419" dirty="0"/>
              <a:t>$</a:t>
            </a:r>
            <a:r>
              <a:rPr lang="es-419" dirty="0" err="1"/>
              <a:t>mkdir</a:t>
            </a:r>
            <a:r>
              <a:rPr lang="es-419" dirty="0"/>
              <a:t> </a:t>
            </a:r>
            <a:r>
              <a:rPr lang="es-419" dirty="0" err="1"/>
              <a:t>text_files</a:t>
            </a:r>
            <a:endParaRPr lang="es-419" dirty="0"/>
          </a:p>
          <a:p>
            <a:pPr marL="0" indent="0">
              <a:buNone/>
            </a:pPr>
            <a:r>
              <a:rPr lang="en-US" dirty="0"/>
              <a:t>$git mv ejemplo.txt </a:t>
            </a:r>
            <a:r>
              <a:rPr lang="en-US" dirty="0" err="1"/>
              <a:t>text_files</a:t>
            </a:r>
            <a:r>
              <a:rPr lang="en-US" dirty="0"/>
              <a:t>/</a:t>
            </a:r>
          </a:p>
          <a:p>
            <a:pPr marL="0" indent="0">
              <a:buNone/>
            </a:pPr>
            <a:r>
              <a:rPr lang="en-US" dirty="0"/>
              <a:t>$git status</a:t>
            </a:r>
          </a:p>
          <a:p>
            <a:pPr marL="0" indent="0">
              <a:buNone/>
            </a:pPr>
            <a:r>
              <a:rPr lang="en-US" dirty="0"/>
              <a:t>$git add </a:t>
            </a:r>
            <a:r>
              <a:rPr lang="en-US" dirty="0" err="1"/>
              <a:t>text_files</a:t>
            </a:r>
            <a:r>
              <a:rPr lang="en-US" dirty="0"/>
              <a:t>/ejemplo.txt</a:t>
            </a:r>
          </a:p>
          <a:p>
            <a:pPr marL="0" indent="0">
              <a:buNone/>
            </a:pPr>
            <a:r>
              <a:rPr lang="en-US" dirty="0"/>
              <a:t>$git commit –m “Se </a:t>
            </a:r>
            <a:r>
              <a:rPr lang="en-US" dirty="0" err="1"/>
              <a:t>movio</a:t>
            </a:r>
            <a:r>
              <a:rPr lang="en-US" dirty="0"/>
              <a:t> el archive a </a:t>
            </a:r>
            <a:r>
              <a:rPr lang="en-US" dirty="0" err="1"/>
              <a:t>text_files</a:t>
            </a:r>
            <a:r>
              <a:rPr lang="en-US" dirty="0"/>
              <a:t>”</a:t>
            </a:r>
            <a:endParaRPr lang="es-419" dirty="0"/>
          </a:p>
        </p:txBody>
      </p:sp>
    </p:spTree>
    <p:extLst>
      <p:ext uri="{BB962C8B-B14F-4D97-AF65-F5344CB8AC3E}">
        <p14:creationId xmlns:p14="http://schemas.microsoft.com/office/powerpoint/2010/main" val="358080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8518-90F1-4C7E-9E74-358F0595ADBF}"/>
              </a:ext>
            </a:extLst>
          </p:cNvPr>
          <p:cNvSpPr>
            <a:spLocks noGrp="1"/>
          </p:cNvSpPr>
          <p:nvPr>
            <p:ph type="title"/>
          </p:nvPr>
        </p:nvSpPr>
        <p:spPr/>
        <p:txBody>
          <a:bodyPr/>
          <a:lstStyle/>
          <a:p>
            <a:r>
              <a:rPr lang="es-419" dirty="0"/>
              <a:t>Ejercicio 15</a:t>
            </a:r>
            <a:endParaRPr lang="en-US" dirty="0"/>
          </a:p>
        </p:txBody>
      </p:sp>
      <p:sp>
        <p:nvSpPr>
          <p:cNvPr id="3" name="Content Placeholder 2">
            <a:extLst>
              <a:ext uri="{FF2B5EF4-FFF2-40B4-BE49-F238E27FC236}">
                <a16:creationId xmlns:a16="http://schemas.microsoft.com/office/drawing/2014/main" id="{19DC7239-F487-4620-960D-AE442BC9FEE2}"/>
              </a:ext>
            </a:extLst>
          </p:cNvPr>
          <p:cNvSpPr>
            <a:spLocks noGrp="1"/>
          </p:cNvSpPr>
          <p:nvPr>
            <p:ph idx="1"/>
          </p:nvPr>
        </p:nvSpPr>
        <p:spPr/>
        <p:txBody>
          <a:bodyPr/>
          <a:lstStyle/>
          <a:p>
            <a:r>
              <a:rPr lang="es-419" dirty="0"/>
              <a:t>Como ignorar archivos</a:t>
            </a:r>
          </a:p>
          <a:p>
            <a:pPr marL="0" indent="0">
              <a:buNone/>
            </a:pPr>
            <a:endParaRPr lang="en-US" dirty="0"/>
          </a:p>
          <a:p>
            <a:pPr marL="0" indent="0">
              <a:buNone/>
            </a:pPr>
            <a:r>
              <a:rPr lang="en-US" i="1" dirty="0"/>
              <a:t>$ echo “*.</a:t>
            </a:r>
            <a:r>
              <a:rPr lang="en-US" i="1" dirty="0" err="1"/>
              <a:t>tmp</a:t>
            </a:r>
            <a:r>
              <a:rPr lang="en-US" i="1" dirty="0"/>
              <a:t>” &gt; .</a:t>
            </a:r>
            <a:r>
              <a:rPr lang="en-US" i="1" dirty="0" err="1"/>
              <a:t>gitignore</a:t>
            </a:r>
            <a:endParaRPr lang="en-US" i="1" dirty="0"/>
          </a:p>
          <a:p>
            <a:pPr marL="0" indent="0">
              <a:buNone/>
            </a:pPr>
            <a:r>
              <a:rPr lang="en-US" i="1" dirty="0"/>
              <a:t>$touch </a:t>
            </a:r>
            <a:r>
              <a:rPr lang="en-US" i="1" dirty="0" err="1"/>
              <a:t>test.tmp</a:t>
            </a:r>
            <a:endParaRPr lang="en-US" i="1" dirty="0"/>
          </a:p>
          <a:p>
            <a:pPr marL="0" indent="0">
              <a:buNone/>
            </a:pPr>
            <a:r>
              <a:rPr lang="en-US" i="1" dirty="0"/>
              <a:t>$git add .</a:t>
            </a:r>
            <a:r>
              <a:rPr lang="en-US" i="1" dirty="0" err="1"/>
              <a:t>gitignore</a:t>
            </a:r>
            <a:endParaRPr lang="en-US" i="1" dirty="0"/>
          </a:p>
          <a:p>
            <a:pPr marL="0" indent="0">
              <a:buNone/>
            </a:pPr>
            <a:r>
              <a:rPr lang="en-US" i="1" dirty="0"/>
              <a:t>$git commit -m ".</a:t>
            </a:r>
            <a:r>
              <a:rPr lang="en-US" i="1" dirty="0" err="1"/>
              <a:t>gitignore</a:t>
            </a:r>
            <a:r>
              <a:rPr lang="en-US" i="1" dirty="0"/>
              <a:t> file"</a:t>
            </a:r>
          </a:p>
        </p:txBody>
      </p:sp>
    </p:spTree>
    <p:extLst>
      <p:ext uri="{BB962C8B-B14F-4D97-AF65-F5344CB8AC3E}">
        <p14:creationId xmlns:p14="http://schemas.microsoft.com/office/powerpoint/2010/main" val="3291224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9109-41D3-49B3-872F-CA78589EA88B}"/>
              </a:ext>
            </a:extLst>
          </p:cNvPr>
          <p:cNvSpPr>
            <a:spLocks noGrp="1"/>
          </p:cNvSpPr>
          <p:nvPr>
            <p:ph type="title"/>
          </p:nvPr>
        </p:nvSpPr>
        <p:spPr>
          <a:xfrm>
            <a:off x="838200" y="398681"/>
            <a:ext cx="10515600" cy="1325563"/>
          </a:xfrm>
        </p:spPr>
        <p:txBody>
          <a:bodyPr/>
          <a:lstStyle/>
          <a:p>
            <a:r>
              <a:rPr lang="es-419" dirty="0"/>
              <a:t>Caso de la vida real…</a:t>
            </a:r>
            <a:endParaRPr lang="en-US" dirty="0"/>
          </a:p>
        </p:txBody>
      </p:sp>
      <p:pic>
        <p:nvPicPr>
          <p:cNvPr id="4" name="Picture 3">
            <a:extLst>
              <a:ext uri="{FF2B5EF4-FFF2-40B4-BE49-F238E27FC236}">
                <a16:creationId xmlns:a16="http://schemas.microsoft.com/office/drawing/2014/main" id="{AAD72F3B-C9C7-46D7-8BD5-57DE8066AF4E}"/>
              </a:ext>
            </a:extLst>
          </p:cNvPr>
          <p:cNvPicPr>
            <a:picLocks noChangeAspect="1"/>
          </p:cNvPicPr>
          <p:nvPr/>
        </p:nvPicPr>
        <p:blipFill>
          <a:blip r:embed="rId2"/>
          <a:stretch>
            <a:fillRect/>
          </a:stretch>
        </p:blipFill>
        <p:spPr>
          <a:xfrm>
            <a:off x="3519974" y="1825106"/>
            <a:ext cx="5562600" cy="3562350"/>
          </a:xfrm>
          <a:prstGeom prst="rect">
            <a:avLst/>
          </a:prstGeom>
        </p:spPr>
      </p:pic>
    </p:spTree>
    <p:extLst>
      <p:ext uri="{BB962C8B-B14F-4D97-AF65-F5344CB8AC3E}">
        <p14:creationId xmlns:p14="http://schemas.microsoft.com/office/powerpoint/2010/main" val="3972677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E132-8441-4905-A683-45AEBDF8BF52}"/>
              </a:ext>
            </a:extLst>
          </p:cNvPr>
          <p:cNvSpPr>
            <a:spLocks noGrp="1"/>
          </p:cNvSpPr>
          <p:nvPr>
            <p:ph type="title"/>
          </p:nvPr>
        </p:nvSpPr>
        <p:spPr/>
        <p:txBody>
          <a:bodyPr/>
          <a:lstStyle/>
          <a:p>
            <a:r>
              <a:rPr lang="es-419" dirty="0" err="1"/>
              <a:t>Branching</a:t>
            </a:r>
            <a:endParaRPr lang="en-US" dirty="0"/>
          </a:p>
        </p:txBody>
      </p:sp>
      <p:sp>
        <p:nvSpPr>
          <p:cNvPr id="3" name="Content Placeholder 2">
            <a:extLst>
              <a:ext uri="{FF2B5EF4-FFF2-40B4-BE49-F238E27FC236}">
                <a16:creationId xmlns:a16="http://schemas.microsoft.com/office/drawing/2014/main" id="{8EF22FFC-9287-4502-94C0-0EF7EDCAF384}"/>
              </a:ext>
            </a:extLst>
          </p:cNvPr>
          <p:cNvSpPr>
            <a:spLocks noGrp="1"/>
          </p:cNvSpPr>
          <p:nvPr>
            <p:ph idx="1"/>
          </p:nvPr>
        </p:nvSpPr>
        <p:spPr/>
        <p:txBody>
          <a:bodyPr/>
          <a:lstStyle/>
          <a:p>
            <a:pPr marL="0" indent="0">
              <a:buNone/>
            </a:pPr>
            <a:r>
              <a:rPr lang="es-ES" dirty="0"/>
              <a:t>Crear una nueva </a:t>
            </a:r>
            <a:r>
              <a:rPr lang="es-ES" dirty="0" err="1"/>
              <a:t>branch</a:t>
            </a:r>
            <a:r>
              <a:rPr lang="es-ES" dirty="0"/>
              <a:t> en un proyecto esencialmente significa crear una nueva copia de ese proyecto. Puede experimentar con esta copia sin afectar el original. Entonces, si el experimento falla, puede abandonarlo y volver al original: la </a:t>
            </a:r>
            <a:r>
              <a:rPr lang="es-ES" dirty="0" err="1"/>
              <a:t>branch</a:t>
            </a:r>
            <a:r>
              <a:rPr lang="es-ES" dirty="0"/>
              <a:t> maestra.</a:t>
            </a:r>
          </a:p>
          <a:p>
            <a:pPr marL="0" indent="0">
              <a:buNone/>
            </a:pPr>
            <a:r>
              <a:rPr lang="es-ES" dirty="0"/>
              <a:t>Pero si el experimento tiene éxito, Git facilita la incorporación de los elementos experimentales en el maestro. Y si, en una etapa posterior, cambia de opinión, puede volver fácilmente al estado del proyecto antes de esta fusión.</a:t>
            </a:r>
            <a:endParaRPr lang="en-US" dirty="0"/>
          </a:p>
        </p:txBody>
      </p:sp>
    </p:spTree>
    <p:extLst>
      <p:ext uri="{BB962C8B-B14F-4D97-AF65-F5344CB8AC3E}">
        <p14:creationId xmlns:p14="http://schemas.microsoft.com/office/powerpoint/2010/main" val="240084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9A2E4B4-1166-47E2-965B-C472F5DB7A62}"/>
              </a:ext>
            </a:extLst>
          </p:cNvPr>
          <p:cNvPicPr>
            <a:picLocks noChangeAspect="1"/>
          </p:cNvPicPr>
          <p:nvPr/>
        </p:nvPicPr>
        <p:blipFill>
          <a:blip r:embed="rId2"/>
          <a:stretch>
            <a:fillRect/>
          </a:stretch>
        </p:blipFill>
        <p:spPr>
          <a:xfrm>
            <a:off x="2005012" y="1028700"/>
            <a:ext cx="8181975" cy="4800600"/>
          </a:xfrm>
          <a:prstGeom prst="rect">
            <a:avLst/>
          </a:prstGeom>
        </p:spPr>
      </p:pic>
    </p:spTree>
    <p:extLst>
      <p:ext uri="{BB962C8B-B14F-4D97-AF65-F5344CB8AC3E}">
        <p14:creationId xmlns:p14="http://schemas.microsoft.com/office/powerpoint/2010/main" val="4224878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289C4-8F5E-4692-B596-F60870FA40B5}"/>
              </a:ext>
            </a:extLst>
          </p:cNvPr>
          <p:cNvPicPr>
            <a:picLocks noChangeAspect="1"/>
          </p:cNvPicPr>
          <p:nvPr/>
        </p:nvPicPr>
        <p:blipFill>
          <a:blip r:embed="rId3"/>
          <a:stretch>
            <a:fillRect/>
          </a:stretch>
        </p:blipFill>
        <p:spPr>
          <a:xfrm>
            <a:off x="1914525" y="1228725"/>
            <a:ext cx="8362950" cy="4400550"/>
          </a:xfrm>
          <a:prstGeom prst="rect">
            <a:avLst/>
          </a:prstGeom>
        </p:spPr>
      </p:pic>
    </p:spTree>
    <p:extLst>
      <p:ext uri="{BB962C8B-B14F-4D97-AF65-F5344CB8AC3E}">
        <p14:creationId xmlns:p14="http://schemas.microsoft.com/office/powerpoint/2010/main" val="3758276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C6AAB2-CAA8-45AC-9EBE-86C2CEB11F44}"/>
              </a:ext>
            </a:extLst>
          </p:cNvPr>
          <p:cNvPicPr>
            <a:picLocks noChangeAspect="1"/>
          </p:cNvPicPr>
          <p:nvPr/>
        </p:nvPicPr>
        <p:blipFill>
          <a:blip r:embed="rId3"/>
          <a:stretch>
            <a:fillRect/>
          </a:stretch>
        </p:blipFill>
        <p:spPr>
          <a:xfrm>
            <a:off x="1862137" y="1004887"/>
            <a:ext cx="8467725" cy="4848225"/>
          </a:xfrm>
          <a:prstGeom prst="rect">
            <a:avLst/>
          </a:prstGeom>
        </p:spPr>
      </p:pic>
    </p:spTree>
    <p:extLst>
      <p:ext uri="{BB962C8B-B14F-4D97-AF65-F5344CB8AC3E}">
        <p14:creationId xmlns:p14="http://schemas.microsoft.com/office/powerpoint/2010/main" val="652649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4804A-4274-4A04-84E1-C90C9BC3D8FB}"/>
              </a:ext>
            </a:extLst>
          </p:cNvPr>
          <p:cNvSpPr>
            <a:spLocks noGrp="1"/>
          </p:cNvSpPr>
          <p:nvPr>
            <p:ph type="title"/>
          </p:nvPr>
        </p:nvSpPr>
        <p:spPr/>
        <p:txBody>
          <a:bodyPr/>
          <a:lstStyle/>
          <a:p>
            <a:r>
              <a:rPr lang="es-419" dirty="0"/>
              <a:t>Demostración</a:t>
            </a:r>
            <a:endParaRPr lang="en-US" dirty="0"/>
          </a:p>
        </p:txBody>
      </p:sp>
      <p:sp>
        <p:nvSpPr>
          <p:cNvPr id="3" name="Content Placeholder 2">
            <a:extLst>
              <a:ext uri="{FF2B5EF4-FFF2-40B4-BE49-F238E27FC236}">
                <a16:creationId xmlns:a16="http://schemas.microsoft.com/office/drawing/2014/main" id="{9A674BA4-F5CA-4795-A0EE-2E19B65E65D1}"/>
              </a:ext>
            </a:extLst>
          </p:cNvPr>
          <p:cNvSpPr>
            <a:spLocks noGrp="1"/>
          </p:cNvSpPr>
          <p:nvPr>
            <p:ph idx="1"/>
          </p:nvPr>
        </p:nvSpPr>
        <p:spPr/>
        <p:txBody>
          <a:bodyPr/>
          <a:lstStyle/>
          <a:p>
            <a:r>
              <a:rPr lang="es-419" dirty="0"/>
              <a:t>Crear nuevo repositorio</a:t>
            </a:r>
          </a:p>
          <a:p>
            <a:r>
              <a:rPr lang="es-419" dirty="0"/>
              <a:t>Agregar archivo README.md</a:t>
            </a:r>
          </a:p>
          <a:p>
            <a:r>
              <a:rPr lang="es-419" dirty="0"/>
              <a:t>Crear nuevo </a:t>
            </a:r>
            <a:r>
              <a:rPr lang="es-419" dirty="0" err="1"/>
              <a:t>branch</a:t>
            </a:r>
            <a:r>
              <a:rPr lang="es-419" dirty="0"/>
              <a:t> desarrollo</a:t>
            </a:r>
          </a:p>
          <a:p>
            <a:r>
              <a:rPr lang="es-419" dirty="0"/>
              <a:t>Agregamos algo a README.md</a:t>
            </a:r>
          </a:p>
          <a:p>
            <a:r>
              <a:rPr lang="es-419" dirty="0"/>
              <a:t>Dentro de desarrollo crear nuevo </a:t>
            </a:r>
            <a:r>
              <a:rPr lang="es-419" dirty="0" err="1"/>
              <a:t>branch</a:t>
            </a:r>
            <a:r>
              <a:rPr lang="es-419" dirty="0"/>
              <a:t> </a:t>
            </a:r>
            <a:r>
              <a:rPr lang="es-419" dirty="0" err="1"/>
              <a:t>feature</a:t>
            </a:r>
            <a:endParaRPr lang="es-419" dirty="0"/>
          </a:p>
          <a:p>
            <a:r>
              <a:rPr lang="en-US" dirty="0" err="1"/>
              <a:t>Agregamos</a:t>
            </a:r>
            <a:r>
              <a:rPr lang="en-US" dirty="0"/>
              <a:t> </a:t>
            </a:r>
            <a:r>
              <a:rPr lang="en-US" dirty="0" err="1"/>
              <a:t>algo</a:t>
            </a:r>
            <a:r>
              <a:rPr lang="en-US" dirty="0"/>
              <a:t> mas a README.md</a:t>
            </a:r>
          </a:p>
          <a:p>
            <a:r>
              <a:rPr lang="en-US" dirty="0" err="1"/>
              <a:t>Navegamos</a:t>
            </a:r>
            <a:r>
              <a:rPr lang="en-US" dirty="0"/>
              <a:t> entre branches para </a:t>
            </a:r>
            <a:r>
              <a:rPr lang="en-US" dirty="0" err="1"/>
              <a:t>ver</a:t>
            </a:r>
            <a:r>
              <a:rPr lang="en-US" dirty="0"/>
              <a:t> el </a:t>
            </a:r>
            <a:r>
              <a:rPr lang="en-US" dirty="0" err="1"/>
              <a:t>comportamiento</a:t>
            </a:r>
            <a:endParaRPr lang="en-US" dirty="0"/>
          </a:p>
        </p:txBody>
      </p:sp>
    </p:spTree>
    <p:extLst>
      <p:ext uri="{BB962C8B-B14F-4D97-AF65-F5344CB8AC3E}">
        <p14:creationId xmlns:p14="http://schemas.microsoft.com/office/powerpoint/2010/main" val="2393112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972F-AE7B-423A-ABFA-23CE89FFD8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D8727D-3541-432C-A9D6-F8F7D1B0875F}"/>
              </a:ext>
            </a:extLst>
          </p:cNvPr>
          <p:cNvSpPr>
            <a:spLocks noGrp="1"/>
          </p:cNvSpPr>
          <p:nvPr>
            <p:ph idx="1"/>
          </p:nvPr>
        </p:nvSpPr>
        <p:spPr/>
        <p:txBody>
          <a:bodyPr/>
          <a:lstStyle/>
          <a:p>
            <a:r>
              <a:rPr lang="es-419" dirty="0"/>
              <a:t>$</a:t>
            </a:r>
            <a:r>
              <a:rPr lang="es-419" dirty="0" err="1"/>
              <a:t>git</a:t>
            </a:r>
            <a:r>
              <a:rPr lang="es-419" dirty="0"/>
              <a:t> </a:t>
            </a:r>
            <a:r>
              <a:rPr lang="es-419" dirty="0" err="1"/>
              <a:t>checkout</a:t>
            </a:r>
            <a:r>
              <a:rPr lang="es-419" dirty="0"/>
              <a:t> desarrollo</a:t>
            </a:r>
          </a:p>
          <a:p>
            <a:r>
              <a:rPr lang="es-419" dirty="0"/>
              <a:t>$</a:t>
            </a:r>
            <a:r>
              <a:rPr lang="es-419" dirty="0" err="1"/>
              <a:t>git</a:t>
            </a:r>
            <a:r>
              <a:rPr lang="es-419" dirty="0"/>
              <a:t> </a:t>
            </a:r>
            <a:r>
              <a:rPr lang="es-419" dirty="0" err="1"/>
              <a:t>merge</a:t>
            </a:r>
            <a:r>
              <a:rPr lang="es-419" dirty="0"/>
              <a:t> </a:t>
            </a:r>
            <a:r>
              <a:rPr lang="es-419" dirty="0" err="1"/>
              <a:t>feature</a:t>
            </a:r>
            <a:endParaRPr lang="es-419" dirty="0"/>
          </a:p>
          <a:p>
            <a:endParaRPr lang="en-US" dirty="0"/>
          </a:p>
        </p:txBody>
      </p:sp>
    </p:spTree>
    <p:extLst>
      <p:ext uri="{BB962C8B-B14F-4D97-AF65-F5344CB8AC3E}">
        <p14:creationId xmlns:p14="http://schemas.microsoft.com/office/powerpoint/2010/main" val="3837267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A237-972A-45FC-AE09-7A8AA3E9D7AF}"/>
              </a:ext>
            </a:extLst>
          </p:cNvPr>
          <p:cNvSpPr>
            <a:spLocks noGrp="1"/>
          </p:cNvSpPr>
          <p:nvPr>
            <p:ph type="title"/>
          </p:nvPr>
        </p:nvSpPr>
        <p:spPr/>
        <p:txBody>
          <a:bodyPr/>
          <a:lstStyle/>
          <a:p>
            <a:r>
              <a:rPr lang="es-419" dirty="0"/>
              <a:t>Ejercicio 16</a:t>
            </a:r>
            <a:endParaRPr lang="en-US" dirty="0"/>
          </a:p>
        </p:txBody>
      </p:sp>
      <p:sp>
        <p:nvSpPr>
          <p:cNvPr id="3" name="Content Placeholder 2">
            <a:extLst>
              <a:ext uri="{FF2B5EF4-FFF2-40B4-BE49-F238E27FC236}">
                <a16:creationId xmlns:a16="http://schemas.microsoft.com/office/drawing/2014/main" id="{D97DD7C1-B1F9-4C3F-80AA-E8A2AC550FB1}"/>
              </a:ext>
            </a:extLst>
          </p:cNvPr>
          <p:cNvSpPr>
            <a:spLocks noGrp="1"/>
          </p:cNvSpPr>
          <p:nvPr>
            <p:ph idx="1"/>
          </p:nvPr>
        </p:nvSpPr>
        <p:spPr/>
        <p:txBody>
          <a:bodyPr>
            <a:normAutofit fontScale="55000" lnSpcReduction="20000"/>
          </a:bodyPr>
          <a:lstStyle/>
          <a:p>
            <a:r>
              <a:rPr lang="es-419" dirty="0"/>
              <a:t>Crear un nuevo Branch</a:t>
            </a:r>
          </a:p>
          <a:p>
            <a:pPr marL="0" indent="0">
              <a:buNone/>
            </a:pPr>
            <a:endParaRPr lang="es-419" dirty="0"/>
          </a:p>
          <a:p>
            <a:pPr marL="0" indent="0">
              <a:buNone/>
            </a:pPr>
            <a:r>
              <a:rPr lang="es-419" dirty="0"/>
              <a:t>$</a:t>
            </a:r>
            <a:r>
              <a:rPr lang="es-419" dirty="0" err="1"/>
              <a:t>git</a:t>
            </a:r>
            <a:r>
              <a:rPr lang="es-419" dirty="0"/>
              <a:t> </a:t>
            </a:r>
            <a:r>
              <a:rPr lang="es-419" dirty="0" err="1"/>
              <a:t>checkout</a:t>
            </a:r>
            <a:r>
              <a:rPr lang="es-419" dirty="0"/>
              <a:t> –b </a:t>
            </a:r>
            <a:r>
              <a:rPr lang="es-419" dirty="0" err="1"/>
              <a:t>nuevo_branch</a:t>
            </a:r>
            <a:endParaRPr lang="es-419" dirty="0"/>
          </a:p>
          <a:p>
            <a:pPr marL="0" indent="0">
              <a:buNone/>
            </a:pPr>
            <a:r>
              <a:rPr lang="es-419" dirty="0"/>
              <a:t>$</a:t>
            </a:r>
            <a:r>
              <a:rPr lang="es-419" dirty="0" err="1"/>
              <a:t>git</a:t>
            </a:r>
            <a:r>
              <a:rPr lang="es-419" dirty="0"/>
              <a:t> status</a:t>
            </a:r>
          </a:p>
          <a:p>
            <a:pPr marL="0" indent="0">
              <a:buNone/>
            </a:pPr>
            <a:endParaRPr lang="es-419" dirty="0"/>
          </a:p>
          <a:p>
            <a:r>
              <a:rPr lang="es-419" dirty="0"/>
              <a:t>Agregar archivo faq.txt</a:t>
            </a:r>
          </a:p>
          <a:p>
            <a:pPr marL="0" indent="0">
              <a:buNone/>
            </a:pPr>
            <a:endParaRPr lang="es-419" dirty="0"/>
          </a:p>
          <a:p>
            <a:pPr marL="0" indent="0">
              <a:buNone/>
            </a:pPr>
            <a:r>
              <a:rPr lang="es-419" dirty="0"/>
              <a:t>$echo “FAQ” &gt; </a:t>
            </a:r>
            <a:r>
              <a:rPr lang="es-419" dirty="0" err="1"/>
              <a:t>text_files</a:t>
            </a:r>
            <a:r>
              <a:rPr lang="es-419" dirty="0"/>
              <a:t>/faq.txt</a:t>
            </a:r>
          </a:p>
          <a:p>
            <a:pPr marL="0" indent="0">
              <a:buNone/>
            </a:pPr>
            <a:r>
              <a:rPr lang="es-419" dirty="0"/>
              <a:t>$</a:t>
            </a:r>
            <a:r>
              <a:rPr lang="es-419" dirty="0" err="1"/>
              <a:t>git</a:t>
            </a:r>
            <a:r>
              <a:rPr lang="es-419" dirty="0"/>
              <a:t> </a:t>
            </a:r>
            <a:r>
              <a:rPr lang="es-419" dirty="0" err="1"/>
              <a:t>commit</a:t>
            </a:r>
            <a:r>
              <a:rPr lang="es-419" dirty="0"/>
              <a:t> –m “se agrega faq.txt”</a:t>
            </a:r>
          </a:p>
          <a:p>
            <a:pPr marL="0" indent="0">
              <a:buNone/>
            </a:pPr>
            <a:endParaRPr lang="es-419" dirty="0"/>
          </a:p>
          <a:p>
            <a:r>
              <a:rPr lang="es-419" dirty="0"/>
              <a:t>Agregar una línea al final de ejemplo.txt</a:t>
            </a:r>
          </a:p>
          <a:p>
            <a:pPr marL="0" indent="0">
              <a:buNone/>
            </a:pPr>
            <a:endParaRPr lang="es-419" dirty="0"/>
          </a:p>
          <a:p>
            <a:pPr marL="0" indent="0">
              <a:buNone/>
            </a:pPr>
            <a:r>
              <a:rPr lang="es-419" dirty="0"/>
              <a:t>$echo “En </a:t>
            </a:r>
            <a:r>
              <a:rPr lang="es-419" dirty="0" err="1"/>
              <a:t>nuevo_branch</a:t>
            </a:r>
            <a:r>
              <a:rPr lang="es-419" dirty="0"/>
              <a:t>” &gt;&gt; </a:t>
            </a:r>
            <a:r>
              <a:rPr lang="es-419" dirty="0" err="1"/>
              <a:t>text_files</a:t>
            </a:r>
            <a:r>
              <a:rPr lang="es-419" dirty="0"/>
              <a:t>/ejemplo.txt</a:t>
            </a:r>
          </a:p>
          <a:p>
            <a:pPr marL="0" indent="0">
              <a:buNone/>
            </a:pPr>
            <a:r>
              <a:rPr lang="es-419" dirty="0"/>
              <a:t>$</a:t>
            </a:r>
            <a:r>
              <a:rPr lang="es-419" dirty="0" err="1"/>
              <a:t>git</a:t>
            </a:r>
            <a:r>
              <a:rPr lang="es-419" dirty="0"/>
              <a:t> </a:t>
            </a:r>
            <a:r>
              <a:rPr lang="es-419" dirty="0" err="1"/>
              <a:t>commit</a:t>
            </a:r>
            <a:r>
              <a:rPr lang="es-419" dirty="0"/>
              <a:t> –am “Cambio en ejemplo.txt”</a:t>
            </a:r>
          </a:p>
          <a:p>
            <a:pPr marL="0" indent="0">
              <a:buNone/>
            </a:pPr>
            <a:endParaRPr lang="es-419" dirty="0"/>
          </a:p>
        </p:txBody>
      </p:sp>
    </p:spTree>
    <p:extLst>
      <p:ext uri="{BB962C8B-B14F-4D97-AF65-F5344CB8AC3E}">
        <p14:creationId xmlns:p14="http://schemas.microsoft.com/office/powerpoint/2010/main" val="478521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DA97-0138-4A4F-B27E-1C9E135B5E29}"/>
              </a:ext>
            </a:extLst>
          </p:cNvPr>
          <p:cNvSpPr>
            <a:spLocks noGrp="1"/>
          </p:cNvSpPr>
          <p:nvPr>
            <p:ph type="title"/>
          </p:nvPr>
        </p:nvSpPr>
        <p:spPr/>
        <p:txBody>
          <a:bodyPr/>
          <a:lstStyle/>
          <a:p>
            <a:r>
              <a:rPr lang="es-419" dirty="0"/>
              <a:t>Ejercicio 17</a:t>
            </a:r>
            <a:endParaRPr lang="en-US" dirty="0"/>
          </a:p>
        </p:txBody>
      </p:sp>
      <p:sp>
        <p:nvSpPr>
          <p:cNvPr id="3" name="Content Placeholder 2">
            <a:extLst>
              <a:ext uri="{FF2B5EF4-FFF2-40B4-BE49-F238E27FC236}">
                <a16:creationId xmlns:a16="http://schemas.microsoft.com/office/drawing/2014/main" id="{54B50574-090C-4DB2-B452-8AA5A1033D60}"/>
              </a:ext>
            </a:extLst>
          </p:cNvPr>
          <p:cNvSpPr>
            <a:spLocks noGrp="1"/>
          </p:cNvSpPr>
          <p:nvPr>
            <p:ph idx="1"/>
          </p:nvPr>
        </p:nvSpPr>
        <p:spPr/>
        <p:txBody>
          <a:bodyPr>
            <a:normAutofit fontScale="92500" lnSpcReduction="20000"/>
          </a:bodyPr>
          <a:lstStyle/>
          <a:p>
            <a:r>
              <a:rPr lang="es-419" dirty="0"/>
              <a:t>Cambiar entre </a:t>
            </a:r>
            <a:r>
              <a:rPr lang="es-419" dirty="0" err="1"/>
              <a:t>branches</a:t>
            </a:r>
            <a:endParaRPr lang="es-419" dirty="0"/>
          </a:p>
          <a:p>
            <a:pPr marL="0" indent="0">
              <a:buNone/>
            </a:pPr>
            <a:endParaRPr lang="es-419" dirty="0"/>
          </a:p>
          <a:p>
            <a:pPr marL="0" indent="0">
              <a:buNone/>
            </a:pPr>
            <a:r>
              <a:rPr lang="es-419" dirty="0"/>
              <a:t>$</a:t>
            </a:r>
            <a:r>
              <a:rPr lang="es-419" dirty="0" err="1"/>
              <a:t>git</a:t>
            </a:r>
            <a:r>
              <a:rPr lang="es-419" dirty="0"/>
              <a:t> log --</a:t>
            </a:r>
            <a:r>
              <a:rPr lang="es-419" dirty="0" err="1"/>
              <a:t>oneline</a:t>
            </a:r>
            <a:endParaRPr lang="es-419" dirty="0"/>
          </a:p>
          <a:p>
            <a:pPr marL="0" indent="0">
              <a:buNone/>
            </a:pPr>
            <a:r>
              <a:rPr lang="es-419" dirty="0"/>
              <a:t>$</a:t>
            </a:r>
            <a:r>
              <a:rPr lang="es-419" dirty="0" err="1"/>
              <a:t>git</a:t>
            </a:r>
            <a:r>
              <a:rPr lang="es-419" dirty="0"/>
              <a:t> </a:t>
            </a:r>
            <a:r>
              <a:rPr lang="es-419" dirty="0" err="1"/>
              <a:t>checkout</a:t>
            </a:r>
            <a:r>
              <a:rPr lang="es-419" dirty="0"/>
              <a:t> master</a:t>
            </a:r>
          </a:p>
          <a:p>
            <a:pPr marL="0" indent="0">
              <a:buNone/>
            </a:pPr>
            <a:r>
              <a:rPr lang="es-419" dirty="0"/>
              <a:t>$</a:t>
            </a:r>
            <a:r>
              <a:rPr lang="es-419" dirty="0" err="1"/>
              <a:t>cat</a:t>
            </a:r>
            <a:r>
              <a:rPr lang="es-419" dirty="0"/>
              <a:t> </a:t>
            </a:r>
            <a:r>
              <a:rPr lang="es-419" dirty="0" err="1"/>
              <a:t>text_files</a:t>
            </a:r>
            <a:r>
              <a:rPr lang="es-419" dirty="0"/>
              <a:t>/ejemplo.txt</a:t>
            </a:r>
          </a:p>
          <a:p>
            <a:pPr marL="0" indent="0">
              <a:buNone/>
            </a:pPr>
            <a:endParaRPr lang="es-419" dirty="0"/>
          </a:p>
          <a:p>
            <a:r>
              <a:rPr lang="es-419" dirty="0"/>
              <a:t>Regresar al </a:t>
            </a:r>
            <a:r>
              <a:rPr lang="es-419" dirty="0" err="1"/>
              <a:t>branch</a:t>
            </a:r>
            <a:r>
              <a:rPr lang="es-419" dirty="0"/>
              <a:t> </a:t>
            </a:r>
            <a:r>
              <a:rPr lang="es-419" dirty="0" err="1"/>
              <a:t>nuevo_branch</a:t>
            </a:r>
            <a:endParaRPr lang="es-419" dirty="0"/>
          </a:p>
          <a:p>
            <a:pPr marL="0" indent="0">
              <a:buNone/>
            </a:pPr>
            <a:endParaRPr lang="es-419" dirty="0"/>
          </a:p>
          <a:p>
            <a:pPr marL="0" indent="0">
              <a:buNone/>
            </a:pPr>
            <a:r>
              <a:rPr lang="es-419" dirty="0"/>
              <a:t>$</a:t>
            </a:r>
            <a:r>
              <a:rPr lang="es-419" dirty="0" err="1"/>
              <a:t>git</a:t>
            </a:r>
            <a:r>
              <a:rPr lang="es-419" dirty="0"/>
              <a:t> </a:t>
            </a:r>
            <a:r>
              <a:rPr lang="es-419" dirty="0" err="1"/>
              <a:t>checkout</a:t>
            </a:r>
            <a:r>
              <a:rPr lang="es-419" dirty="0"/>
              <a:t> </a:t>
            </a:r>
            <a:r>
              <a:rPr lang="es-419" dirty="0" err="1"/>
              <a:t>nuevo_branch</a:t>
            </a:r>
            <a:endParaRPr lang="es-419" dirty="0"/>
          </a:p>
          <a:p>
            <a:pPr marL="0" indent="0">
              <a:buNone/>
            </a:pPr>
            <a:r>
              <a:rPr lang="es-419" dirty="0"/>
              <a:t>$</a:t>
            </a:r>
            <a:r>
              <a:rPr lang="es-419" dirty="0" err="1"/>
              <a:t>cat</a:t>
            </a:r>
            <a:r>
              <a:rPr lang="es-419" dirty="0"/>
              <a:t> </a:t>
            </a:r>
            <a:r>
              <a:rPr lang="es-419" dirty="0" err="1"/>
              <a:t>text_file</a:t>
            </a:r>
            <a:r>
              <a:rPr lang="es-419" dirty="0"/>
              <a:t>/ejemplo.txt</a:t>
            </a:r>
            <a:endParaRPr lang="en-US" dirty="0"/>
          </a:p>
        </p:txBody>
      </p:sp>
    </p:spTree>
    <p:extLst>
      <p:ext uri="{BB962C8B-B14F-4D97-AF65-F5344CB8AC3E}">
        <p14:creationId xmlns:p14="http://schemas.microsoft.com/office/powerpoint/2010/main" val="1671412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8FE2-F827-46B7-A888-7AD533AD0C90}"/>
              </a:ext>
            </a:extLst>
          </p:cNvPr>
          <p:cNvSpPr>
            <a:spLocks noGrp="1"/>
          </p:cNvSpPr>
          <p:nvPr>
            <p:ph type="title"/>
          </p:nvPr>
        </p:nvSpPr>
        <p:spPr/>
        <p:txBody>
          <a:bodyPr/>
          <a:lstStyle/>
          <a:p>
            <a:r>
              <a:rPr lang="es-419" dirty="0"/>
              <a:t>Ejercicio 18</a:t>
            </a:r>
            <a:endParaRPr lang="en-US" dirty="0"/>
          </a:p>
        </p:txBody>
      </p:sp>
      <p:sp>
        <p:nvSpPr>
          <p:cNvPr id="3" name="Content Placeholder 2">
            <a:extLst>
              <a:ext uri="{FF2B5EF4-FFF2-40B4-BE49-F238E27FC236}">
                <a16:creationId xmlns:a16="http://schemas.microsoft.com/office/drawing/2014/main" id="{E4D3102F-B404-482A-A157-B1EF0B114FB9}"/>
              </a:ext>
            </a:extLst>
          </p:cNvPr>
          <p:cNvSpPr>
            <a:spLocks noGrp="1"/>
          </p:cNvSpPr>
          <p:nvPr>
            <p:ph idx="1"/>
          </p:nvPr>
        </p:nvSpPr>
        <p:spPr/>
        <p:txBody>
          <a:bodyPr>
            <a:normAutofit fontScale="77500" lnSpcReduction="20000"/>
          </a:bodyPr>
          <a:lstStyle/>
          <a:p>
            <a:r>
              <a:rPr lang="es-419" dirty="0"/>
              <a:t>Cambiar a master</a:t>
            </a:r>
          </a:p>
          <a:p>
            <a:endParaRPr lang="es-419" dirty="0"/>
          </a:p>
          <a:p>
            <a:pPr marL="0" indent="0">
              <a:buNone/>
            </a:pPr>
            <a:r>
              <a:rPr lang="es-419" dirty="0"/>
              <a:t>$</a:t>
            </a:r>
            <a:r>
              <a:rPr lang="es-419" dirty="0" err="1"/>
              <a:t>git</a:t>
            </a:r>
            <a:r>
              <a:rPr lang="es-419" dirty="0"/>
              <a:t> </a:t>
            </a:r>
            <a:r>
              <a:rPr lang="es-419" dirty="0" err="1"/>
              <a:t>checkout</a:t>
            </a:r>
            <a:r>
              <a:rPr lang="es-419" dirty="0"/>
              <a:t> master</a:t>
            </a:r>
          </a:p>
          <a:p>
            <a:pPr marL="0" indent="0">
              <a:buNone/>
            </a:pPr>
            <a:endParaRPr lang="es-419" dirty="0"/>
          </a:p>
          <a:p>
            <a:r>
              <a:rPr lang="es-419" dirty="0"/>
              <a:t>Crear un nuevo archivo</a:t>
            </a:r>
          </a:p>
          <a:p>
            <a:pPr marL="0" indent="0">
              <a:buNone/>
            </a:pPr>
            <a:endParaRPr lang="es-419" dirty="0"/>
          </a:p>
          <a:p>
            <a:pPr marL="0" indent="0">
              <a:buNone/>
            </a:pPr>
            <a:r>
              <a:rPr lang="es-419" dirty="0"/>
              <a:t>$echo “Git tutorial” &gt; README</a:t>
            </a:r>
          </a:p>
          <a:p>
            <a:pPr marL="0" indent="0">
              <a:buNone/>
            </a:pPr>
            <a:endParaRPr lang="es-419" dirty="0"/>
          </a:p>
          <a:p>
            <a:r>
              <a:rPr lang="es-419" dirty="0" err="1"/>
              <a:t>Commit</a:t>
            </a:r>
            <a:r>
              <a:rPr lang="es-419" dirty="0"/>
              <a:t> del archivo README</a:t>
            </a:r>
          </a:p>
          <a:p>
            <a:endParaRPr lang="es-419" dirty="0"/>
          </a:p>
          <a:p>
            <a:pPr marL="0" indent="0">
              <a:buNone/>
            </a:pPr>
            <a:r>
              <a:rPr lang="es-419" dirty="0"/>
              <a:t>$</a:t>
            </a:r>
            <a:r>
              <a:rPr lang="es-419" dirty="0" err="1"/>
              <a:t>git</a:t>
            </a:r>
            <a:r>
              <a:rPr lang="es-419" dirty="0"/>
              <a:t> </a:t>
            </a:r>
            <a:r>
              <a:rPr lang="es-419" dirty="0" err="1"/>
              <a:t>add</a:t>
            </a:r>
            <a:r>
              <a:rPr lang="es-419" dirty="0"/>
              <a:t> README</a:t>
            </a:r>
          </a:p>
          <a:p>
            <a:pPr marL="0" indent="0">
              <a:buNone/>
            </a:pPr>
            <a:r>
              <a:rPr lang="es-419" dirty="0"/>
              <a:t>$</a:t>
            </a:r>
            <a:r>
              <a:rPr lang="es-419" dirty="0" err="1"/>
              <a:t>git</a:t>
            </a:r>
            <a:r>
              <a:rPr lang="es-419" dirty="0"/>
              <a:t> </a:t>
            </a:r>
            <a:r>
              <a:rPr lang="es-419" dirty="0" err="1"/>
              <a:t>commit</a:t>
            </a:r>
            <a:r>
              <a:rPr lang="es-419" dirty="0"/>
              <a:t> –m “Se agrega README”</a:t>
            </a:r>
            <a:endParaRPr lang="en-US" dirty="0"/>
          </a:p>
        </p:txBody>
      </p:sp>
    </p:spTree>
    <p:extLst>
      <p:ext uri="{BB962C8B-B14F-4D97-AF65-F5344CB8AC3E}">
        <p14:creationId xmlns:p14="http://schemas.microsoft.com/office/powerpoint/2010/main" val="1919923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7EBD6-8D81-4BA4-8E97-4294B98F65DA}"/>
              </a:ext>
            </a:extLst>
          </p:cNvPr>
          <p:cNvSpPr>
            <a:spLocks noGrp="1"/>
          </p:cNvSpPr>
          <p:nvPr>
            <p:ph type="title"/>
          </p:nvPr>
        </p:nvSpPr>
        <p:spPr/>
        <p:txBody>
          <a:bodyPr/>
          <a:lstStyle/>
          <a:p>
            <a:r>
              <a:rPr lang="es-419" dirty="0"/>
              <a:t>Ejercicio 19</a:t>
            </a:r>
            <a:endParaRPr lang="en-US" dirty="0"/>
          </a:p>
        </p:txBody>
      </p:sp>
      <p:sp>
        <p:nvSpPr>
          <p:cNvPr id="3" name="Content Placeholder 2">
            <a:extLst>
              <a:ext uri="{FF2B5EF4-FFF2-40B4-BE49-F238E27FC236}">
                <a16:creationId xmlns:a16="http://schemas.microsoft.com/office/drawing/2014/main" id="{F07357D7-C508-4DE0-956D-47DC66FF92D4}"/>
              </a:ext>
            </a:extLst>
          </p:cNvPr>
          <p:cNvSpPr>
            <a:spLocks noGrp="1"/>
          </p:cNvSpPr>
          <p:nvPr>
            <p:ph idx="1"/>
          </p:nvPr>
        </p:nvSpPr>
        <p:spPr/>
        <p:txBody>
          <a:bodyPr/>
          <a:lstStyle/>
          <a:p>
            <a:r>
              <a:rPr lang="es-419" dirty="0"/>
              <a:t>Ver los </a:t>
            </a:r>
            <a:r>
              <a:rPr lang="es-419" dirty="0" err="1"/>
              <a:t>branches</a:t>
            </a:r>
            <a:endParaRPr lang="es-419" dirty="0"/>
          </a:p>
          <a:p>
            <a:pPr marL="0" indent="0">
              <a:buNone/>
            </a:pPr>
            <a:endParaRPr lang="es-419" dirty="0"/>
          </a:p>
          <a:p>
            <a:pPr marL="0" indent="0">
              <a:buNone/>
            </a:pPr>
            <a:r>
              <a:rPr lang="es-419" dirty="0"/>
              <a:t>$</a:t>
            </a:r>
            <a:r>
              <a:rPr lang="es-419" dirty="0" err="1"/>
              <a:t>git</a:t>
            </a:r>
            <a:r>
              <a:rPr lang="es-419" dirty="0"/>
              <a:t> log --</a:t>
            </a:r>
            <a:r>
              <a:rPr lang="es-419" dirty="0" err="1"/>
              <a:t>oneline</a:t>
            </a:r>
            <a:r>
              <a:rPr lang="es-419" dirty="0"/>
              <a:t>  --</a:t>
            </a:r>
            <a:r>
              <a:rPr lang="es-419" dirty="0" err="1"/>
              <a:t>graph</a:t>
            </a:r>
            <a:r>
              <a:rPr lang="es-419" dirty="0"/>
              <a:t> --</a:t>
            </a:r>
            <a:r>
              <a:rPr lang="es-419" dirty="0" err="1"/>
              <a:t>all</a:t>
            </a:r>
            <a:endParaRPr lang="en-US" dirty="0"/>
          </a:p>
        </p:txBody>
      </p:sp>
    </p:spTree>
    <p:extLst>
      <p:ext uri="{BB962C8B-B14F-4D97-AF65-F5344CB8AC3E}">
        <p14:creationId xmlns:p14="http://schemas.microsoft.com/office/powerpoint/2010/main" val="1235226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E730D-90A6-48F6-B427-379EB5E0EB2A}"/>
              </a:ext>
            </a:extLst>
          </p:cNvPr>
          <p:cNvSpPr>
            <a:spLocks noGrp="1"/>
          </p:cNvSpPr>
          <p:nvPr>
            <p:ph type="title"/>
          </p:nvPr>
        </p:nvSpPr>
        <p:spPr/>
        <p:txBody>
          <a:bodyPr/>
          <a:lstStyle/>
          <a:p>
            <a:r>
              <a:rPr lang="es-419" dirty="0"/>
              <a:t>Beneficios</a:t>
            </a:r>
            <a:endParaRPr lang="en-US" dirty="0"/>
          </a:p>
        </p:txBody>
      </p:sp>
      <p:sp>
        <p:nvSpPr>
          <p:cNvPr id="3" name="Content Placeholder 2">
            <a:extLst>
              <a:ext uri="{FF2B5EF4-FFF2-40B4-BE49-F238E27FC236}">
                <a16:creationId xmlns:a16="http://schemas.microsoft.com/office/drawing/2014/main" id="{1AD8717D-05B5-4C9D-86A1-C5650ACC2487}"/>
              </a:ext>
            </a:extLst>
          </p:cNvPr>
          <p:cNvSpPr>
            <a:spLocks noGrp="1"/>
          </p:cNvSpPr>
          <p:nvPr>
            <p:ph idx="1"/>
          </p:nvPr>
        </p:nvSpPr>
        <p:spPr/>
        <p:txBody>
          <a:bodyPr/>
          <a:lstStyle/>
          <a:p>
            <a:r>
              <a:rPr lang="es-ES" dirty="0"/>
              <a:t>Crear </a:t>
            </a:r>
            <a:r>
              <a:rPr lang="es-ES" dirty="0" err="1"/>
              <a:t>workflows</a:t>
            </a:r>
            <a:endParaRPr lang="es-ES" dirty="0"/>
          </a:p>
          <a:p>
            <a:r>
              <a:rPr lang="es-ES" dirty="0"/>
              <a:t>Trabajar con diferentes versiones</a:t>
            </a:r>
          </a:p>
          <a:p>
            <a:r>
              <a:rPr lang="es-ES" dirty="0"/>
              <a:t>Trabajo colaborativo</a:t>
            </a:r>
          </a:p>
          <a:p>
            <a:r>
              <a:rPr lang="es-ES" dirty="0"/>
              <a:t>Se mantiene un historial</a:t>
            </a:r>
          </a:p>
          <a:p>
            <a:r>
              <a:rPr lang="es-ES" dirty="0"/>
              <a:t>Tareas automatizadas</a:t>
            </a:r>
            <a:endParaRPr lang="en-US" dirty="0"/>
          </a:p>
        </p:txBody>
      </p:sp>
    </p:spTree>
    <p:extLst>
      <p:ext uri="{BB962C8B-B14F-4D97-AF65-F5344CB8AC3E}">
        <p14:creationId xmlns:p14="http://schemas.microsoft.com/office/powerpoint/2010/main" val="16260031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7086-7AD4-4901-8438-569350A5EA83}"/>
              </a:ext>
            </a:extLst>
          </p:cNvPr>
          <p:cNvSpPr>
            <a:spLocks noGrp="1"/>
          </p:cNvSpPr>
          <p:nvPr>
            <p:ph type="title"/>
          </p:nvPr>
        </p:nvSpPr>
        <p:spPr/>
        <p:txBody>
          <a:bodyPr/>
          <a:lstStyle/>
          <a:p>
            <a:r>
              <a:rPr lang="es-419" dirty="0"/>
              <a:t>Ejercicio 20</a:t>
            </a:r>
            <a:endParaRPr lang="en-US" dirty="0"/>
          </a:p>
        </p:txBody>
      </p:sp>
      <p:sp>
        <p:nvSpPr>
          <p:cNvPr id="3" name="Content Placeholder 2">
            <a:extLst>
              <a:ext uri="{FF2B5EF4-FFF2-40B4-BE49-F238E27FC236}">
                <a16:creationId xmlns:a16="http://schemas.microsoft.com/office/drawing/2014/main" id="{A17A7DE6-9F53-4328-94F6-CEF1483AB9B6}"/>
              </a:ext>
            </a:extLst>
          </p:cNvPr>
          <p:cNvSpPr>
            <a:spLocks noGrp="1"/>
          </p:cNvSpPr>
          <p:nvPr>
            <p:ph idx="1"/>
          </p:nvPr>
        </p:nvSpPr>
        <p:spPr/>
        <p:txBody>
          <a:bodyPr/>
          <a:lstStyle/>
          <a:p>
            <a:r>
              <a:rPr lang="es-419" dirty="0" err="1"/>
              <a:t>Merge</a:t>
            </a:r>
            <a:r>
              <a:rPr lang="es-419" dirty="0"/>
              <a:t> de </a:t>
            </a:r>
            <a:r>
              <a:rPr lang="es-419" dirty="0" err="1"/>
              <a:t>branches</a:t>
            </a:r>
            <a:endParaRPr lang="es-419" dirty="0"/>
          </a:p>
          <a:p>
            <a:endParaRPr lang="es-419" dirty="0"/>
          </a:p>
          <a:p>
            <a:pPr marL="0" indent="0">
              <a:buNone/>
            </a:pPr>
            <a:r>
              <a:rPr lang="es-419" dirty="0"/>
              <a:t>$</a:t>
            </a:r>
            <a:r>
              <a:rPr lang="es-419" dirty="0" err="1"/>
              <a:t>git</a:t>
            </a:r>
            <a:r>
              <a:rPr lang="es-419" dirty="0"/>
              <a:t> </a:t>
            </a:r>
            <a:r>
              <a:rPr lang="es-419" dirty="0" err="1"/>
              <a:t>checkout</a:t>
            </a:r>
            <a:r>
              <a:rPr lang="es-419" dirty="0"/>
              <a:t> </a:t>
            </a:r>
            <a:r>
              <a:rPr lang="es-419" dirty="0" err="1"/>
              <a:t>nuevo_branch</a:t>
            </a:r>
            <a:endParaRPr lang="es-419" dirty="0"/>
          </a:p>
          <a:p>
            <a:pPr marL="0" indent="0">
              <a:buNone/>
            </a:pPr>
            <a:r>
              <a:rPr lang="es-419" dirty="0"/>
              <a:t>$</a:t>
            </a:r>
            <a:r>
              <a:rPr lang="es-419" dirty="0" err="1"/>
              <a:t>git</a:t>
            </a:r>
            <a:r>
              <a:rPr lang="es-419" dirty="0"/>
              <a:t> </a:t>
            </a:r>
            <a:r>
              <a:rPr lang="es-419" dirty="0" err="1"/>
              <a:t>merge</a:t>
            </a:r>
            <a:r>
              <a:rPr lang="es-419" dirty="0"/>
              <a:t> master</a:t>
            </a:r>
          </a:p>
          <a:p>
            <a:pPr marL="0" indent="0">
              <a:buNone/>
            </a:pPr>
            <a:r>
              <a:rPr lang="es-419" dirty="0"/>
              <a:t>$</a:t>
            </a:r>
            <a:r>
              <a:rPr lang="es-419" dirty="0" err="1"/>
              <a:t>git</a:t>
            </a:r>
            <a:r>
              <a:rPr lang="es-419" dirty="0"/>
              <a:t> log --</a:t>
            </a:r>
            <a:r>
              <a:rPr lang="es-419" dirty="0" err="1"/>
              <a:t>oneline</a:t>
            </a:r>
            <a:r>
              <a:rPr lang="es-419" dirty="0"/>
              <a:t> --</a:t>
            </a:r>
            <a:r>
              <a:rPr lang="es-419" dirty="0" err="1"/>
              <a:t>graph</a:t>
            </a:r>
            <a:r>
              <a:rPr lang="es-419" dirty="0"/>
              <a:t> --</a:t>
            </a:r>
            <a:r>
              <a:rPr lang="es-419" dirty="0" err="1"/>
              <a:t>all</a:t>
            </a:r>
            <a:endParaRPr lang="en-US" dirty="0"/>
          </a:p>
        </p:txBody>
      </p:sp>
    </p:spTree>
    <p:extLst>
      <p:ext uri="{BB962C8B-B14F-4D97-AF65-F5344CB8AC3E}">
        <p14:creationId xmlns:p14="http://schemas.microsoft.com/office/powerpoint/2010/main" val="37038309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E9FFE-47CD-402B-AC7A-C7459C8F5289}"/>
              </a:ext>
            </a:extLst>
          </p:cNvPr>
          <p:cNvSpPr>
            <a:spLocks noGrp="1"/>
          </p:cNvSpPr>
          <p:nvPr>
            <p:ph type="title"/>
          </p:nvPr>
        </p:nvSpPr>
        <p:spPr/>
        <p:txBody>
          <a:bodyPr/>
          <a:lstStyle/>
          <a:p>
            <a:r>
              <a:rPr lang="es-419" dirty="0"/>
              <a:t>Ejercicio 21</a:t>
            </a:r>
            <a:endParaRPr lang="en-US" dirty="0"/>
          </a:p>
        </p:txBody>
      </p:sp>
      <p:sp>
        <p:nvSpPr>
          <p:cNvPr id="3" name="Content Placeholder 2">
            <a:extLst>
              <a:ext uri="{FF2B5EF4-FFF2-40B4-BE49-F238E27FC236}">
                <a16:creationId xmlns:a16="http://schemas.microsoft.com/office/drawing/2014/main" id="{139DD85E-8DFC-4CFF-92AC-CFEF0B1C454C}"/>
              </a:ext>
            </a:extLst>
          </p:cNvPr>
          <p:cNvSpPr>
            <a:spLocks noGrp="1"/>
          </p:cNvSpPr>
          <p:nvPr>
            <p:ph idx="1"/>
          </p:nvPr>
        </p:nvSpPr>
        <p:spPr/>
        <p:txBody>
          <a:bodyPr>
            <a:normAutofit fontScale="92500" lnSpcReduction="20000"/>
          </a:bodyPr>
          <a:lstStyle/>
          <a:p>
            <a:r>
              <a:rPr lang="es-419" dirty="0"/>
              <a:t>Crear conflicto</a:t>
            </a:r>
          </a:p>
          <a:p>
            <a:endParaRPr lang="es-419" dirty="0"/>
          </a:p>
          <a:p>
            <a:r>
              <a:rPr lang="es-419" dirty="0"/>
              <a:t>$</a:t>
            </a:r>
            <a:r>
              <a:rPr lang="es-419" dirty="0" err="1"/>
              <a:t>git</a:t>
            </a:r>
            <a:r>
              <a:rPr lang="es-419" dirty="0"/>
              <a:t> </a:t>
            </a:r>
            <a:r>
              <a:rPr lang="es-419" dirty="0" err="1"/>
              <a:t>checkout</a:t>
            </a:r>
            <a:r>
              <a:rPr lang="es-419" dirty="0"/>
              <a:t> master</a:t>
            </a:r>
          </a:p>
          <a:p>
            <a:endParaRPr lang="es-419" dirty="0"/>
          </a:p>
          <a:p>
            <a:r>
              <a:rPr lang="es-419" dirty="0"/>
              <a:t>Modificar </a:t>
            </a:r>
            <a:r>
              <a:rPr lang="es-419" dirty="0" err="1"/>
              <a:t>text_files</a:t>
            </a:r>
            <a:r>
              <a:rPr lang="es-419" dirty="0"/>
              <a:t>/ejemplo.txt</a:t>
            </a:r>
          </a:p>
          <a:p>
            <a:endParaRPr lang="es-419" dirty="0"/>
          </a:p>
          <a:p>
            <a:r>
              <a:rPr lang="es-419" dirty="0" err="1"/>
              <a:t>Commit</a:t>
            </a:r>
            <a:r>
              <a:rPr lang="es-419" dirty="0"/>
              <a:t> del archivo ejemplo.txt</a:t>
            </a:r>
          </a:p>
          <a:p>
            <a:endParaRPr lang="es-419" dirty="0"/>
          </a:p>
          <a:p>
            <a:pPr marL="0" indent="0">
              <a:buNone/>
            </a:pPr>
            <a:r>
              <a:rPr lang="es-419" dirty="0"/>
              <a:t>$</a:t>
            </a:r>
            <a:r>
              <a:rPr lang="es-419" dirty="0" err="1"/>
              <a:t>git</a:t>
            </a:r>
            <a:r>
              <a:rPr lang="es-419" dirty="0"/>
              <a:t> </a:t>
            </a:r>
            <a:r>
              <a:rPr lang="es-419" dirty="0" err="1"/>
              <a:t>commit</a:t>
            </a:r>
            <a:r>
              <a:rPr lang="es-419" dirty="0"/>
              <a:t> –m “Se crea conflicto”</a:t>
            </a:r>
          </a:p>
          <a:p>
            <a:pPr marL="0" indent="0">
              <a:buNone/>
            </a:pPr>
            <a:r>
              <a:rPr lang="es-419" dirty="0"/>
              <a:t>$</a:t>
            </a:r>
            <a:r>
              <a:rPr lang="es-419" dirty="0" err="1"/>
              <a:t>git</a:t>
            </a:r>
            <a:r>
              <a:rPr lang="es-419" dirty="0"/>
              <a:t> log --</a:t>
            </a:r>
            <a:r>
              <a:rPr lang="es-419" dirty="0" err="1"/>
              <a:t>oneline</a:t>
            </a:r>
            <a:r>
              <a:rPr lang="es-419" dirty="0"/>
              <a:t> --</a:t>
            </a:r>
            <a:r>
              <a:rPr lang="es-419" dirty="0" err="1"/>
              <a:t>graph</a:t>
            </a:r>
            <a:r>
              <a:rPr lang="es-419" dirty="0"/>
              <a:t> --</a:t>
            </a:r>
            <a:r>
              <a:rPr lang="es-419" dirty="0" err="1"/>
              <a:t>all</a:t>
            </a:r>
            <a:endParaRPr lang="es-419" dirty="0"/>
          </a:p>
        </p:txBody>
      </p:sp>
    </p:spTree>
    <p:extLst>
      <p:ext uri="{BB962C8B-B14F-4D97-AF65-F5344CB8AC3E}">
        <p14:creationId xmlns:p14="http://schemas.microsoft.com/office/powerpoint/2010/main" val="1521213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C5DD-5B69-46FB-99B3-60F172DC777F}"/>
              </a:ext>
            </a:extLst>
          </p:cNvPr>
          <p:cNvSpPr>
            <a:spLocks noGrp="1"/>
          </p:cNvSpPr>
          <p:nvPr>
            <p:ph type="title"/>
          </p:nvPr>
        </p:nvSpPr>
        <p:spPr/>
        <p:txBody>
          <a:bodyPr/>
          <a:lstStyle/>
          <a:p>
            <a:r>
              <a:rPr lang="es-419" dirty="0"/>
              <a:t>Ejercicio 22</a:t>
            </a:r>
            <a:endParaRPr lang="en-US" dirty="0"/>
          </a:p>
        </p:txBody>
      </p:sp>
      <p:sp>
        <p:nvSpPr>
          <p:cNvPr id="3" name="Content Placeholder 2">
            <a:extLst>
              <a:ext uri="{FF2B5EF4-FFF2-40B4-BE49-F238E27FC236}">
                <a16:creationId xmlns:a16="http://schemas.microsoft.com/office/drawing/2014/main" id="{80C94CFE-7915-4887-A1E8-FE7540A572F6}"/>
              </a:ext>
            </a:extLst>
          </p:cNvPr>
          <p:cNvSpPr>
            <a:spLocks noGrp="1"/>
          </p:cNvSpPr>
          <p:nvPr>
            <p:ph idx="1"/>
          </p:nvPr>
        </p:nvSpPr>
        <p:spPr/>
        <p:txBody>
          <a:bodyPr>
            <a:normAutofit lnSpcReduction="10000"/>
          </a:bodyPr>
          <a:lstStyle/>
          <a:p>
            <a:r>
              <a:rPr lang="es-419" dirty="0" err="1"/>
              <a:t>Merge</a:t>
            </a:r>
            <a:r>
              <a:rPr lang="es-419" dirty="0"/>
              <a:t> master hace </a:t>
            </a:r>
            <a:r>
              <a:rPr lang="es-419" dirty="0" err="1"/>
              <a:t>nuevo_branch</a:t>
            </a:r>
            <a:endParaRPr lang="es-419" dirty="0"/>
          </a:p>
          <a:p>
            <a:pPr marL="0" indent="0">
              <a:buNone/>
            </a:pPr>
            <a:endParaRPr lang="es-419" dirty="0"/>
          </a:p>
          <a:p>
            <a:pPr marL="0" indent="0">
              <a:buNone/>
            </a:pPr>
            <a:r>
              <a:rPr lang="es-419" dirty="0"/>
              <a:t>$</a:t>
            </a:r>
            <a:r>
              <a:rPr lang="es-419" dirty="0" err="1"/>
              <a:t>git</a:t>
            </a:r>
            <a:r>
              <a:rPr lang="es-419" dirty="0"/>
              <a:t> </a:t>
            </a:r>
            <a:r>
              <a:rPr lang="es-419" dirty="0" err="1"/>
              <a:t>checkout</a:t>
            </a:r>
            <a:r>
              <a:rPr lang="es-419" dirty="0"/>
              <a:t> </a:t>
            </a:r>
            <a:r>
              <a:rPr lang="es-419" dirty="0" err="1"/>
              <a:t>nuevo_branch</a:t>
            </a:r>
            <a:endParaRPr lang="es-419" dirty="0"/>
          </a:p>
          <a:p>
            <a:pPr marL="0" indent="0">
              <a:buNone/>
            </a:pPr>
            <a:r>
              <a:rPr lang="es-419" dirty="0"/>
              <a:t>$</a:t>
            </a:r>
            <a:r>
              <a:rPr lang="es-419" dirty="0" err="1"/>
              <a:t>git</a:t>
            </a:r>
            <a:r>
              <a:rPr lang="es-419" dirty="0"/>
              <a:t> </a:t>
            </a:r>
            <a:r>
              <a:rPr lang="es-419" dirty="0" err="1"/>
              <a:t>merge</a:t>
            </a:r>
            <a:r>
              <a:rPr lang="es-419" dirty="0"/>
              <a:t> master</a:t>
            </a:r>
          </a:p>
          <a:p>
            <a:pPr marL="0" indent="0">
              <a:buNone/>
            </a:pPr>
            <a:endParaRPr lang="es-419" dirty="0"/>
          </a:p>
          <a:p>
            <a:r>
              <a:rPr lang="es-419" dirty="0"/>
              <a:t>Resolver el conflicto en el archivo </a:t>
            </a:r>
            <a:r>
              <a:rPr lang="es-419" dirty="0" err="1"/>
              <a:t>text_file</a:t>
            </a:r>
            <a:r>
              <a:rPr lang="es-419" dirty="0"/>
              <a:t>/ejemplo.txt</a:t>
            </a:r>
          </a:p>
          <a:p>
            <a:pPr marL="0" indent="0">
              <a:buNone/>
            </a:pPr>
            <a:endParaRPr lang="es-419" dirty="0"/>
          </a:p>
          <a:p>
            <a:pPr marL="0" indent="0">
              <a:buNone/>
            </a:pPr>
            <a:r>
              <a:rPr lang="es-419" dirty="0"/>
              <a:t>$</a:t>
            </a:r>
            <a:r>
              <a:rPr lang="es-419" dirty="0" err="1"/>
              <a:t>git</a:t>
            </a:r>
            <a:r>
              <a:rPr lang="es-419" dirty="0"/>
              <a:t> </a:t>
            </a:r>
            <a:r>
              <a:rPr lang="es-419" dirty="0" err="1"/>
              <a:t>add</a:t>
            </a:r>
            <a:r>
              <a:rPr lang="es-419" dirty="0"/>
              <a:t> </a:t>
            </a:r>
            <a:r>
              <a:rPr lang="es-419" dirty="0" err="1"/>
              <a:t>text_files</a:t>
            </a:r>
            <a:r>
              <a:rPr lang="es-419" dirty="0"/>
              <a:t>/ejemplo.txt</a:t>
            </a:r>
          </a:p>
          <a:p>
            <a:pPr marL="0" indent="0">
              <a:buNone/>
            </a:pPr>
            <a:r>
              <a:rPr lang="es-419" dirty="0"/>
              <a:t>$</a:t>
            </a:r>
            <a:r>
              <a:rPr lang="es-419" dirty="0" err="1"/>
              <a:t>git</a:t>
            </a:r>
            <a:r>
              <a:rPr lang="es-419" dirty="0"/>
              <a:t> </a:t>
            </a:r>
            <a:r>
              <a:rPr lang="es-419" dirty="0" err="1"/>
              <a:t>commit</a:t>
            </a:r>
            <a:r>
              <a:rPr lang="es-419" dirty="0"/>
              <a:t> –m “Conflicto con master resuelto”</a:t>
            </a:r>
            <a:endParaRPr lang="en-US" dirty="0"/>
          </a:p>
        </p:txBody>
      </p:sp>
    </p:spTree>
    <p:extLst>
      <p:ext uri="{BB962C8B-B14F-4D97-AF65-F5344CB8AC3E}">
        <p14:creationId xmlns:p14="http://schemas.microsoft.com/office/powerpoint/2010/main" val="12267337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A9653-CF27-486E-90BB-62F2E00BCFEF}"/>
              </a:ext>
            </a:extLst>
          </p:cNvPr>
          <p:cNvSpPr>
            <a:spLocks noGrp="1"/>
          </p:cNvSpPr>
          <p:nvPr>
            <p:ph type="title"/>
          </p:nvPr>
        </p:nvSpPr>
        <p:spPr/>
        <p:txBody>
          <a:bodyPr/>
          <a:lstStyle/>
          <a:p>
            <a:r>
              <a:rPr lang="es-419" dirty="0"/>
              <a:t>GitHub</a:t>
            </a:r>
            <a:endParaRPr lang="en-US" dirty="0"/>
          </a:p>
        </p:txBody>
      </p:sp>
      <p:sp>
        <p:nvSpPr>
          <p:cNvPr id="3" name="Content Placeholder 2">
            <a:extLst>
              <a:ext uri="{FF2B5EF4-FFF2-40B4-BE49-F238E27FC236}">
                <a16:creationId xmlns:a16="http://schemas.microsoft.com/office/drawing/2014/main" id="{AC36D779-1B9C-4ECC-A222-35E2F8507F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06538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14D927-2835-4A43-9F26-2F47E182C438}"/>
              </a:ext>
            </a:extLst>
          </p:cNvPr>
          <p:cNvPicPr>
            <a:picLocks noChangeAspect="1"/>
          </p:cNvPicPr>
          <p:nvPr/>
        </p:nvPicPr>
        <p:blipFill>
          <a:blip r:embed="rId2"/>
          <a:stretch>
            <a:fillRect/>
          </a:stretch>
        </p:blipFill>
        <p:spPr>
          <a:xfrm>
            <a:off x="4857750" y="1495425"/>
            <a:ext cx="2476500" cy="3867150"/>
          </a:xfrm>
          <a:prstGeom prst="rect">
            <a:avLst/>
          </a:prstGeom>
        </p:spPr>
      </p:pic>
    </p:spTree>
    <p:extLst>
      <p:ext uri="{BB962C8B-B14F-4D97-AF65-F5344CB8AC3E}">
        <p14:creationId xmlns:p14="http://schemas.microsoft.com/office/powerpoint/2010/main" val="22778233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53F6CD-C57D-4210-9896-3F4323E6FBCE}"/>
              </a:ext>
            </a:extLst>
          </p:cNvPr>
          <p:cNvPicPr>
            <a:picLocks noChangeAspect="1"/>
          </p:cNvPicPr>
          <p:nvPr/>
        </p:nvPicPr>
        <p:blipFill>
          <a:blip r:embed="rId2"/>
          <a:stretch>
            <a:fillRect/>
          </a:stretch>
        </p:blipFill>
        <p:spPr>
          <a:xfrm>
            <a:off x="4772025" y="881062"/>
            <a:ext cx="2647950" cy="5095875"/>
          </a:xfrm>
          <a:prstGeom prst="rect">
            <a:avLst/>
          </a:prstGeom>
        </p:spPr>
      </p:pic>
    </p:spTree>
    <p:extLst>
      <p:ext uri="{BB962C8B-B14F-4D97-AF65-F5344CB8AC3E}">
        <p14:creationId xmlns:p14="http://schemas.microsoft.com/office/powerpoint/2010/main" val="39636591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F33D6-8873-44D1-BD89-881F8154CC87}"/>
              </a:ext>
            </a:extLst>
          </p:cNvPr>
          <p:cNvSpPr>
            <a:spLocks noGrp="1"/>
          </p:cNvSpPr>
          <p:nvPr>
            <p:ph type="title"/>
          </p:nvPr>
        </p:nvSpPr>
        <p:spPr/>
        <p:txBody>
          <a:bodyPr/>
          <a:lstStyle/>
          <a:p>
            <a:r>
              <a:rPr lang="es-419" dirty="0"/>
              <a:t>Ejercicio  </a:t>
            </a:r>
            <a:endParaRPr lang="en-US" dirty="0"/>
          </a:p>
        </p:txBody>
      </p:sp>
      <p:sp>
        <p:nvSpPr>
          <p:cNvPr id="3" name="Content Placeholder 2">
            <a:extLst>
              <a:ext uri="{FF2B5EF4-FFF2-40B4-BE49-F238E27FC236}">
                <a16:creationId xmlns:a16="http://schemas.microsoft.com/office/drawing/2014/main" id="{BC4C1C1F-72AA-432E-B39C-630563730123}"/>
              </a:ext>
            </a:extLst>
          </p:cNvPr>
          <p:cNvSpPr>
            <a:spLocks noGrp="1"/>
          </p:cNvSpPr>
          <p:nvPr>
            <p:ph idx="1"/>
          </p:nvPr>
        </p:nvSpPr>
        <p:spPr/>
        <p:txBody>
          <a:bodyPr/>
          <a:lstStyle/>
          <a:p>
            <a:r>
              <a:rPr lang="es-419" dirty="0"/>
              <a:t>Crear repositorio en GitHub</a:t>
            </a:r>
            <a:endParaRPr lang="en-US" dirty="0"/>
          </a:p>
        </p:txBody>
      </p:sp>
    </p:spTree>
    <p:extLst>
      <p:ext uri="{BB962C8B-B14F-4D97-AF65-F5344CB8AC3E}">
        <p14:creationId xmlns:p14="http://schemas.microsoft.com/office/powerpoint/2010/main" val="3784201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62019-8E39-490D-9CC4-D8ABC4AFE299}"/>
              </a:ext>
            </a:extLst>
          </p:cNvPr>
          <p:cNvSpPr>
            <a:spLocks noGrp="1"/>
          </p:cNvSpPr>
          <p:nvPr>
            <p:ph type="title"/>
          </p:nvPr>
        </p:nvSpPr>
        <p:spPr/>
        <p:txBody>
          <a:bodyPr/>
          <a:lstStyle/>
          <a:p>
            <a:r>
              <a:rPr lang="es-419" dirty="0"/>
              <a:t>Ejercicio  </a:t>
            </a:r>
            <a:endParaRPr lang="en-US" dirty="0"/>
          </a:p>
        </p:txBody>
      </p:sp>
      <p:sp>
        <p:nvSpPr>
          <p:cNvPr id="3" name="Content Placeholder 2">
            <a:extLst>
              <a:ext uri="{FF2B5EF4-FFF2-40B4-BE49-F238E27FC236}">
                <a16:creationId xmlns:a16="http://schemas.microsoft.com/office/drawing/2014/main" id="{4716DF3C-E0C1-4733-B21D-803D66027E1A}"/>
              </a:ext>
            </a:extLst>
          </p:cNvPr>
          <p:cNvSpPr>
            <a:spLocks noGrp="1"/>
          </p:cNvSpPr>
          <p:nvPr>
            <p:ph idx="1"/>
          </p:nvPr>
        </p:nvSpPr>
        <p:spPr/>
        <p:txBody>
          <a:bodyPr/>
          <a:lstStyle/>
          <a:p>
            <a:r>
              <a:rPr lang="es-419" dirty="0"/>
              <a:t>Clonar repositorio</a:t>
            </a:r>
          </a:p>
          <a:p>
            <a:pPr marL="0" indent="0">
              <a:buNone/>
            </a:pPr>
            <a:endParaRPr lang="en-US" dirty="0"/>
          </a:p>
          <a:p>
            <a:pPr marL="0" indent="0">
              <a:buNone/>
            </a:pPr>
            <a:r>
              <a:rPr lang="en-US" dirty="0"/>
              <a:t>$git clone &lt;https/</a:t>
            </a:r>
            <a:r>
              <a:rPr lang="en-US" dirty="0" err="1"/>
              <a:t>ssh</a:t>
            </a:r>
            <a:r>
              <a:rPr lang="en-US" dirty="0"/>
              <a:t>&gt;</a:t>
            </a:r>
          </a:p>
        </p:txBody>
      </p:sp>
    </p:spTree>
    <p:extLst>
      <p:ext uri="{BB962C8B-B14F-4D97-AF65-F5344CB8AC3E}">
        <p14:creationId xmlns:p14="http://schemas.microsoft.com/office/powerpoint/2010/main" val="3252810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182FC-0C49-4C8D-BD1E-7E46EA53480B}"/>
              </a:ext>
            </a:extLst>
          </p:cNvPr>
          <p:cNvSpPr>
            <a:spLocks noGrp="1"/>
          </p:cNvSpPr>
          <p:nvPr>
            <p:ph type="title"/>
          </p:nvPr>
        </p:nvSpPr>
        <p:spPr/>
        <p:txBody>
          <a:bodyPr/>
          <a:lstStyle/>
          <a:p>
            <a:r>
              <a:rPr lang="es-419" dirty="0"/>
              <a:t>Ejercicio  </a:t>
            </a:r>
            <a:endParaRPr lang="en-US" dirty="0"/>
          </a:p>
        </p:txBody>
      </p:sp>
      <p:sp>
        <p:nvSpPr>
          <p:cNvPr id="3" name="Content Placeholder 2">
            <a:extLst>
              <a:ext uri="{FF2B5EF4-FFF2-40B4-BE49-F238E27FC236}">
                <a16:creationId xmlns:a16="http://schemas.microsoft.com/office/drawing/2014/main" id="{A343EEE8-18AE-4FEF-BC7A-E975AD448713}"/>
              </a:ext>
            </a:extLst>
          </p:cNvPr>
          <p:cNvSpPr>
            <a:spLocks noGrp="1"/>
          </p:cNvSpPr>
          <p:nvPr>
            <p:ph idx="1"/>
          </p:nvPr>
        </p:nvSpPr>
        <p:spPr/>
        <p:txBody>
          <a:bodyPr>
            <a:normAutofit lnSpcReduction="10000"/>
          </a:bodyPr>
          <a:lstStyle/>
          <a:p>
            <a:r>
              <a:rPr lang="es-419" dirty="0"/>
              <a:t>Crear archivo hello-world.py</a:t>
            </a:r>
          </a:p>
          <a:p>
            <a:endParaRPr lang="es-419" dirty="0"/>
          </a:p>
          <a:p>
            <a:pPr marL="0" indent="0">
              <a:buNone/>
            </a:pPr>
            <a:r>
              <a:rPr lang="es-419" dirty="0"/>
              <a:t>Contenido: </a:t>
            </a:r>
            <a:r>
              <a:rPr lang="es-419" dirty="0" err="1"/>
              <a:t>print</a:t>
            </a:r>
            <a:r>
              <a:rPr lang="es-419" dirty="0"/>
              <a:t>(“</a:t>
            </a:r>
            <a:r>
              <a:rPr lang="es-419" dirty="0" err="1"/>
              <a:t>Hello</a:t>
            </a:r>
            <a:r>
              <a:rPr lang="es-419" dirty="0"/>
              <a:t> </a:t>
            </a:r>
            <a:r>
              <a:rPr lang="es-419" dirty="0" err="1"/>
              <a:t>World</a:t>
            </a:r>
            <a:r>
              <a:rPr lang="es-419" dirty="0"/>
              <a:t>!”)</a:t>
            </a:r>
          </a:p>
          <a:p>
            <a:pPr marL="0" indent="0">
              <a:buNone/>
            </a:pPr>
            <a:endParaRPr lang="es-419" dirty="0"/>
          </a:p>
          <a:p>
            <a:r>
              <a:rPr lang="es-419" dirty="0" err="1"/>
              <a:t>Commit</a:t>
            </a:r>
            <a:r>
              <a:rPr lang="es-419" dirty="0"/>
              <a:t> con el mensaje “Primer </a:t>
            </a:r>
            <a:r>
              <a:rPr lang="es-419" dirty="0" err="1"/>
              <a:t>commit</a:t>
            </a:r>
            <a:r>
              <a:rPr lang="es-419" dirty="0"/>
              <a:t>”</a:t>
            </a:r>
          </a:p>
          <a:p>
            <a:endParaRPr lang="es-419" dirty="0"/>
          </a:p>
          <a:p>
            <a:pPr marL="0" indent="0">
              <a:buNone/>
            </a:pPr>
            <a:r>
              <a:rPr lang="es-419" dirty="0"/>
              <a:t>Subir los cambios a GitHub</a:t>
            </a:r>
          </a:p>
          <a:p>
            <a:pPr marL="0" indent="0">
              <a:buNone/>
            </a:pPr>
            <a:endParaRPr lang="es-419" dirty="0"/>
          </a:p>
          <a:p>
            <a:pPr marL="0" indent="0">
              <a:buNone/>
            </a:pPr>
            <a:r>
              <a:rPr lang="en-US" dirty="0"/>
              <a:t>$git push origin master</a:t>
            </a:r>
          </a:p>
        </p:txBody>
      </p:sp>
    </p:spTree>
    <p:extLst>
      <p:ext uri="{BB962C8B-B14F-4D97-AF65-F5344CB8AC3E}">
        <p14:creationId xmlns:p14="http://schemas.microsoft.com/office/powerpoint/2010/main" val="27280699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3BDD-43A0-4621-B7DC-D7064A070318}"/>
              </a:ext>
            </a:extLst>
          </p:cNvPr>
          <p:cNvSpPr>
            <a:spLocks noGrp="1"/>
          </p:cNvSpPr>
          <p:nvPr>
            <p:ph type="title"/>
          </p:nvPr>
        </p:nvSpPr>
        <p:spPr/>
        <p:txBody>
          <a:bodyPr/>
          <a:lstStyle/>
          <a:p>
            <a:r>
              <a:rPr lang="es-419" dirty="0"/>
              <a:t>Ejercicio  </a:t>
            </a:r>
            <a:endParaRPr lang="en-US" dirty="0"/>
          </a:p>
        </p:txBody>
      </p:sp>
      <p:sp>
        <p:nvSpPr>
          <p:cNvPr id="3" name="Content Placeholder 2">
            <a:extLst>
              <a:ext uri="{FF2B5EF4-FFF2-40B4-BE49-F238E27FC236}">
                <a16:creationId xmlns:a16="http://schemas.microsoft.com/office/drawing/2014/main" id="{BCF5A456-421E-4606-A296-9B99AC5D91BF}"/>
              </a:ext>
            </a:extLst>
          </p:cNvPr>
          <p:cNvSpPr>
            <a:spLocks noGrp="1"/>
          </p:cNvSpPr>
          <p:nvPr>
            <p:ph idx="1"/>
          </p:nvPr>
        </p:nvSpPr>
        <p:spPr/>
        <p:txBody>
          <a:bodyPr>
            <a:normAutofit fontScale="40000" lnSpcReduction="20000"/>
          </a:bodyPr>
          <a:lstStyle/>
          <a:p>
            <a:r>
              <a:rPr lang="es-419" dirty="0"/>
              <a:t>Crear Branch</a:t>
            </a:r>
          </a:p>
          <a:p>
            <a:endParaRPr lang="es-419" dirty="0"/>
          </a:p>
          <a:p>
            <a:pPr marL="0" indent="0">
              <a:buNone/>
            </a:pPr>
            <a:r>
              <a:rPr lang="es-419" dirty="0"/>
              <a:t>$</a:t>
            </a:r>
            <a:r>
              <a:rPr lang="es-419" dirty="0" err="1"/>
              <a:t>git</a:t>
            </a:r>
            <a:r>
              <a:rPr lang="es-419" dirty="0"/>
              <a:t> </a:t>
            </a:r>
            <a:r>
              <a:rPr lang="es-419" dirty="0" err="1"/>
              <a:t>pull</a:t>
            </a:r>
            <a:r>
              <a:rPr lang="es-419" dirty="0"/>
              <a:t> </a:t>
            </a:r>
            <a:r>
              <a:rPr lang="es-419" dirty="0" err="1"/>
              <a:t>origin</a:t>
            </a:r>
            <a:r>
              <a:rPr lang="es-419" dirty="0"/>
              <a:t> master</a:t>
            </a:r>
          </a:p>
          <a:p>
            <a:pPr marL="0" indent="0">
              <a:buNone/>
            </a:pPr>
            <a:r>
              <a:rPr lang="es-419" dirty="0"/>
              <a:t>$</a:t>
            </a:r>
            <a:r>
              <a:rPr lang="es-419" dirty="0" err="1"/>
              <a:t>git</a:t>
            </a:r>
            <a:r>
              <a:rPr lang="es-419" dirty="0"/>
              <a:t> </a:t>
            </a:r>
            <a:r>
              <a:rPr lang="es-419" dirty="0" err="1"/>
              <a:t>checkout</a:t>
            </a:r>
            <a:r>
              <a:rPr lang="es-419" dirty="0"/>
              <a:t> –b desarrollo</a:t>
            </a:r>
          </a:p>
          <a:p>
            <a:pPr marL="0" indent="0">
              <a:buNone/>
            </a:pPr>
            <a:endParaRPr lang="es-419" dirty="0"/>
          </a:p>
          <a:p>
            <a:r>
              <a:rPr lang="es-419" dirty="0"/>
              <a:t>Modificar hello-world.py a:</a:t>
            </a:r>
          </a:p>
          <a:p>
            <a:pPr marL="0" indent="0">
              <a:buNone/>
            </a:pPr>
            <a:r>
              <a:rPr lang="fr-FR" dirty="0" err="1"/>
              <a:t>print</a:t>
            </a:r>
            <a:r>
              <a:rPr lang="fr-FR" dirty="0"/>
              <a:t>("</a:t>
            </a:r>
            <a:r>
              <a:rPr lang="fr-FR" dirty="0" err="1"/>
              <a:t>Cual</a:t>
            </a:r>
            <a:r>
              <a:rPr lang="fr-FR" dirty="0"/>
              <a:t> es tu nombre?")</a:t>
            </a:r>
          </a:p>
          <a:p>
            <a:pPr marL="0" indent="0">
              <a:buNone/>
            </a:pPr>
            <a:r>
              <a:rPr lang="fr-FR" dirty="0"/>
              <a:t>nombre = input()</a:t>
            </a:r>
          </a:p>
          <a:p>
            <a:pPr marL="0" indent="0">
              <a:buNone/>
            </a:pPr>
            <a:r>
              <a:rPr lang="fr-FR" dirty="0" err="1"/>
              <a:t>print</a:t>
            </a:r>
            <a:r>
              <a:rPr lang="fr-FR" dirty="0"/>
              <a:t>("Hello World! " + nombre)</a:t>
            </a:r>
          </a:p>
          <a:p>
            <a:pPr marL="0" indent="0">
              <a:buNone/>
            </a:pPr>
            <a:endParaRPr lang="fr-FR" dirty="0"/>
          </a:p>
          <a:p>
            <a:r>
              <a:rPr lang="fr-FR" dirty="0" err="1"/>
              <a:t>Hacer</a:t>
            </a:r>
            <a:r>
              <a:rPr lang="fr-FR" dirty="0"/>
              <a:t> commit</a:t>
            </a:r>
          </a:p>
          <a:p>
            <a:pPr marL="0" indent="0">
              <a:buNone/>
            </a:pPr>
            <a:endParaRPr lang="fr-FR" dirty="0"/>
          </a:p>
          <a:p>
            <a:pPr marL="0" indent="0">
              <a:buNone/>
            </a:pPr>
            <a:r>
              <a:rPr lang="fr-FR" dirty="0"/>
              <a:t>$git commit --</a:t>
            </a:r>
            <a:r>
              <a:rPr lang="fr-FR" dirty="0" err="1"/>
              <a:t>am</a:t>
            </a:r>
            <a:r>
              <a:rPr lang="fr-FR" dirty="0"/>
              <a:t>  "</a:t>
            </a:r>
            <a:r>
              <a:rPr lang="fr-FR" dirty="0" err="1"/>
              <a:t>Usando</a:t>
            </a:r>
            <a:r>
              <a:rPr lang="fr-FR" dirty="0"/>
              <a:t> input"</a:t>
            </a:r>
          </a:p>
          <a:p>
            <a:pPr marL="0" indent="0">
              <a:buNone/>
            </a:pPr>
            <a:endParaRPr lang="en-US" dirty="0"/>
          </a:p>
          <a:p>
            <a:pPr marL="0" indent="0">
              <a:buNone/>
            </a:pPr>
            <a:r>
              <a:rPr lang="en-US" dirty="0" err="1"/>
              <a:t>Subir</a:t>
            </a:r>
            <a:r>
              <a:rPr lang="en-US" dirty="0"/>
              <a:t> </a:t>
            </a:r>
            <a:r>
              <a:rPr lang="en-US" dirty="0" err="1"/>
              <a:t>cambios</a:t>
            </a:r>
            <a:r>
              <a:rPr lang="en-US" dirty="0"/>
              <a:t> del branch Desarrollo a GitHub</a:t>
            </a:r>
          </a:p>
          <a:p>
            <a:pPr marL="0" indent="0">
              <a:buNone/>
            </a:pPr>
            <a:endParaRPr lang="en-US" dirty="0"/>
          </a:p>
          <a:p>
            <a:pPr marL="0" indent="0">
              <a:buNone/>
            </a:pPr>
            <a:r>
              <a:rPr lang="en-US" dirty="0"/>
              <a:t>$git push origin </a:t>
            </a:r>
            <a:r>
              <a:rPr lang="en-US" dirty="0" err="1"/>
              <a:t>desarollo</a:t>
            </a:r>
            <a:endParaRPr lang="en-US" dirty="0"/>
          </a:p>
          <a:p>
            <a:pPr marL="0" indent="0">
              <a:buNone/>
            </a:pPr>
            <a:endParaRPr lang="en-US" dirty="0"/>
          </a:p>
        </p:txBody>
      </p:sp>
    </p:spTree>
    <p:extLst>
      <p:ext uri="{BB962C8B-B14F-4D97-AF65-F5344CB8AC3E}">
        <p14:creationId xmlns:p14="http://schemas.microsoft.com/office/powerpoint/2010/main" val="327370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63D9-28A5-49B6-BDA9-3C65952AFAA9}"/>
              </a:ext>
            </a:extLst>
          </p:cNvPr>
          <p:cNvSpPr>
            <a:spLocks noGrp="1"/>
          </p:cNvSpPr>
          <p:nvPr>
            <p:ph type="title"/>
          </p:nvPr>
        </p:nvSpPr>
        <p:spPr/>
        <p:txBody>
          <a:bodyPr/>
          <a:lstStyle/>
          <a:p>
            <a:r>
              <a:rPr lang="es-419" dirty="0"/>
              <a:t>Tipos de VCS</a:t>
            </a:r>
            <a:endParaRPr lang="en-US" dirty="0"/>
          </a:p>
        </p:txBody>
      </p:sp>
      <p:sp>
        <p:nvSpPr>
          <p:cNvPr id="3" name="Content Placeholder 2">
            <a:extLst>
              <a:ext uri="{FF2B5EF4-FFF2-40B4-BE49-F238E27FC236}">
                <a16:creationId xmlns:a16="http://schemas.microsoft.com/office/drawing/2014/main" id="{DD8193D8-46E1-4AA5-B2C3-0CEE90718BA1}"/>
              </a:ext>
            </a:extLst>
          </p:cNvPr>
          <p:cNvSpPr>
            <a:spLocks noGrp="1"/>
          </p:cNvSpPr>
          <p:nvPr>
            <p:ph idx="1"/>
          </p:nvPr>
        </p:nvSpPr>
        <p:spPr>
          <a:xfrm>
            <a:off x="838200" y="1825625"/>
            <a:ext cx="10515600" cy="1043410"/>
          </a:xfrm>
        </p:spPr>
        <p:txBody>
          <a:bodyPr/>
          <a:lstStyle/>
          <a:p>
            <a:r>
              <a:rPr lang="es-419" dirty="0"/>
              <a:t>Centralizada</a:t>
            </a:r>
          </a:p>
          <a:p>
            <a:r>
              <a:rPr lang="es-419" dirty="0"/>
              <a:t>Distribuida</a:t>
            </a:r>
            <a:endParaRPr lang="en-US" dirty="0"/>
          </a:p>
        </p:txBody>
      </p:sp>
      <p:pic>
        <p:nvPicPr>
          <p:cNvPr id="5" name="Picture 4">
            <a:extLst>
              <a:ext uri="{FF2B5EF4-FFF2-40B4-BE49-F238E27FC236}">
                <a16:creationId xmlns:a16="http://schemas.microsoft.com/office/drawing/2014/main" id="{670D776B-07F9-4BE6-83EB-C78B4010A12E}"/>
              </a:ext>
            </a:extLst>
          </p:cNvPr>
          <p:cNvPicPr>
            <a:picLocks noChangeAspect="1"/>
          </p:cNvPicPr>
          <p:nvPr/>
        </p:nvPicPr>
        <p:blipFill>
          <a:blip r:embed="rId2"/>
          <a:stretch>
            <a:fillRect/>
          </a:stretch>
        </p:blipFill>
        <p:spPr>
          <a:xfrm>
            <a:off x="3209219" y="3003972"/>
            <a:ext cx="5276850" cy="2771775"/>
          </a:xfrm>
          <a:prstGeom prst="rect">
            <a:avLst/>
          </a:prstGeom>
        </p:spPr>
      </p:pic>
    </p:spTree>
    <p:extLst>
      <p:ext uri="{BB962C8B-B14F-4D97-AF65-F5344CB8AC3E}">
        <p14:creationId xmlns:p14="http://schemas.microsoft.com/office/powerpoint/2010/main" val="201118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23F5-F36F-49C4-9150-4CE80E7EA764}"/>
              </a:ext>
            </a:extLst>
          </p:cNvPr>
          <p:cNvSpPr>
            <a:spLocks noGrp="1"/>
          </p:cNvSpPr>
          <p:nvPr>
            <p:ph type="title"/>
          </p:nvPr>
        </p:nvSpPr>
        <p:spPr/>
        <p:txBody>
          <a:bodyPr/>
          <a:lstStyle/>
          <a:p>
            <a:r>
              <a:rPr lang="es-419" dirty="0"/>
              <a:t>Ejercicio</a:t>
            </a:r>
            <a:endParaRPr lang="en-US" dirty="0"/>
          </a:p>
        </p:txBody>
      </p:sp>
      <p:sp>
        <p:nvSpPr>
          <p:cNvPr id="3" name="Content Placeholder 2">
            <a:extLst>
              <a:ext uri="{FF2B5EF4-FFF2-40B4-BE49-F238E27FC236}">
                <a16:creationId xmlns:a16="http://schemas.microsoft.com/office/drawing/2014/main" id="{7BAD5C79-5749-4970-8B25-EFB83C8FAD1A}"/>
              </a:ext>
            </a:extLst>
          </p:cNvPr>
          <p:cNvSpPr>
            <a:spLocks noGrp="1"/>
          </p:cNvSpPr>
          <p:nvPr>
            <p:ph idx="1"/>
          </p:nvPr>
        </p:nvSpPr>
        <p:spPr/>
        <p:txBody>
          <a:bodyPr/>
          <a:lstStyle/>
          <a:p>
            <a:r>
              <a:rPr lang="es-419" dirty="0"/>
              <a:t>Crear </a:t>
            </a:r>
            <a:r>
              <a:rPr lang="es-419" dirty="0" err="1"/>
              <a:t>pull</a:t>
            </a:r>
            <a:r>
              <a:rPr lang="es-419" dirty="0"/>
              <a:t> </a:t>
            </a:r>
            <a:r>
              <a:rPr lang="es-419" dirty="0" err="1"/>
              <a:t>request</a:t>
            </a:r>
            <a:endParaRPr lang="es-419" dirty="0"/>
          </a:p>
          <a:p>
            <a:endParaRPr lang="es-419" dirty="0"/>
          </a:p>
          <a:p>
            <a:pPr marL="0" indent="0">
              <a:buNone/>
            </a:pPr>
            <a:br>
              <a:rPr lang="es-ES" dirty="0"/>
            </a:br>
            <a:r>
              <a:rPr lang="es-ES" dirty="0"/>
              <a:t>Se crea un </a:t>
            </a:r>
            <a:r>
              <a:rPr lang="es-ES" dirty="0" err="1"/>
              <a:t>pull</a:t>
            </a:r>
            <a:r>
              <a:rPr lang="es-ES" dirty="0"/>
              <a:t> </a:t>
            </a:r>
            <a:r>
              <a:rPr lang="es-ES" dirty="0" err="1"/>
              <a:t>request</a:t>
            </a:r>
            <a:r>
              <a:rPr lang="es-ES" dirty="0"/>
              <a:t> para proponer y colaborar en los cambios a un repositorio. Estos cambios se proponen en una </a:t>
            </a:r>
            <a:r>
              <a:rPr lang="es-ES" dirty="0" err="1"/>
              <a:t>branch</a:t>
            </a:r>
            <a:r>
              <a:rPr lang="es-ES" dirty="0"/>
              <a:t>, lo que garantiza que la rama master solo contenga trabajo terminado y aprobado.</a:t>
            </a:r>
            <a:endParaRPr lang="en-US" dirty="0"/>
          </a:p>
        </p:txBody>
      </p:sp>
    </p:spTree>
    <p:extLst>
      <p:ext uri="{BB962C8B-B14F-4D97-AF65-F5344CB8AC3E}">
        <p14:creationId xmlns:p14="http://schemas.microsoft.com/office/powerpoint/2010/main" val="1409789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5156-F07E-4CCF-BFC9-86F20A47A6A3}"/>
              </a:ext>
            </a:extLst>
          </p:cNvPr>
          <p:cNvSpPr>
            <a:spLocks noGrp="1"/>
          </p:cNvSpPr>
          <p:nvPr>
            <p:ph type="title"/>
          </p:nvPr>
        </p:nvSpPr>
        <p:spPr/>
        <p:txBody>
          <a:bodyPr/>
          <a:lstStyle/>
          <a:p>
            <a:r>
              <a:rPr lang="es-419" dirty="0"/>
              <a:t>Ejercicio</a:t>
            </a:r>
            <a:endParaRPr lang="en-US" dirty="0"/>
          </a:p>
        </p:txBody>
      </p:sp>
      <p:sp>
        <p:nvSpPr>
          <p:cNvPr id="3" name="Content Placeholder 2">
            <a:extLst>
              <a:ext uri="{FF2B5EF4-FFF2-40B4-BE49-F238E27FC236}">
                <a16:creationId xmlns:a16="http://schemas.microsoft.com/office/drawing/2014/main" id="{ACC733BA-E971-44DA-92FF-D8C6189C3D20}"/>
              </a:ext>
            </a:extLst>
          </p:cNvPr>
          <p:cNvSpPr>
            <a:spLocks noGrp="1"/>
          </p:cNvSpPr>
          <p:nvPr>
            <p:ph idx="1"/>
          </p:nvPr>
        </p:nvSpPr>
        <p:spPr/>
        <p:txBody>
          <a:bodyPr/>
          <a:lstStyle/>
          <a:p>
            <a:r>
              <a:rPr lang="es-419" dirty="0"/>
              <a:t>Validar que estamos con la ultima versión del repo</a:t>
            </a:r>
          </a:p>
          <a:p>
            <a:endParaRPr lang="es-419" dirty="0"/>
          </a:p>
          <a:p>
            <a:pPr marL="0" indent="0">
              <a:buNone/>
            </a:pPr>
            <a:r>
              <a:rPr lang="es-419" dirty="0"/>
              <a:t>$</a:t>
            </a:r>
            <a:r>
              <a:rPr lang="es-419" dirty="0" err="1"/>
              <a:t>git</a:t>
            </a:r>
            <a:r>
              <a:rPr lang="es-419" dirty="0"/>
              <a:t> </a:t>
            </a:r>
            <a:r>
              <a:rPr lang="es-419" dirty="0" err="1"/>
              <a:t>pull</a:t>
            </a:r>
            <a:r>
              <a:rPr lang="es-419" dirty="0"/>
              <a:t> </a:t>
            </a:r>
            <a:r>
              <a:rPr lang="es-419" dirty="0" err="1"/>
              <a:t>origin</a:t>
            </a:r>
            <a:r>
              <a:rPr lang="es-419" dirty="0"/>
              <a:t> master</a:t>
            </a:r>
            <a:endParaRPr lang="en-US" dirty="0"/>
          </a:p>
        </p:txBody>
      </p:sp>
    </p:spTree>
    <p:extLst>
      <p:ext uri="{BB962C8B-B14F-4D97-AF65-F5344CB8AC3E}">
        <p14:creationId xmlns:p14="http://schemas.microsoft.com/office/powerpoint/2010/main" val="147858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C13E-39C4-4E8F-A677-D15D6242FC07}"/>
              </a:ext>
            </a:extLst>
          </p:cNvPr>
          <p:cNvSpPr>
            <a:spLocks noGrp="1"/>
          </p:cNvSpPr>
          <p:nvPr>
            <p:ph type="title"/>
          </p:nvPr>
        </p:nvSpPr>
        <p:spPr/>
        <p:txBody>
          <a:bodyPr/>
          <a:lstStyle/>
          <a:p>
            <a:r>
              <a:rPr lang="es-419" dirty="0"/>
              <a:t>Que es Git?</a:t>
            </a:r>
            <a:endParaRPr lang="en-US" dirty="0"/>
          </a:p>
        </p:txBody>
      </p:sp>
      <p:sp>
        <p:nvSpPr>
          <p:cNvPr id="3" name="Content Placeholder 2">
            <a:extLst>
              <a:ext uri="{FF2B5EF4-FFF2-40B4-BE49-F238E27FC236}">
                <a16:creationId xmlns:a16="http://schemas.microsoft.com/office/drawing/2014/main" id="{61E8B747-6846-40F1-B188-6271CA5C646B}"/>
              </a:ext>
            </a:extLst>
          </p:cNvPr>
          <p:cNvSpPr>
            <a:spLocks noGrp="1"/>
          </p:cNvSpPr>
          <p:nvPr>
            <p:ph idx="1"/>
          </p:nvPr>
        </p:nvSpPr>
        <p:spPr/>
        <p:txBody>
          <a:bodyPr>
            <a:normAutofit lnSpcReduction="10000"/>
          </a:bodyPr>
          <a:lstStyle/>
          <a:p>
            <a:pPr marL="0" indent="0">
              <a:buNone/>
            </a:pPr>
            <a:r>
              <a:rPr lang="es-ES" dirty="0"/>
              <a:t>Git es el sistema de control de versiones más utilizado en la actualidad y se está convirtiendo rápidamente en el estándar para el control de versiones. Git es un sistema de control de versiones distribuido, lo que significa que su copia local de código es un repositorio completo de control de versiones. Estos repositorios locales completamente funcionales hacen que sea fácil trabajar sin conexión o de forma remota.</a:t>
            </a:r>
          </a:p>
          <a:p>
            <a:pPr marL="0" indent="0">
              <a:buNone/>
            </a:pPr>
            <a:r>
              <a:rPr lang="es-ES" dirty="0"/>
              <a:t>Confirma su trabajo localmente y luego sincroniza su copia del repositorio con la copia en el servidor. Este paradigma difiere del control de versión centralizado donde los clientes deben sincronizar el código con un servidor antes de crear nuevas versiones de código. </a:t>
            </a:r>
            <a:endParaRPr lang="en-US" dirty="0"/>
          </a:p>
        </p:txBody>
      </p:sp>
    </p:spTree>
    <p:extLst>
      <p:ext uri="{BB962C8B-B14F-4D97-AF65-F5344CB8AC3E}">
        <p14:creationId xmlns:p14="http://schemas.microsoft.com/office/powerpoint/2010/main" val="148631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AE5A-376B-4DBD-B0E7-3F19E6B75068}"/>
              </a:ext>
            </a:extLst>
          </p:cNvPr>
          <p:cNvSpPr>
            <a:spLocks noGrp="1"/>
          </p:cNvSpPr>
          <p:nvPr>
            <p:ph type="title"/>
          </p:nvPr>
        </p:nvSpPr>
        <p:spPr/>
        <p:txBody>
          <a:bodyPr/>
          <a:lstStyle/>
          <a:p>
            <a:r>
              <a:rPr lang="es-419" dirty="0"/>
              <a:t>Git y GitHub</a:t>
            </a:r>
            <a:endParaRPr lang="en-US" dirty="0"/>
          </a:p>
        </p:txBody>
      </p:sp>
      <p:sp>
        <p:nvSpPr>
          <p:cNvPr id="3" name="Content Placeholder 2">
            <a:extLst>
              <a:ext uri="{FF2B5EF4-FFF2-40B4-BE49-F238E27FC236}">
                <a16:creationId xmlns:a16="http://schemas.microsoft.com/office/drawing/2014/main" id="{64BC6776-72B8-44DF-B7D1-C5599835F4F7}"/>
              </a:ext>
            </a:extLst>
          </p:cNvPr>
          <p:cNvSpPr>
            <a:spLocks noGrp="1"/>
          </p:cNvSpPr>
          <p:nvPr>
            <p:ph idx="1"/>
          </p:nvPr>
        </p:nvSpPr>
        <p:spPr/>
        <p:txBody>
          <a:bodyPr/>
          <a:lstStyle/>
          <a:p>
            <a:r>
              <a:rPr lang="es-419" dirty="0"/>
              <a:t>No son lo mismo</a:t>
            </a:r>
          </a:p>
          <a:p>
            <a:r>
              <a:rPr lang="en-US" dirty="0"/>
              <a:t>GitHub provee servicios relacionados a Git</a:t>
            </a:r>
          </a:p>
          <a:p>
            <a:r>
              <a:rPr lang="en-US" dirty="0"/>
              <a:t>GitHub permite a los usuarios poner sus repositories </a:t>
            </a:r>
            <a:r>
              <a:rPr lang="en-US" dirty="0" err="1"/>
              <a:t>en</a:t>
            </a:r>
            <a:r>
              <a:rPr lang="en-US" dirty="0"/>
              <a:t> la </a:t>
            </a:r>
            <a:r>
              <a:rPr lang="en-US" dirty="0" err="1"/>
              <a:t>nube</a:t>
            </a:r>
            <a:r>
              <a:rPr lang="en-US" dirty="0"/>
              <a:t> y ejecutar operaciones basadas </a:t>
            </a:r>
            <a:r>
              <a:rPr lang="en-US" dirty="0" err="1"/>
              <a:t>en</a:t>
            </a:r>
            <a:r>
              <a:rPr lang="en-US" dirty="0"/>
              <a:t> Git a </a:t>
            </a:r>
            <a:r>
              <a:rPr lang="en-US" dirty="0" err="1"/>
              <a:t>traves</a:t>
            </a:r>
            <a:r>
              <a:rPr lang="en-US" dirty="0"/>
              <a:t> de la web.</a:t>
            </a:r>
          </a:p>
          <a:p>
            <a:r>
              <a:rPr lang="en-US" dirty="0"/>
              <a:t>Hay servicios similares a GitHub </a:t>
            </a:r>
            <a:r>
              <a:rPr lang="en-US" dirty="0" err="1"/>
              <a:t>como</a:t>
            </a:r>
            <a:r>
              <a:rPr lang="en-US" dirty="0"/>
              <a:t> Bitbucket o GitLab. Este </a:t>
            </a:r>
            <a:r>
              <a:rPr lang="en-US" dirty="0" err="1"/>
              <a:t>último</a:t>
            </a:r>
            <a:r>
              <a:rPr lang="en-US" dirty="0"/>
              <a:t> lo </a:t>
            </a:r>
            <a:r>
              <a:rPr lang="en-US" dirty="0" err="1"/>
              <a:t>puedes</a:t>
            </a:r>
            <a:r>
              <a:rPr lang="en-US" dirty="0"/>
              <a:t> </a:t>
            </a:r>
            <a:r>
              <a:rPr lang="en-US" dirty="0" err="1"/>
              <a:t>instalar</a:t>
            </a:r>
            <a:r>
              <a:rPr lang="en-US" dirty="0"/>
              <a:t> </a:t>
            </a:r>
            <a:r>
              <a:rPr lang="en-US" dirty="0" err="1"/>
              <a:t>en</a:t>
            </a:r>
            <a:r>
              <a:rPr lang="en-US" dirty="0"/>
              <a:t> </a:t>
            </a:r>
            <a:r>
              <a:rPr lang="en-US" dirty="0" err="1"/>
              <a:t>tu</a:t>
            </a:r>
            <a:r>
              <a:rPr lang="en-US" dirty="0"/>
              <a:t> </a:t>
            </a:r>
            <a:r>
              <a:rPr lang="en-US" dirty="0" err="1"/>
              <a:t>propia</a:t>
            </a:r>
            <a:r>
              <a:rPr lang="en-US" dirty="0"/>
              <a:t> </a:t>
            </a:r>
            <a:r>
              <a:rPr lang="en-US" dirty="0" err="1"/>
              <a:t>infraestructura</a:t>
            </a:r>
            <a:r>
              <a:rPr lang="en-US" dirty="0"/>
              <a:t>.</a:t>
            </a:r>
          </a:p>
        </p:txBody>
      </p:sp>
    </p:spTree>
    <p:extLst>
      <p:ext uri="{BB962C8B-B14F-4D97-AF65-F5344CB8AC3E}">
        <p14:creationId xmlns:p14="http://schemas.microsoft.com/office/powerpoint/2010/main" val="1778147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935D-AD3B-401C-99D6-793F6C2E4C89}"/>
              </a:ext>
            </a:extLst>
          </p:cNvPr>
          <p:cNvSpPr>
            <a:spLocks noGrp="1"/>
          </p:cNvSpPr>
          <p:nvPr>
            <p:ph type="title"/>
          </p:nvPr>
        </p:nvSpPr>
        <p:spPr/>
        <p:txBody>
          <a:bodyPr/>
          <a:lstStyle/>
          <a:p>
            <a:r>
              <a:rPr lang="es-419" dirty="0"/>
              <a:t>Ejercicio 1</a:t>
            </a:r>
            <a:endParaRPr lang="en-US" dirty="0"/>
          </a:p>
        </p:txBody>
      </p:sp>
      <p:sp>
        <p:nvSpPr>
          <p:cNvPr id="3" name="Content Placeholder 2">
            <a:extLst>
              <a:ext uri="{FF2B5EF4-FFF2-40B4-BE49-F238E27FC236}">
                <a16:creationId xmlns:a16="http://schemas.microsoft.com/office/drawing/2014/main" id="{FCBE65A5-D8B9-4D77-AD4A-56A03C7AABE3}"/>
              </a:ext>
            </a:extLst>
          </p:cNvPr>
          <p:cNvSpPr>
            <a:spLocks noGrp="1"/>
          </p:cNvSpPr>
          <p:nvPr>
            <p:ph idx="1"/>
          </p:nvPr>
        </p:nvSpPr>
        <p:spPr/>
        <p:txBody>
          <a:bodyPr/>
          <a:lstStyle/>
          <a:p>
            <a:r>
              <a:rPr lang="es-419" dirty="0"/>
              <a:t>Instalar Git</a:t>
            </a:r>
          </a:p>
          <a:p>
            <a:pPr marL="0" indent="0">
              <a:buNone/>
            </a:pPr>
            <a:endParaRPr lang="es-419" dirty="0"/>
          </a:p>
          <a:p>
            <a:pPr marL="0" indent="0">
              <a:buNone/>
            </a:pPr>
            <a:r>
              <a:rPr lang="en-US" dirty="0"/>
              <a:t>https://git-scm.com/downloads</a:t>
            </a:r>
          </a:p>
        </p:txBody>
      </p:sp>
    </p:spTree>
    <p:extLst>
      <p:ext uri="{BB962C8B-B14F-4D97-AF65-F5344CB8AC3E}">
        <p14:creationId xmlns:p14="http://schemas.microsoft.com/office/powerpoint/2010/main" val="645338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FC65C-1721-4121-8F82-8D11ACFC77DC}"/>
              </a:ext>
            </a:extLst>
          </p:cNvPr>
          <p:cNvSpPr>
            <a:spLocks noGrp="1"/>
          </p:cNvSpPr>
          <p:nvPr>
            <p:ph type="title"/>
          </p:nvPr>
        </p:nvSpPr>
        <p:spPr/>
        <p:txBody>
          <a:bodyPr/>
          <a:lstStyle/>
          <a:p>
            <a:r>
              <a:rPr lang="es-419" dirty="0"/>
              <a:t>Ejercicio 2</a:t>
            </a:r>
            <a:endParaRPr lang="en-US" dirty="0"/>
          </a:p>
        </p:txBody>
      </p:sp>
      <p:sp>
        <p:nvSpPr>
          <p:cNvPr id="3" name="Content Placeholder 2">
            <a:extLst>
              <a:ext uri="{FF2B5EF4-FFF2-40B4-BE49-F238E27FC236}">
                <a16:creationId xmlns:a16="http://schemas.microsoft.com/office/drawing/2014/main" id="{737C638C-39E3-4D9F-800A-4ABAD01253F3}"/>
              </a:ext>
            </a:extLst>
          </p:cNvPr>
          <p:cNvSpPr>
            <a:spLocks noGrp="1"/>
          </p:cNvSpPr>
          <p:nvPr>
            <p:ph idx="1"/>
          </p:nvPr>
        </p:nvSpPr>
        <p:spPr/>
        <p:txBody>
          <a:bodyPr/>
          <a:lstStyle/>
          <a:p>
            <a:r>
              <a:rPr lang="es-419" dirty="0"/>
              <a:t>Configurar identidad</a:t>
            </a:r>
          </a:p>
          <a:p>
            <a:pPr marL="0" indent="0">
              <a:buNone/>
            </a:pPr>
            <a:endParaRPr lang="es-419" dirty="0"/>
          </a:p>
          <a:p>
            <a:pPr marL="0" indent="0">
              <a:buNone/>
            </a:pPr>
            <a:r>
              <a:rPr lang="es-419" i="1" dirty="0"/>
              <a:t>$</a:t>
            </a:r>
            <a:r>
              <a:rPr lang="es-419" i="1" dirty="0" err="1"/>
              <a:t>git</a:t>
            </a:r>
            <a:r>
              <a:rPr lang="es-419" i="1" dirty="0"/>
              <a:t> </a:t>
            </a:r>
            <a:r>
              <a:rPr lang="es-419" i="1" dirty="0" err="1"/>
              <a:t>config</a:t>
            </a:r>
            <a:r>
              <a:rPr lang="es-419" i="1" dirty="0"/>
              <a:t> --global user.name “John </a:t>
            </a:r>
            <a:r>
              <a:rPr lang="es-419" i="1" dirty="0" err="1"/>
              <a:t>Doe</a:t>
            </a:r>
            <a:r>
              <a:rPr lang="es-419" i="1" dirty="0"/>
              <a:t>”</a:t>
            </a:r>
          </a:p>
          <a:p>
            <a:pPr marL="0" indent="0">
              <a:buNone/>
            </a:pPr>
            <a:r>
              <a:rPr lang="es-419" i="1" dirty="0"/>
              <a:t>$</a:t>
            </a:r>
            <a:r>
              <a:rPr lang="es-419" i="1" dirty="0" err="1"/>
              <a:t>git</a:t>
            </a:r>
            <a:r>
              <a:rPr lang="es-419" i="1" dirty="0"/>
              <a:t> </a:t>
            </a:r>
            <a:r>
              <a:rPr lang="es-419" i="1" dirty="0" err="1"/>
              <a:t>config</a:t>
            </a:r>
            <a:r>
              <a:rPr lang="es-419" i="1" dirty="0"/>
              <a:t> --global </a:t>
            </a:r>
            <a:r>
              <a:rPr lang="es-419" i="1" dirty="0" err="1"/>
              <a:t>user.email</a:t>
            </a:r>
            <a:r>
              <a:rPr lang="es-419" i="1" dirty="0"/>
              <a:t> “john.doe@example.com” </a:t>
            </a:r>
          </a:p>
          <a:p>
            <a:pPr marL="0" indent="0">
              <a:buNone/>
            </a:pPr>
            <a:r>
              <a:rPr lang="es-419" i="1" dirty="0"/>
              <a:t>$</a:t>
            </a:r>
            <a:r>
              <a:rPr lang="es-419" i="1" dirty="0" err="1"/>
              <a:t>git</a:t>
            </a:r>
            <a:r>
              <a:rPr lang="es-419" i="1" dirty="0"/>
              <a:t> </a:t>
            </a:r>
            <a:r>
              <a:rPr lang="es-419" i="1" dirty="0" err="1"/>
              <a:t>config</a:t>
            </a:r>
            <a:r>
              <a:rPr lang="es-419" i="1" dirty="0"/>
              <a:t> --</a:t>
            </a:r>
            <a:r>
              <a:rPr lang="es-419" i="1" dirty="0" err="1"/>
              <a:t>list</a:t>
            </a:r>
            <a:endParaRPr lang="es-419" i="1" dirty="0"/>
          </a:p>
          <a:p>
            <a:pPr marL="0" indent="0">
              <a:buNone/>
            </a:pPr>
            <a:endParaRPr lang="es-419" dirty="0"/>
          </a:p>
          <a:p>
            <a:pPr marL="0" indent="0">
              <a:buNone/>
            </a:pPr>
            <a:endParaRPr lang="en-US" dirty="0"/>
          </a:p>
        </p:txBody>
      </p:sp>
    </p:spTree>
    <p:extLst>
      <p:ext uri="{BB962C8B-B14F-4D97-AF65-F5344CB8AC3E}">
        <p14:creationId xmlns:p14="http://schemas.microsoft.com/office/powerpoint/2010/main" val="2570047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2398</TotalTime>
  <Words>1639</Words>
  <Application>Microsoft Office PowerPoint</Application>
  <PresentationFormat>Widescreen</PresentationFormat>
  <Paragraphs>325</Paragraphs>
  <Slides>51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Calibri Light</vt:lpstr>
      <vt:lpstr>Office Theme</vt:lpstr>
      <vt:lpstr>PowerPoint Presentation</vt:lpstr>
      <vt:lpstr>Version Control System</vt:lpstr>
      <vt:lpstr>Caso de la vida real…</vt:lpstr>
      <vt:lpstr>Beneficios</vt:lpstr>
      <vt:lpstr>Tipos de VCS</vt:lpstr>
      <vt:lpstr>Que es Git?</vt:lpstr>
      <vt:lpstr>Git y GitHub</vt:lpstr>
      <vt:lpstr>Ejercicio 1</vt:lpstr>
      <vt:lpstr>Ejercicio 2</vt:lpstr>
      <vt:lpstr>Ejercicio 3</vt:lpstr>
      <vt:lpstr>Ejercicio 4</vt:lpstr>
      <vt:lpstr>Ejercicio 5</vt:lpstr>
      <vt:lpstr>PowerPoint Presentation</vt:lpstr>
      <vt:lpstr>Práctica</vt:lpstr>
      <vt:lpstr>Ejercicio 6</vt:lpstr>
      <vt:lpstr>Ejercicio 7</vt:lpstr>
      <vt:lpstr>Ejercicio 8</vt:lpstr>
      <vt:lpstr>Ejercicio 9</vt:lpstr>
      <vt:lpstr>Otros ejemplos</vt:lpstr>
      <vt:lpstr>PowerPoint Presentation</vt:lpstr>
      <vt:lpstr>Práctica</vt:lpstr>
      <vt:lpstr>Ejercicio 10</vt:lpstr>
      <vt:lpstr>Ejercicio 11</vt:lpstr>
      <vt:lpstr>Ejercicio 12</vt:lpstr>
      <vt:lpstr>Ejercicio 13</vt:lpstr>
      <vt:lpstr>Práctica</vt:lpstr>
      <vt:lpstr>PowerPoint Presentation</vt:lpstr>
      <vt:lpstr>Ejercicio 14</vt:lpstr>
      <vt:lpstr>Ejercicio 15</vt:lpstr>
      <vt:lpstr>Branching</vt:lpstr>
      <vt:lpstr>PowerPoint Presentation</vt:lpstr>
      <vt:lpstr>PowerPoint Presentation</vt:lpstr>
      <vt:lpstr>PowerPoint Presentation</vt:lpstr>
      <vt:lpstr>Demostración</vt:lpstr>
      <vt:lpstr>PowerPoint Presentation</vt:lpstr>
      <vt:lpstr>Ejercicio 16</vt:lpstr>
      <vt:lpstr>Ejercicio 17</vt:lpstr>
      <vt:lpstr>Ejercicio 18</vt:lpstr>
      <vt:lpstr>Ejercicio 19</vt:lpstr>
      <vt:lpstr>Ejercicio 20</vt:lpstr>
      <vt:lpstr>Ejercicio 21</vt:lpstr>
      <vt:lpstr>Ejercicio 22</vt:lpstr>
      <vt:lpstr>GitHub</vt:lpstr>
      <vt:lpstr>PowerPoint Presentation</vt:lpstr>
      <vt:lpstr>PowerPoint Presentation</vt:lpstr>
      <vt:lpstr>Ejercicio  </vt:lpstr>
      <vt:lpstr>Ejercicio  </vt:lpstr>
      <vt:lpstr>Ejercicio  </vt:lpstr>
      <vt:lpstr>Ejercicio  </vt:lpstr>
      <vt:lpstr>Ejercicio</vt:lpstr>
      <vt:lpstr>Ejercicio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Jhonny Yamaniha Ytokazu</dc:creator>
  <cp:lastModifiedBy>Jhonny Yamaniha Ytokazu</cp:lastModifiedBy>
  <cp:revision>95</cp:revision>
  <dcterms:created xsi:type="dcterms:W3CDTF">2020-06-01T02:45:30Z</dcterms:created>
  <dcterms:modified xsi:type="dcterms:W3CDTF">2020-06-03T02:53:31Z</dcterms:modified>
</cp:coreProperties>
</file>