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4"/>
  </p:sldMasterIdLst>
  <p:notesMasterIdLst>
    <p:notesMasterId r:id="rId6"/>
  </p:notesMasterIdLst>
  <p:handoutMasterIdLst>
    <p:handoutMasterId r:id="rId7"/>
  </p:handoutMasterIdLst>
  <p:sldIdLst>
    <p:sldId id="256" r:id="rId5"/>
  </p:sldIdLst>
  <p:sldSz cx="43891200" cy="32918400"/>
  <p:notesSz cx="6858000" cy="9144000"/>
  <p:defaultTextStyle>
    <a:defPPr>
      <a:defRPr lang="en-US"/>
    </a:defPPr>
    <a:lvl1pPr marL="0" algn="l" defTabSz="3686861" rtl="0" eaLnBrk="1" latinLnBrk="0" hangingPunct="1">
      <a:defRPr sz="7258" kern="1200">
        <a:solidFill>
          <a:schemeClr val="tx1"/>
        </a:solidFill>
        <a:latin typeface="+mn-lt"/>
        <a:ea typeface="+mn-ea"/>
        <a:cs typeface="+mn-cs"/>
      </a:defRPr>
    </a:lvl1pPr>
    <a:lvl2pPr marL="1843430" algn="l" defTabSz="3686861" rtl="0" eaLnBrk="1" latinLnBrk="0" hangingPunct="1">
      <a:defRPr sz="7258" kern="1200">
        <a:solidFill>
          <a:schemeClr val="tx1"/>
        </a:solidFill>
        <a:latin typeface="+mn-lt"/>
        <a:ea typeface="+mn-ea"/>
        <a:cs typeface="+mn-cs"/>
      </a:defRPr>
    </a:lvl2pPr>
    <a:lvl3pPr marL="3686861" algn="l" defTabSz="3686861" rtl="0" eaLnBrk="1" latinLnBrk="0" hangingPunct="1">
      <a:defRPr sz="7258" kern="1200">
        <a:solidFill>
          <a:schemeClr val="tx1"/>
        </a:solidFill>
        <a:latin typeface="+mn-lt"/>
        <a:ea typeface="+mn-ea"/>
        <a:cs typeface="+mn-cs"/>
      </a:defRPr>
    </a:lvl3pPr>
    <a:lvl4pPr marL="5530291" algn="l" defTabSz="3686861" rtl="0" eaLnBrk="1" latinLnBrk="0" hangingPunct="1">
      <a:defRPr sz="7258" kern="1200">
        <a:solidFill>
          <a:schemeClr val="tx1"/>
        </a:solidFill>
        <a:latin typeface="+mn-lt"/>
        <a:ea typeface="+mn-ea"/>
        <a:cs typeface="+mn-cs"/>
      </a:defRPr>
    </a:lvl4pPr>
    <a:lvl5pPr marL="7373722" algn="l" defTabSz="3686861" rtl="0" eaLnBrk="1" latinLnBrk="0" hangingPunct="1">
      <a:defRPr sz="7258" kern="1200">
        <a:solidFill>
          <a:schemeClr val="tx1"/>
        </a:solidFill>
        <a:latin typeface="+mn-lt"/>
        <a:ea typeface="+mn-ea"/>
        <a:cs typeface="+mn-cs"/>
      </a:defRPr>
    </a:lvl5pPr>
    <a:lvl6pPr marL="9217152" algn="l" defTabSz="3686861" rtl="0" eaLnBrk="1" latinLnBrk="0" hangingPunct="1">
      <a:defRPr sz="7258" kern="1200">
        <a:solidFill>
          <a:schemeClr val="tx1"/>
        </a:solidFill>
        <a:latin typeface="+mn-lt"/>
        <a:ea typeface="+mn-ea"/>
        <a:cs typeface="+mn-cs"/>
      </a:defRPr>
    </a:lvl6pPr>
    <a:lvl7pPr marL="11060582" algn="l" defTabSz="3686861" rtl="0" eaLnBrk="1" latinLnBrk="0" hangingPunct="1">
      <a:defRPr sz="7258" kern="1200">
        <a:solidFill>
          <a:schemeClr val="tx1"/>
        </a:solidFill>
        <a:latin typeface="+mn-lt"/>
        <a:ea typeface="+mn-ea"/>
        <a:cs typeface="+mn-cs"/>
      </a:defRPr>
    </a:lvl7pPr>
    <a:lvl8pPr marL="12904013" algn="l" defTabSz="3686861" rtl="0" eaLnBrk="1" latinLnBrk="0" hangingPunct="1">
      <a:defRPr sz="7258" kern="1200">
        <a:solidFill>
          <a:schemeClr val="tx1"/>
        </a:solidFill>
        <a:latin typeface="+mn-lt"/>
        <a:ea typeface="+mn-ea"/>
        <a:cs typeface="+mn-cs"/>
      </a:defRPr>
    </a:lvl8pPr>
    <a:lvl9pPr marL="14747443" algn="l" defTabSz="3686861" rtl="0" eaLnBrk="1" latinLnBrk="0" hangingPunct="1">
      <a:defRPr sz="7258"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854" autoAdjust="0"/>
    <p:restoredTop sz="94660"/>
  </p:normalViewPr>
  <p:slideViewPr>
    <p:cSldViewPr snapToGrid="0">
      <p:cViewPr>
        <p:scale>
          <a:sx n="39" d="100"/>
          <a:sy n="39" d="100"/>
        </p:scale>
        <p:origin x="-1016" y="-1416"/>
      </p:cViewPr>
      <p:guideLst/>
    </p:cSldViewPr>
  </p:slideViewPr>
  <p:notesTextViewPr>
    <p:cViewPr>
      <p:scale>
        <a:sx n="1" d="1"/>
        <a:sy n="1" d="1"/>
      </p:scale>
      <p:origin x="0" y="0"/>
    </p:cViewPr>
  </p:notesTextViewPr>
  <p:notesViewPr>
    <p:cSldViewPr snapToGrid="0" showGuides="1">
      <p:cViewPr varScale="1">
        <p:scale>
          <a:sx n="65" d="100"/>
          <a:sy n="65" d="100"/>
        </p:scale>
        <p:origin x="2796" y="60"/>
      </p:cViewPr>
      <p:guideLst/>
    </p:cSldViewPr>
  </p:notes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notesMaster" Target="notesMasters/notesMaster1.xml"/><Relationship Id="rId7" Type="http://schemas.openxmlformats.org/officeDocument/2006/relationships/handoutMaster" Target="handoutMasters/handoutMaster1.xml"/><Relationship Id="rId8" Type="http://schemas.openxmlformats.org/officeDocument/2006/relationships/presProps" Target="presProps.xml"/><Relationship Id="rId9" Type="http://schemas.openxmlformats.org/officeDocument/2006/relationships/viewProps" Target="viewProps.xml"/><Relationship Id="rId10" Type="http://schemas.openxmlformats.org/officeDocument/2006/relationships/theme" Target="theme/theme1.xml"/><Relationship Id="rId11" Type="http://schemas.openxmlformats.org/officeDocument/2006/relationships/tableStyles" Target="tableStyles.xml"/><Relationship Id="rId1" Type="http://schemas.openxmlformats.org/officeDocument/2006/relationships/customXml" Target="../customXml/item1.xml"/><Relationship Id="rId2" Type="http://schemas.openxmlformats.org/officeDocument/2006/relationships/customXml" Target="../customXml/item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1C0B079-A316-4C9B-B165-DF9EA8325D2C}" type="datetimeFigureOut">
              <a:rPr lang="en-US" smtClean="0"/>
              <a:t>5/1/17</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BA0EAE6-B4B6-49B7-9049-B371250BE0F4}" type="slidenum">
              <a:rPr lang="en-US" smtClean="0"/>
              <a:t>‹#›</a:t>
            </a:fld>
            <a:endParaRPr lang="en-US"/>
          </a:p>
        </p:txBody>
      </p:sp>
    </p:spTree>
    <p:extLst>
      <p:ext uri="{BB962C8B-B14F-4D97-AF65-F5344CB8AC3E}">
        <p14:creationId xmlns:p14="http://schemas.microsoft.com/office/powerpoint/2010/main" val="14724663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F28AB8-57D1-494F-9851-055AD867E790}" type="datetimeFigureOut">
              <a:rPr lang="en-US" smtClean="0"/>
              <a:t>5/1/17</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C7F044-5458-4B2E-BFA0-52AAA1C529D4}" type="slidenum">
              <a:rPr lang="en-US" smtClean="0"/>
              <a:t>‹#›</a:t>
            </a:fld>
            <a:endParaRPr lang="en-US"/>
          </a:p>
        </p:txBody>
      </p:sp>
    </p:spTree>
    <p:extLst>
      <p:ext uri="{BB962C8B-B14F-4D97-AF65-F5344CB8AC3E}">
        <p14:creationId xmlns:p14="http://schemas.microsoft.com/office/powerpoint/2010/main" val="16248086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oster">
    <p:spTree>
      <p:nvGrpSpPr>
        <p:cNvPr id="1" name=""/>
        <p:cNvGrpSpPr/>
        <p:nvPr/>
      </p:nvGrpSpPr>
      <p:grpSpPr>
        <a:xfrm>
          <a:off x="0" y="0"/>
          <a:ext cx="0" cy="0"/>
          <a:chOff x="0" y="0"/>
          <a:chExt cx="0" cy="0"/>
        </a:xfrm>
      </p:grpSpPr>
      <p:sp>
        <p:nvSpPr>
          <p:cNvPr id="2" name="Title 1"/>
          <p:cNvSpPr>
            <a:spLocks noGrp="1"/>
          </p:cNvSpPr>
          <p:nvPr>
            <p:ph type="title"/>
          </p:nvPr>
        </p:nvSpPr>
        <p:spPr>
          <a:xfrm>
            <a:off x="6400800" y="990600"/>
            <a:ext cx="31089600" cy="2514540"/>
          </a:xfrm>
        </p:spPr>
        <p:txBody>
          <a:bodyPr/>
          <a:lstStyle/>
          <a:p>
            <a:r>
              <a:rPr lang="en-US" smtClean="0"/>
              <a:t>Click to edit Master title style</a:t>
            </a:r>
            <a:endParaRPr lang="en-US"/>
          </a:p>
        </p:txBody>
      </p:sp>
      <p:sp>
        <p:nvSpPr>
          <p:cNvPr id="31" name="Text Placeholder 6"/>
          <p:cNvSpPr>
            <a:spLocks noGrp="1"/>
          </p:cNvSpPr>
          <p:nvPr>
            <p:ph type="body" sz="quarter" idx="36"/>
          </p:nvPr>
        </p:nvSpPr>
        <p:spPr bwMode="auto">
          <a:xfrm>
            <a:off x="6400800" y="3588603"/>
            <a:ext cx="31089600" cy="830997"/>
          </a:xfrm>
        </p:spPr>
        <p:txBody>
          <a:bodyPr>
            <a:noAutofit/>
          </a:bodyPr>
          <a:lstStyle>
            <a:lvl1pPr marL="0" indent="0">
              <a:spcBef>
                <a:spcPts val="0"/>
              </a:spcBef>
              <a:buNone/>
              <a:defRPr sz="2400">
                <a:solidFill>
                  <a:schemeClr val="bg1"/>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ECAA57DF-1C19-4726-AB84-014692BAD8F5}" type="datetimeFigureOut">
              <a:rPr lang="en-US" smtClean="0"/>
              <a:t>5/1/17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1B4C631-C489-4C11-812F-2172FBEAE82B}" type="slidenum">
              <a:rPr lang="en-US" smtClean="0"/>
              <a:t>‹#›</a:t>
            </a:fld>
            <a:endParaRPr lang="en-US"/>
          </a:p>
        </p:txBody>
      </p:sp>
      <p:sp>
        <p:nvSpPr>
          <p:cNvPr id="7" name="Text Placeholder 6"/>
          <p:cNvSpPr>
            <a:spLocks noGrp="1"/>
          </p:cNvSpPr>
          <p:nvPr>
            <p:ph type="body" sz="quarter" idx="13" hasCustomPrompt="1"/>
          </p:nvPr>
        </p:nvSpPr>
        <p:spPr>
          <a:xfrm>
            <a:off x="1143000" y="5852160"/>
            <a:ext cx="12801600" cy="1219200"/>
          </a:xfrm>
          <a:prstGeom prst="round1Rect">
            <a:avLst/>
          </a:prstGeom>
          <a:solidFill>
            <a:schemeClr val="accent2"/>
          </a:solidFill>
        </p:spPr>
        <p:txBody>
          <a:bodyPr lIns="365760" anchor="ctr">
            <a:noAutofit/>
          </a:bodyPr>
          <a:lstStyle>
            <a:lvl1pPr marL="0" indent="0">
              <a:spcBef>
                <a:spcPts val="0"/>
              </a:spcBef>
              <a:buNone/>
              <a:defRPr sz="6000" cap="all"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smtClean="0"/>
              <a:t>Heading</a:t>
            </a:r>
            <a:endParaRPr lang="en-US" dirty="0"/>
          </a:p>
        </p:txBody>
      </p:sp>
      <p:sp>
        <p:nvSpPr>
          <p:cNvPr id="19" name="Content Placeholder 17"/>
          <p:cNvSpPr>
            <a:spLocks noGrp="1"/>
          </p:cNvSpPr>
          <p:nvPr>
            <p:ph sz="quarter" idx="24" hasCustomPrompt="1"/>
          </p:nvPr>
        </p:nvSpPr>
        <p:spPr>
          <a:xfrm>
            <a:off x="1143000" y="7071360"/>
            <a:ext cx="12801600" cy="6858000"/>
          </a:xfrm>
        </p:spPr>
        <p:txBody>
          <a:bodyPr lIns="365760" tIns="182880"/>
          <a:lstStyle>
            <a:lvl1pPr>
              <a:defRPr baseline="0"/>
            </a:lvl1pPr>
            <a:lvl5pPr>
              <a:defRPr/>
            </a:lvl5pPr>
            <a:lvl6pPr>
              <a:defRPr/>
            </a:lvl6pPr>
            <a:lvl7pPr>
              <a:defRPr/>
            </a:lvl7pPr>
            <a:lvl8pPr>
              <a:defRPr/>
            </a:lvl8pPr>
            <a:lvl9pPr>
              <a:defRPr/>
            </a:lvl9pPr>
          </a:lstStyle>
          <a:p>
            <a:pPr lvl="0"/>
            <a:r>
              <a:rPr lang="en-US" dirty="0" smtClean="0"/>
              <a:t>Use this placeholder to add text or other content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a:t>
            </a:r>
          </a:p>
          <a:p>
            <a:pPr lvl="6"/>
            <a:r>
              <a:rPr lang="en-US" dirty="0" smtClean="0"/>
              <a:t>Seven</a:t>
            </a:r>
          </a:p>
          <a:p>
            <a:pPr lvl="7"/>
            <a:r>
              <a:rPr lang="en-US" dirty="0" smtClean="0"/>
              <a:t>Eight</a:t>
            </a:r>
          </a:p>
          <a:p>
            <a:pPr lvl="8"/>
            <a:r>
              <a:rPr lang="en-US" dirty="0" smtClean="0"/>
              <a:t>Nine</a:t>
            </a:r>
            <a:endParaRPr lang="en-US" dirty="0"/>
          </a:p>
        </p:txBody>
      </p:sp>
      <p:sp>
        <p:nvSpPr>
          <p:cNvPr id="11" name="Text Placeholder 6"/>
          <p:cNvSpPr>
            <a:spLocks noGrp="1"/>
          </p:cNvSpPr>
          <p:nvPr>
            <p:ph type="body" sz="quarter" idx="17" hasCustomPrompt="1"/>
          </p:nvPr>
        </p:nvSpPr>
        <p:spPr>
          <a:xfrm>
            <a:off x="1143000" y="15032736"/>
            <a:ext cx="12801600" cy="1219200"/>
          </a:xfrm>
          <a:prstGeom prst="round1Rect">
            <a:avLst/>
          </a:prstGeom>
          <a:solidFill>
            <a:schemeClr val="accent3"/>
          </a:solidFill>
        </p:spPr>
        <p:txBody>
          <a:bodyPr lIns="365760" anchor="ctr">
            <a:noAutofit/>
          </a:bodyPr>
          <a:lstStyle>
            <a:lvl1pPr marL="0" indent="0">
              <a:spcBef>
                <a:spcPts val="0"/>
              </a:spcBef>
              <a:buNone/>
              <a:defRPr sz="6000" cap="all"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smtClean="0"/>
              <a:t>Heading</a:t>
            </a:r>
            <a:endParaRPr lang="en-US" dirty="0"/>
          </a:p>
        </p:txBody>
      </p:sp>
      <p:sp>
        <p:nvSpPr>
          <p:cNvPr id="20" name="Content Placeholder 17"/>
          <p:cNvSpPr>
            <a:spLocks noGrp="1"/>
          </p:cNvSpPr>
          <p:nvPr>
            <p:ph sz="quarter" idx="25" hasCustomPrompt="1"/>
          </p:nvPr>
        </p:nvSpPr>
        <p:spPr>
          <a:xfrm>
            <a:off x="1143000" y="16251936"/>
            <a:ext cx="12801600" cy="9088165"/>
          </a:xfrm>
        </p:spPr>
        <p:txBody>
          <a:bodyPr lIns="365760" tIns="182880"/>
          <a:lstStyle>
            <a:lvl1pPr>
              <a:defRPr baseline="0"/>
            </a:lvl1pPr>
            <a:lvl5pPr>
              <a:defRPr/>
            </a:lvl5pPr>
            <a:lvl6pPr>
              <a:defRPr/>
            </a:lvl6pPr>
            <a:lvl7pPr>
              <a:defRPr/>
            </a:lvl7pPr>
            <a:lvl8pPr>
              <a:defRPr/>
            </a:lvl8pPr>
            <a:lvl9pPr>
              <a:defRPr/>
            </a:lvl9pPr>
          </a:lstStyle>
          <a:p>
            <a:pPr lvl="0"/>
            <a:r>
              <a:rPr lang="en-US" dirty="0" smtClean="0"/>
              <a:t>Use this placeholder to add text or other content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a:t>
            </a:r>
          </a:p>
          <a:p>
            <a:pPr lvl="6"/>
            <a:r>
              <a:rPr lang="en-US" dirty="0" smtClean="0"/>
              <a:t>Seven</a:t>
            </a:r>
          </a:p>
          <a:p>
            <a:pPr lvl="7"/>
            <a:r>
              <a:rPr lang="en-US" dirty="0" smtClean="0"/>
              <a:t>Eight</a:t>
            </a:r>
          </a:p>
          <a:p>
            <a:pPr lvl="8"/>
            <a:r>
              <a:rPr lang="en-US" dirty="0" smtClean="0"/>
              <a:t>Nine</a:t>
            </a:r>
            <a:endParaRPr lang="en-US" dirty="0"/>
          </a:p>
        </p:txBody>
      </p:sp>
      <p:sp>
        <p:nvSpPr>
          <p:cNvPr id="13" name="Text Placeholder 6"/>
          <p:cNvSpPr>
            <a:spLocks noGrp="1"/>
          </p:cNvSpPr>
          <p:nvPr>
            <p:ph type="body" sz="quarter" idx="19" hasCustomPrompt="1"/>
          </p:nvPr>
        </p:nvSpPr>
        <p:spPr>
          <a:xfrm>
            <a:off x="1143000" y="25831800"/>
            <a:ext cx="12801600" cy="1219200"/>
          </a:xfrm>
          <a:prstGeom prst="round1Rect">
            <a:avLst/>
          </a:prstGeom>
          <a:solidFill>
            <a:schemeClr val="accent4"/>
          </a:solidFill>
        </p:spPr>
        <p:txBody>
          <a:bodyPr lIns="365760" anchor="ctr">
            <a:noAutofit/>
          </a:bodyPr>
          <a:lstStyle>
            <a:lvl1pPr marL="0" indent="0">
              <a:spcBef>
                <a:spcPts val="0"/>
              </a:spcBef>
              <a:buNone/>
              <a:defRPr sz="6000" cap="all"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smtClean="0"/>
              <a:t>Heading</a:t>
            </a:r>
            <a:endParaRPr lang="en-US" dirty="0"/>
          </a:p>
        </p:txBody>
      </p:sp>
      <p:sp>
        <p:nvSpPr>
          <p:cNvPr id="21" name="Content Placeholder 17"/>
          <p:cNvSpPr>
            <a:spLocks noGrp="1"/>
          </p:cNvSpPr>
          <p:nvPr>
            <p:ph sz="quarter" idx="26" hasCustomPrompt="1"/>
          </p:nvPr>
        </p:nvSpPr>
        <p:spPr>
          <a:xfrm>
            <a:off x="1143000" y="27057096"/>
            <a:ext cx="12801600" cy="4572000"/>
          </a:xfrm>
        </p:spPr>
        <p:txBody>
          <a:bodyPr lIns="365760" tIns="182880"/>
          <a:lstStyle>
            <a:lvl1pPr>
              <a:defRPr baseline="0"/>
            </a:lvl1pPr>
            <a:lvl5pPr>
              <a:defRPr/>
            </a:lvl5pPr>
            <a:lvl6pPr>
              <a:defRPr/>
            </a:lvl6pPr>
            <a:lvl7pPr>
              <a:defRPr/>
            </a:lvl7pPr>
            <a:lvl8pPr>
              <a:defRPr/>
            </a:lvl8pPr>
            <a:lvl9pPr>
              <a:defRPr/>
            </a:lvl9pPr>
          </a:lstStyle>
          <a:p>
            <a:pPr lvl="0"/>
            <a:r>
              <a:rPr lang="en-US" dirty="0" smtClean="0"/>
              <a:t>Use this placeholder to add text or other content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a:t>
            </a:r>
          </a:p>
          <a:p>
            <a:pPr lvl="6"/>
            <a:r>
              <a:rPr lang="en-US" dirty="0" smtClean="0"/>
              <a:t>Seven</a:t>
            </a:r>
          </a:p>
          <a:p>
            <a:pPr lvl="7"/>
            <a:r>
              <a:rPr lang="en-US" dirty="0" smtClean="0"/>
              <a:t>Eight</a:t>
            </a:r>
          </a:p>
          <a:p>
            <a:pPr lvl="8"/>
            <a:r>
              <a:rPr lang="en-US" dirty="0" smtClean="0"/>
              <a:t>Nine</a:t>
            </a:r>
            <a:endParaRPr lang="en-US" dirty="0"/>
          </a:p>
        </p:txBody>
      </p:sp>
      <p:sp>
        <p:nvSpPr>
          <p:cNvPr id="15" name="Text Placeholder 6"/>
          <p:cNvSpPr>
            <a:spLocks noGrp="1"/>
          </p:cNvSpPr>
          <p:nvPr>
            <p:ph type="body" sz="quarter" idx="21" hasCustomPrompt="1"/>
          </p:nvPr>
        </p:nvSpPr>
        <p:spPr>
          <a:xfrm>
            <a:off x="15544800" y="5852160"/>
            <a:ext cx="12801600" cy="1219200"/>
          </a:xfrm>
          <a:prstGeom prst="round1Rect">
            <a:avLst/>
          </a:prstGeom>
          <a:solidFill>
            <a:schemeClr val="accent5"/>
          </a:solidFill>
        </p:spPr>
        <p:txBody>
          <a:bodyPr lIns="365760" anchor="ctr">
            <a:noAutofit/>
          </a:bodyPr>
          <a:lstStyle>
            <a:lvl1pPr marL="0" indent="0">
              <a:spcBef>
                <a:spcPts val="0"/>
              </a:spcBef>
              <a:buNone/>
              <a:defRPr sz="6000" cap="all"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smtClean="0"/>
              <a:t>Heading</a:t>
            </a:r>
            <a:endParaRPr lang="en-US" dirty="0"/>
          </a:p>
        </p:txBody>
      </p:sp>
      <p:sp>
        <p:nvSpPr>
          <p:cNvPr id="22" name="Content Placeholder 17"/>
          <p:cNvSpPr>
            <a:spLocks noGrp="1"/>
          </p:cNvSpPr>
          <p:nvPr>
            <p:ph sz="quarter" idx="27" hasCustomPrompt="1"/>
          </p:nvPr>
        </p:nvSpPr>
        <p:spPr>
          <a:xfrm>
            <a:off x="15544800" y="7071360"/>
            <a:ext cx="12801600" cy="4572000"/>
          </a:xfrm>
        </p:spPr>
        <p:txBody>
          <a:bodyPr lIns="365760" tIns="182880"/>
          <a:lstStyle>
            <a:lvl1pPr>
              <a:defRPr baseline="0"/>
            </a:lvl1pPr>
            <a:lvl5pPr>
              <a:defRPr/>
            </a:lvl5pPr>
            <a:lvl6pPr>
              <a:defRPr/>
            </a:lvl6pPr>
            <a:lvl7pPr>
              <a:defRPr/>
            </a:lvl7pPr>
            <a:lvl8pPr>
              <a:defRPr/>
            </a:lvl8pPr>
            <a:lvl9pPr>
              <a:defRPr/>
            </a:lvl9pPr>
          </a:lstStyle>
          <a:p>
            <a:pPr lvl="0"/>
            <a:r>
              <a:rPr lang="en-US" dirty="0" smtClean="0"/>
              <a:t>Use this placeholder to add text or other content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a:t>
            </a:r>
          </a:p>
          <a:p>
            <a:pPr lvl="6"/>
            <a:r>
              <a:rPr lang="en-US" dirty="0" smtClean="0"/>
              <a:t>Seven</a:t>
            </a:r>
          </a:p>
          <a:p>
            <a:pPr lvl="7"/>
            <a:r>
              <a:rPr lang="en-US" dirty="0" smtClean="0"/>
              <a:t>Eight</a:t>
            </a:r>
          </a:p>
          <a:p>
            <a:pPr lvl="8"/>
            <a:r>
              <a:rPr lang="en-US" dirty="0" smtClean="0"/>
              <a:t>Nine</a:t>
            </a:r>
            <a:endParaRPr lang="en-US" dirty="0"/>
          </a:p>
        </p:txBody>
      </p:sp>
      <p:sp>
        <p:nvSpPr>
          <p:cNvPr id="18" name="Content Placeholder 17"/>
          <p:cNvSpPr>
            <a:spLocks noGrp="1"/>
          </p:cNvSpPr>
          <p:nvPr>
            <p:ph sz="quarter" idx="23" hasCustomPrompt="1"/>
          </p:nvPr>
        </p:nvSpPr>
        <p:spPr>
          <a:xfrm>
            <a:off x="15544800" y="11948160"/>
            <a:ext cx="12801600" cy="6172200"/>
          </a:xfrm>
        </p:spPr>
        <p:txBody>
          <a:bodyPr lIns="365760" tIns="182880"/>
          <a:lstStyle>
            <a:lvl1pPr>
              <a:defRPr baseline="0"/>
            </a:lvl1pPr>
            <a:lvl5pPr>
              <a:defRPr/>
            </a:lvl5pPr>
            <a:lvl6pPr>
              <a:defRPr/>
            </a:lvl6pPr>
            <a:lvl7pPr>
              <a:defRPr/>
            </a:lvl7pPr>
            <a:lvl8pPr>
              <a:defRPr/>
            </a:lvl8pPr>
            <a:lvl9pPr>
              <a:defRPr/>
            </a:lvl9pPr>
          </a:lstStyle>
          <a:p>
            <a:pPr lvl="0"/>
            <a:r>
              <a:rPr lang="en-US" dirty="0" smtClean="0"/>
              <a:t>Use this placeholder to add text or other content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a:t>
            </a:r>
          </a:p>
          <a:p>
            <a:pPr lvl="6"/>
            <a:r>
              <a:rPr lang="en-US" dirty="0" smtClean="0"/>
              <a:t>Seven</a:t>
            </a:r>
          </a:p>
          <a:p>
            <a:pPr lvl="7"/>
            <a:r>
              <a:rPr lang="en-US" dirty="0" smtClean="0"/>
              <a:t>Eight</a:t>
            </a:r>
          </a:p>
          <a:p>
            <a:pPr lvl="8"/>
            <a:r>
              <a:rPr lang="en-US" dirty="0" smtClean="0"/>
              <a:t>Nine</a:t>
            </a:r>
            <a:endParaRPr lang="en-US" dirty="0"/>
          </a:p>
        </p:txBody>
      </p:sp>
      <p:sp>
        <p:nvSpPr>
          <p:cNvPr id="23" name="Content Placeholder 17"/>
          <p:cNvSpPr>
            <a:spLocks noGrp="1"/>
          </p:cNvSpPr>
          <p:nvPr>
            <p:ph sz="quarter" idx="28" hasCustomPrompt="1"/>
          </p:nvPr>
        </p:nvSpPr>
        <p:spPr>
          <a:xfrm>
            <a:off x="15544800" y="23469600"/>
            <a:ext cx="12801600" cy="1752600"/>
          </a:xfrm>
        </p:spPr>
        <p:txBody>
          <a:bodyPr tIns="182880"/>
          <a:lstStyle>
            <a:lvl1pPr>
              <a:defRPr baseline="0"/>
            </a:lvl1pPr>
            <a:lvl5pPr>
              <a:defRPr/>
            </a:lvl5pPr>
            <a:lvl6pPr>
              <a:defRPr/>
            </a:lvl6pPr>
            <a:lvl7pPr>
              <a:defRPr/>
            </a:lvl7pPr>
            <a:lvl8pPr>
              <a:defRPr/>
            </a:lvl8pPr>
            <a:lvl9pPr>
              <a:defRPr/>
            </a:lvl9pPr>
          </a:lstStyle>
          <a:p>
            <a:pPr lvl="0"/>
            <a:r>
              <a:rPr lang="en-US" dirty="0" smtClean="0"/>
              <a:t>Use this placeholder to add text or other content</a:t>
            </a:r>
          </a:p>
          <a:p>
            <a:pPr lvl="1"/>
            <a:r>
              <a:rPr lang="en-US" dirty="0" smtClean="0"/>
              <a:t>Second level</a:t>
            </a:r>
          </a:p>
        </p:txBody>
      </p:sp>
      <p:sp>
        <p:nvSpPr>
          <p:cNvPr id="24" name="Text Placeholder 6"/>
          <p:cNvSpPr>
            <a:spLocks noGrp="1"/>
          </p:cNvSpPr>
          <p:nvPr>
            <p:ph type="body" sz="quarter" idx="29" hasCustomPrompt="1"/>
          </p:nvPr>
        </p:nvSpPr>
        <p:spPr>
          <a:xfrm>
            <a:off x="15544800" y="25831800"/>
            <a:ext cx="12801600" cy="1219200"/>
          </a:xfrm>
          <a:prstGeom prst="round1Rect">
            <a:avLst/>
          </a:prstGeom>
          <a:solidFill>
            <a:schemeClr val="accent6"/>
          </a:solidFill>
        </p:spPr>
        <p:txBody>
          <a:bodyPr lIns="365760" anchor="ctr">
            <a:noAutofit/>
          </a:bodyPr>
          <a:lstStyle>
            <a:lvl1pPr marL="0" indent="0">
              <a:spcBef>
                <a:spcPts val="0"/>
              </a:spcBef>
              <a:buNone/>
              <a:defRPr sz="6000" cap="all"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smtClean="0"/>
              <a:t>Heading</a:t>
            </a:r>
            <a:endParaRPr lang="en-US" dirty="0"/>
          </a:p>
        </p:txBody>
      </p:sp>
      <p:sp>
        <p:nvSpPr>
          <p:cNvPr id="25" name="Content Placeholder 17"/>
          <p:cNvSpPr>
            <a:spLocks noGrp="1"/>
          </p:cNvSpPr>
          <p:nvPr>
            <p:ph sz="quarter" idx="30" hasCustomPrompt="1"/>
          </p:nvPr>
        </p:nvSpPr>
        <p:spPr>
          <a:xfrm>
            <a:off x="15544800" y="27057096"/>
            <a:ext cx="12801600" cy="4572000"/>
          </a:xfrm>
        </p:spPr>
        <p:txBody>
          <a:bodyPr lIns="365760" tIns="182880"/>
          <a:lstStyle>
            <a:lvl1pPr>
              <a:defRPr baseline="0"/>
            </a:lvl1pPr>
            <a:lvl5pPr>
              <a:defRPr/>
            </a:lvl5pPr>
            <a:lvl6pPr>
              <a:defRPr/>
            </a:lvl6pPr>
            <a:lvl7pPr>
              <a:defRPr/>
            </a:lvl7pPr>
            <a:lvl8pPr>
              <a:defRPr/>
            </a:lvl8pPr>
            <a:lvl9pPr>
              <a:defRPr/>
            </a:lvl9pPr>
          </a:lstStyle>
          <a:p>
            <a:pPr lvl="0"/>
            <a:r>
              <a:rPr lang="en-US" dirty="0" smtClean="0"/>
              <a:t>Use this placeholder to add text or other content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a:t>
            </a:r>
          </a:p>
          <a:p>
            <a:pPr lvl="6"/>
            <a:r>
              <a:rPr lang="en-US" dirty="0" smtClean="0"/>
              <a:t>Seven</a:t>
            </a:r>
          </a:p>
          <a:p>
            <a:pPr lvl="7"/>
            <a:r>
              <a:rPr lang="en-US" dirty="0" smtClean="0"/>
              <a:t>Eight</a:t>
            </a:r>
          </a:p>
          <a:p>
            <a:pPr lvl="8"/>
            <a:r>
              <a:rPr lang="en-US" dirty="0" smtClean="0"/>
              <a:t>Nine</a:t>
            </a:r>
            <a:endParaRPr lang="en-US" dirty="0"/>
          </a:p>
        </p:txBody>
      </p:sp>
      <p:sp>
        <p:nvSpPr>
          <p:cNvPr id="26" name="Text Placeholder 6"/>
          <p:cNvSpPr>
            <a:spLocks noGrp="1"/>
          </p:cNvSpPr>
          <p:nvPr>
            <p:ph type="body" sz="quarter" idx="31" hasCustomPrompt="1"/>
          </p:nvPr>
        </p:nvSpPr>
        <p:spPr>
          <a:xfrm>
            <a:off x="29900880" y="5852160"/>
            <a:ext cx="12801600" cy="1219200"/>
          </a:xfrm>
          <a:prstGeom prst="round1Rect">
            <a:avLst/>
          </a:prstGeom>
          <a:solidFill>
            <a:schemeClr val="accent6"/>
          </a:solidFill>
        </p:spPr>
        <p:txBody>
          <a:bodyPr lIns="365760" anchor="ctr">
            <a:noAutofit/>
          </a:bodyPr>
          <a:lstStyle>
            <a:lvl1pPr marL="0" indent="0">
              <a:spcBef>
                <a:spcPts val="0"/>
              </a:spcBef>
              <a:buNone/>
              <a:defRPr sz="6000" cap="all"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smtClean="0"/>
              <a:t>Heading</a:t>
            </a:r>
            <a:endParaRPr lang="en-US" dirty="0"/>
          </a:p>
        </p:txBody>
      </p:sp>
      <p:sp>
        <p:nvSpPr>
          <p:cNvPr id="27" name="Content Placeholder 17"/>
          <p:cNvSpPr>
            <a:spLocks noGrp="1"/>
          </p:cNvSpPr>
          <p:nvPr>
            <p:ph sz="quarter" idx="32" hasCustomPrompt="1"/>
          </p:nvPr>
        </p:nvSpPr>
        <p:spPr>
          <a:xfrm>
            <a:off x="29900880" y="7071360"/>
            <a:ext cx="12801600" cy="7315200"/>
          </a:xfrm>
        </p:spPr>
        <p:txBody>
          <a:bodyPr lIns="365760" tIns="182880"/>
          <a:lstStyle>
            <a:lvl1pPr>
              <a:defRPr baseline="0"/>
            </a:lvl1pPr>
            <a:lvl5pPr>
              <a:defRPr/>
            </a:lvl5pPr>
            <a:lvl6pPr>
              <a:defRPr/>
            </a:lvl6pPr>
            <a:lvl7pPr>
              <a:defRPr/>
            </a:lvl7pPr>
            <a:lvl8pPr>
              <a:defRPr/>
            </a:lvl8pPr>
            <a:lvl9pPr>
              <a:defRPr/>
            </a:lvl9pPr>
          </a:lstStyle>
          <a:p>
            <a:pPr lvl="0"/>
            <a:r>
              <a:rPr lang="en-US" dirty="0" smtClean="0"/>
              <a:t>Use this placeholder to add text or other content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a:t>
            </a:r>
          </a:p>
          <a:p>
            <a:pPr lvl="6"/>
            <a:r>
              <a:rPr lang="en-US" dirty="0" smtClean="0"/>
              <a:t>Seven</a:t>
            </a:r>
          </a:p>
          <a:p>
            <a:pPr lvl="7"/>
            <a:r>
              <a:rPr lang="en-US" dirty="0" smtClean="0"/>
              <a:t>Eight</a:t>
            </a:r>
          </a:p>
          <a:p>
            <a:pPr lvl="8"/>
            <a:r>
              <a:rPr lang="en-US" dirty="0" smtClean="0"/>
              <a:t>Nine</a:t>
            </a:r>
            <a:endParaRPr lang="en-US" dirty="0"/>
          </a:p>
        </p:txBody>
      </p:sp>
      <p:sp>
        <p:nvSpPr>
          <p:cNvPr id="28" name="Content Placeholder 17"/>
          <p:cNvSpPr>
            <a:spLocks noGrp="1"/>
          </p:cNvSpPr>
          <p:nvPr>
            <p:ph sz="quarter" idx="33" hasCustomPrompt="1"/>
          </p:nvPr>
        </p:nvSpPr>
        <p:spPr>
          <a:xfrm>
            <a:off x="29900880" y="15837408"/>
            <a:ext cx="12801600" cy="7315200"/>
          </a:xfrm>
        </p:spPr>
        <p:txBody>
          <a:bodyPr lIns="365760" tIns="182880"/>
          <a:lstStyle>
            <a:lvl1pPr>
              <a:defRPr baseline="0"/>
            </a:lvl1pPr>
            <a:lvl5pPr>
              <a:defRPr/>
            </a:lvl5pPr>
            <a:lvl6pPr>
              <a:defRPr/>
            </a:lvl6pPr>
            <a:lvl7pPr>
              <a:defRPr/>
            </a:lvl7pPr>
            <a:lvl8pPr>
              <a:defRPr/>
            </a:lvl8pPr>
            <a:lvl9pPr>
              <a:defRPr/>
            </a:lvl9pPr>
          </a:lstStyle>
          <a:p>
            <a:pPr lvl="0"/>
            <a:r>
              <a:rPr lang="en-US" dirty="0" smtClean="0"/>
              <a:t>Use this placeholder to add text or other content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a:t>
            </a:r>
          </a:p>
          <a:p>
            <a:pPr lvl="6"/>
            <a:r>
              <a:rPr lang="en-US" dirty="0" smtClean="0"/>
              <a:t>Seven</a:t>
            </a:r>
          </a:p>
          <a:p>
            <a:pPr lvl="7"/>
            <a:r>
              <a:rPr lang="en-US" dirty="0" smtClean="0"/>
              <a:t>Eight</a:t>
            </a:r>
          </a:p>
          <a:p>
            <a:pPr lvl="8"/>
            <a:r>
              <a:rPr lang="en-US" dirty="0" smtClean="0"/>
              <a:t>Nine</a:t>
            </a:r>
            <a:endParaRPr lang="en-US" dirty="0"/>
          </a:p>
        </p:txBody>
      </p:sp>
      <p:sp>
        <p:nvSpPr>
          <p:cNvPr id="29" name="Text Placeholder 6"/>
          <p:cNvSpPr>
            <a:spLocks noGrp="1"/>
          </p:cNvSpPr>
          <p:nvPr>
            <p:ph type="body" sz="quarter" idx="34" hasCustomPrompt="1"/>
          </p:nvPr>
        </p:nvSpPr>
        <p:spPr>
          <a:xfrm>
            <a:off x="29900880" y="25831800"/>
            <a:ext cx="12801600" cy="1219200"/>
          </a:xfrm>
          <a:prstGeom prst="round1Rect">
            <a:avLst/>
          </a:prstGeom>
          <a:solidFill>
            <a:schemeClr val="accent1"/>
          </a:solidFill>
        </p:spPr>
        <p:txBody>
          <a:bodyPr lIns="365760" anchor="ctr">
            <a:noAutofit/>
          </a:bodyPr>
          <a:lstStyle>
            <a:lvl1pPr marL="0" indent="0">
              <a:spcBef>
                <a:spcPts val="0"/>
              </a:spcBef>
              <a:buNone/>
              <a:defRPr sz="6000" cap="all"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smtClean="0"/>
              <a:t>Heading</a:t>
            </a:r>
            <a:endParaRPr lang="en-US" dirty="0"/>
          </a:p>
        </p:txBody>
      </p:sp>
      <p:sp>
        <p:nvSpPr>
          <p:cNvPr id="30" name="Content Placeholder 17"/>
          <p:cNvSpPr>
            <a:spLocks noGrp="1"/>
          </p:cNvSpPr>
          <p:nvPr>
            <p:ph sz="quarter" idx="35" hasCustomPrompt="1"/>
          </p:nvPr>
        </p:nvSpPr>
        <p:spPr>
          <a:xfrm>
            <a:off x="29900880" y="27057096"/>
            <a:ext cx="12801600" cy="4572000"/>
          </a:xfrm>
        </p:spPr>
        <p:txBody>
          <a:bodyPr lIns="365760" tIns="182880"/>
          <a:lstStyle>
            <a:lvl1pPr>
              <a:defRPr baseline="0"/>
            </a:lvl1pPr>
            <a:lvl5pPr>
              <a:defRPr/>
            </a:lvl5pPr>
            <a:lvl6pPr>
              <a:defRPr/>
            </a:lvl6pPr>
            <a:lvl7pPr>
              <a:defRPr/>
            </a:lvl7pPr>
            <a:lvl8pPr>
              <a:defRPr/>
            </a:lvl8pPr>
            <a:lvl9pPr>
              <a:defRPr/>
            </a:lvl9pPr>
          </a:lstStyle>
          <a:p>
            <a:pPr lvl="0"/>
            <a:r>
              <a:rPr lang="en-US" dirty="0" smtClean="0"/>
              <a:t>Use this placeholder to add text or other content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a:t>
            </a:r>
          </a:p>
          <a:p>
            <a:pPr lvl="6"/>
            <a:r>
              <a:rPr lang="en-US" dirty="0" smtClean="0"/>
              <a:t>Seven</a:t>
            </a:r>
          </a:p>
          <a:p>
            <a:pPr lvl="7"/>
            <a:r>
              <a:rPr lang="en-US" dirty="0" smtClean="0"/>
              <a:t>Eight</a:t>
            </a:r>
          </a:p>
          <a:p>
            <a:pPr lvl="8"/>
            <a:r>
              <a:rPr lang="en-US" dirty="0" smtClean="0"/>
              <a:t>Nine</a:t>
            </a:r>
            <a:endParaRPr lang="en-US" dirty="0"/>
          </a:p>
        </p:txBody>
      </p:sp>
      <p:sp>
        <p:nvSpPr>
          <p:cNvPr id="32" name="Instructions"/>
          <p:cNvSpPr/>
          <p:nvPr userDrawn="1"/>
        </p:nvSpPr>
        <p:spPr>
          <a:xfrm>
            <a:off x="43891200" y="2552699"/>
            <a:ext cx="12447270" cy="329184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74320" rIns="274320" rtlCol="0" anchor="t"/>
          <a:lstStyle/>
          <a:p>
            <a:pPr lvl="0">
              <a:spcBef>
                <a:spcPts val="1200"/>
              </a:spcBef>
            </a:pPr>
            <a:r>
              <a:rPr sz="9600" dirty="0">
                <a:solidFill>
                  <a:prstClr val="white">
                    <a:lumMod val="50000"/>
                  </a:prstClr>
                </a:solidFill>
                <a:latin typeface="Calibri Light" panose="020F0302020204030204" pitchFamily="34" charset="0"/>
                <a:cs typeface="Calibri" panose="020F0502020204030204" pitchFamily="34" charset="0"/>
              </a:rPr>
              <a:t>Printing:</a:t>
            </a:r>
          </a:p>
          <a:p>
            <a:pPr lvl="0">
              <a:spcBef>
                <a:spcPts val="1200"/>
              </a:spcBef>
            </a:pPr>
            <a:r>
              <a:rPr lang="en-US" sz="6600" dirty="0" smtClean="0">
                <a:solidFill>
                  <a:prstClr val="white">
                    <a:lumMod val="50000"/>
                  </a:prstClr>
                </a:solidFill>
                <a:latin typeface="Calibri Light" panose="020F0302020204030204" pitchFamily="34" charset="0"/>
                <a:cs typeface="Calibri" panose="020F0502020204030204" pitchFamily="34" charset="0"/>
              </a:rPr>
              <a:t>This poster is 48” wide by 36” high. It’s designed to be printed on a large-format printer.</a:t>
            </a:r>
          </a:p>
          <a:p>
            <a:pPr lvl="0">
              <a:spcBef>
                <a:spcPts val="300"/>
              </a:spcBef>
            </a:pPr>
            <a:endParaRPr sz="6000" dirty="0">
              <a:solidFill>
                <a:prstClr val="white">
                  <a:lumMod val="50000"/>
                </a:prstClr>
              </a:solidFill>
              <a:latin typeface="Calibri Light" panose="020F0302020204030204" pitchFamily="34" charset="0"/>
              <a:cs typeface="Calibri" panose="020F0502020204030204" pitchFamily="34" charset="0"/>
            </a:endParaRPr>
          </a:p>
          <a:p>
            <a:pPr lvl="0">
              <a:spcBef>
                <a:spcPts val="1200"/>
              </a:spcBef>
            </a:pPr>
            <a:r>
              <a:rPr sz="8800" dirty="0">
                <a:solidFill>
                  <a:prstClr val="white">
                    <a:lumMod val="50000"/>
                  </a:prstClr>
                </a:solidFill>
                <a:latin typeface="Calibri Light" panose="020F0302020204030204" pitchFamily="34" charset="0"/>
                <a:cs typeface="Calibri" panose="020F0502020204030204" pitchFamily="34" charset="0"/>
              </a:rPr>
              <a:t>Customizing the Content:</a:t>
            </a:r>
          </a:p>
          <a:p>
            <a:pPr lvl="0">
              <a:spcBef>
                <a:spcPts val="1200"/>
              </a:spcBef>
            </a:pPr>
            <a:r>
              <a:rPr sz="6600" dirty="0">
                <a:solidFill>
                  <a:prstClr val="white">
                    <a:lumMod val="50000"/>
                  </a:prstClr>
                </a:solidFill>
                <a:latin typeface="Calibri Light" panose="020F0302020204030204" pitchFamily="34" charset="0"/>
                <a:cs typeface="Calibri" panose="020F0502020204030204" pitchFamily="34" charset="0"/>
              </a:rPr>
              <a:t>The placeholders in this </a:t>
            </a:r>
            <a:r>
              <a:rPr lang="en-US" sz="6600" dirty="0" smtClean="0">
                <a:solidFill>
                  <a:prstClr val="white">
                    <a:lumMod val="50000"/>
                  </a:prstClr>
                </a:solidFill>
                <a:latin typeface="Calibri Light" panose="020F0302020204030204" pitchFamily="34" charset="0"/>
                <a:cs typeface="Calibri" panose="020F0502020204030204" pitchFamily="34" charset="0"/>
              </a:rPr>
              <a:t>poster </a:t>
            </a:r>
            <a:r>
              <a:rPr sz="6600" dirty="0" smtClean="0">
                <a:solidFill>
                  <a:prstClr val="white">
                    <a:lumMod val="50000"/>
                  </a:prstClr>
                </a:solidFill>
                <a:latin typeface="Calibri Light" panose="020F0302020204030204" pitchFamily="34" charset="0"/>
                <a:cs typeface="Calibri" panose="020F0502020204030204" pitchFamily="34" charset="0"/>
              </a:rPr>
              <a:t>are </a:t>
            </a:r>
            <a:r>
              <a:rPr sz="6600" dirty="0">
                <a:solidFill>
                  <a:prstClr val="white">
                    <a:lumMod val="50000"/>
                  </a:prstClr>
                </a:solidFill>
                <a:latin typeface="Calibri Light" panose="020F0302020204030204" pitchFamily="34" charset="0"/>
                <a:cs typeface="Calibri" panose="020F0502020204030204" pitchFamily="34" charset="0"/>
              </a:rPr>
              <a:t>formatted for you. </a:t>
            </a:r>
            <a:r>
              <a:rPr lang="en-US" sz="6600" dirty="0" smtClean="0">
                <a:solidFill>
                  <a:prstClr val="white">
                    <a:lumMod val="50000"/>
                  </a:prstClr>
                </a:solidFill>
                <a:latin typeface="Calibri Light" panose="020F0302020204030204" pitchFamily="34" charset="0"/>
                <a:cs typeface="Calibri" panose="020F0502020204030204" pitchFamily="34" charset="0"/>
              </a:rPr>
              <a:t>Type</a:t>
            </a:r>
            <a:r>
              <a:rPr lang="en-US" sz="6600" baseline="0" dirty="0" smtClean="0">
                <a:solidFill>
                  <a:prstClr val="white">
                    <a:lumMod val="50000"/>
                  </a:prstClr>
                </a:solidFill>
                <a:latin typeface="Calibri Light" panose="020F0302020204030204" pitchFamily="34" charset="0"/>
                <a:cs typeface="Calibri" panose="020F0502020204030204" pitchFamily="34" charset="0"/>
              </a:rPr>
              <a:t> in the placeholders </a:t>
            </a:r>
            <a:r>
              <a:rPr lang="en-US" sz="6600" dirty="0" smtClean="0">
                <a:solidFill>
                  <a:prstClr val="white">
                    <a:lumMod val="50000"/>
                  </a:prstClr>
                </a:solidFill>
                <a:latin typeface="Calibri Light" panose="020F0302020204030204" pitchFamily="34" charset="0"/>
                <a:cs typeface="Calibri" panose="020F0502020204030204" pitchFamily="34" charset="0"/>
              </a:rPr>
              <a:t>to add text, or c</a:t>
            </a:r>
            <a:r>
              <a:rPr lang="en-US" sz="6600" baseline="0" dirty="0" smtClean="0">
                <a:solidFill>
                  <a:prstClr val="white">
                    <a:lumMod val="50000"/>
                  </a:prstClr>
                </a:solidFill>
                <a:latin typeface="Calibri Light" panose="020F0302020204030204" pitchFamily="34" charset="0"/>
                <a:cs typeface="Calibri" panose="020F0502020204030204" pitchFamily="34" charset="0"/>
              </a:rPr>
              <a:t>lick an icon to add a table, chart, SmartArt graphic, picture or multimedia file.</a:t>
            </a:r>
          </a:p>
          <a:p>
            <a:pPr lvl="0">
              <a:spcBef>
                <a:spcPts val="2400"/>
              </a:spcBef>
            </a:pPr>
            <a:r>
              <a:rPr lang="en-US" sz="6600" dirty="0" smtClean="0">
                <a:solidFill>
                  <a:prstClr val="white">
                    <a:lumMod val="50000"/>
                  </a:prstClr>
                </a:solidFill>
                <a:latin typeface="Calibri Light" panose="020F0302020204030204" pitchFamily="34" charset="0"/>
                <a:cs typeface="Calibri" panose="020F0502020204030204" pitchFamily="34" charset="0"/>
              </a:rPr>
              <a:t>T</a:t>
            </a:r>
            <a:r>
              <a:rPr sz="6600" dirty="0" smtClean="0">
                <a:solidFill>
                  <a:prstClr val="white">
                    <a:lumMod val="50000"/>
                  </a:prstClr>
                </a:solidFill>
                <a:latin typeface="Calibri Light" panose="020F0302020204030204" pitchFamily="34" charset="0"/>
                <a:cs typeface="Calibri" panose="020F0502020204030204" pitchFamily="34" charset="0"/>
              </a:rPr>
              <a:t>o </a:t>
            </a:r>
            <a:r>
              <a:rPr sz="6600" dirty="0">
                <a:solidFill>
                  <a:prstClr val="white">
                    <a:lumMod val="50000"/>
                  </a:prstClr>
                </a:solidFill>
                <a:latin typeface="Calibri Light" panose="020F0302020204030204" pitchFamily="34" charset="0"/>
                <a:cs typeface="Calibri" panose="020F0502020204030204" pitchFamily="34" charset="0"/>
              </a:rPr>
              <a:t>add or remove bullet points from text, just click the Bullets button on the Home tab.</a:t>
            </a:r>
          </a:p>
          <a:p>
            <a:pPr lvl="0">
              <a:spcBef>
                <a:spcPts val="2400"/>
              </a:spcBef>
            </a:pPr>
            <a:r>
              <a:rPr sz="6600" dirty="0">
                <a:solidFill>
                  <a:prstClr val="white">
                    <a:lumMod val="50000"/>
                  </a:prstClr>
                </a:solidFill>
                <a:latin typeface="Calibri Light" panose="020F0302020204030204" pitchFamily="34" charset="0"/>
                <a:cs typeface="Calibri" panose="020F0502020204030204" pitchFamily="34" charset="0"/>
              </a:rPr>
              <a:t>If you need more placeholders for titles, </a:t>
            </a:r>
            <a:r>
              <a:rPr lang="en-US" sz="6600" dirty="0" smtClean="0">
                <a:solidFill>
                  <a:prstClr val="white">
                    <a:lumMod val="50000"/>
                  </a:prstClr>
                </a:solidFill>
                <a:latin typeface="Calibri Light" panose="020F0302020204030204" pitchFamily="34" charset="0"/>
                <a:cs typeface="Calibri" panose="020F0502020204030204" pitchFamily="34" charset="0"/>
              </a:rPr>
              <a:t>content</a:t>
            </a:r>
            <a:r>
              <a:rPr sz="6600" dirty="0" smtClean="0">
                <a:solidFill>
                  <a:prstClr val="white">
                    <a:lumMod val="50000"/>
                  </a:prstClr>
                </a:solidFill>
                <a:latin typeface="Calibri Light" panose="020F0302020204030204" pitchFamily="34" charset="0"/>
                <a:cs typeface="Calibri" panose="020F0502020204030204" pitchFamily="34" charset="0"/>
              </a:rPr>
              <a:t> </a:t>
            </a:r>
            <a:r>
              <a:rPr sz="6600" dirty="0">
                <a:solidFill>
                  <a:prstClr val="white">
                    <a:lumMod val="50000"/>
                  </a:prstClr>
                </a:solidFill>
                <a:latin typeface="Calibri Light" panose="020F0302020204030204" pitchFamily="34" charset="0"/>
                <a:cs typeface="Calibri" panose="020F0502020204030204" pitchFamily="34" charset="0"/>
              </a:rPr>
              <a:t>or body text, just make a copy of what you need and drag it into place. PowerPoint’s Smart Guides will help you align it with everything else.</a:t>
            </a:r>
          </a:p>
          <a:p>
            <a:pPr lvl="0">
              <a:spcBef>
                <a:spcPts val="2400"/>
              </a:spcBef>
            </a:pPr>
            <a:r>
              <a:rPr sz="6600" dirty="0">
                <a:solidFill>
                  <a:prstClr val="white">
                    <a:lumMod val="50000"/>
                  </a:prstClr>
                </a:solidFill>
                <a:latin typeface="Calibri Light" panose="020F0302020204030204" pitchFamily="34" charset="0"/>
                <a:cs typeface="Calibri" panose="020F0502020204030204" pitchFamily="34" charset="0"/>
              </a:rPr>
              <a:t>Want to use your own pictures instead of ours? No problem! Just </a:t>
            </a:r>
            <a:r>
              <a:rPr lang="en-US" sz="6600" dirty="0" smtClean="0">
                <a:solidFill>
                  <a:prstClr val="white">
                    <a:lumMod val="50000"/>
                  </a:prstClr>
                </a:solidFill>
                <a:latin typeface="Calibri Light" panose="020F0302020204030204" pitchFamily="34" charset="0"/>
                <a:cs typeface="Calibri" panose="020F0502020204030204" pitchFamily="34" charset="0"/>
              </a:rPr>
              <a:t>right-</a:t>
            </a:r>
            <a:r>
              <a:rPr sz="6600" dirty="0" smtClean="0">
                <a:solidFill>
                  <a:prstClr val="white">
                    <a:lumMod val="50000"/>
                  </a:prstClr>
                </a:solidFill>
                <a:latin typeface="Calibri Light" panose="020F0302020204030204" pitchFamily="34" charset="0"/>
                <a:cs typeface="Calibri" panose="020F0502020204030204" pitchFamily="34" charset="0"/>
              </a:rPr>
              <a:t>click </a:t>
            </a:r>
            <a:r>
              <a:rPr sz="6600" dirty="0">
                <a:solidFill>
                  <a:prstClr val="white">
                    <a:lumMod val="50000"/>
                  </a:prstClr>
                </a:solidFill>
                <a:latin typeface="Calibri Light" panose="020F0302020204030204" pitchFamily="34" charset="0"/>
                <a:cs typeface="Calibri" panose="020F0502020204030204" pitchFamily="34" charset="0"/>
              </a:rPr>
              <a:t>a </a:t>
            </a:r>
            <a:r>
              <a:rPr sz="6600" dirty="0" smtClean="0">
                <a:solidFill>
                  <a:prstClr val="white">
                    <a:lumMod val="50000"/>
                  </a:prstClr>
                </a:solidFill>
                <a:latin typeface="Calibri Light" panose="020F0302020204030204" pitchFamily="34" charset="0"/>
                <a:cs typeface="Calibri" panose="020F0502020204030204" pitchFamily="34" charset="0"/>
              </a:rPr>
              <a:t>picture</a:t>
            </a:r>
            <a:r>
              <a:rPr lang="en-US" sz="6600" dirty="0" smtClean="0">
                <a:solidFill>
                  <a:prstClr val="white">
                    <a:lumMod val="50000"/>
                  </a:prstClr>
                </a:solidFill>
                <a:latin typeface="Calibri Light" panose="020F0302020204030204" pitchFamily="34" charset="0"/>
                <a:cs typeface="Calibri" panose="020F0502020204030204" pitchFamily="34" charset="0"/>
              </a:rPr>
              <a:t> and choose Change Picture. Maintain the</a:t>
            </a:r>
            <a:r>
              <a:rPr lang="en-US" sz="6600" baseline="0" dirty="0" smtClean="0">
                <a:solidFill>
                  <a:prstClr val="white">
                    <a:lumMod val="50000"/>
                  </a:prstClr>
                </a:solidFill>
                <a:latin typeface="Calibri Light" panose="020F0302020204030204" pitchFamily="34" charset="0"/>
                <a:cs typeface="Calibri" panose="020F0502020204030204" pitchFamily="34" charset="0"/>
              </a:rPr>
              <a:t> proportion of pictures as you r</a:t>
            </a:r>
            <a:r>
              <a:rPr lang="en-US" sz="6600" dirty="0" smtClean="0">
                <a:solidFill>
                  <a:prstClr val="white">
                    <a:lumMod val="50000"/>
                  </a:prstClr>
                </a:solidFill>
                <a:latin typeface="Calibri Light" panose="020F0302020204030204" pitchFamily="34" charset="0"/>
                <a:cs typeface="Calibri" panose="020F0502020204030204" pitchFamily="34" charset="0"/>
              </a:rPr>
              <a:t>esize</a:t>
            </a:r>
            <a:r>
              <a:rPr lang="en-US" sz="6600" baseline="0" dirty="0" smtClean="0">
                <a:solidFill>
                  <a:prstClr val="white">
                    <a:lumMod val="50000"/>
                  </a:prstClr>
                </a:solidFill>
                <a:latin typeface="Calibri Light" panose="020F0302020204030204" pitchFamily="34" charset="0"/>
                <a:cs typeface="Calibri" panose="020F0502020204030204" pitchFamily="34" charset="0"/>
              </a:rPr>
              <a:t> by dragging a corner.</a:t>
            </a:r>
            <a:endParaRPr sz="6600" dirty="0">
              <a:solidFill>
                <a:prstClr val="white">
                  <a:lumMod val="50000"/>
                </a:prstClr>
              </a:solidFill>
              <a:latin typeface="Calibri Light" panose="020F0302020204030204" pitchFamily="34" charset="0"/>
              <a:cs typeface="Calibri" panose="020F0502020204030204" pitchFamily="34" charset="0"/>
            </a:endParaRPr>
          </a:p>
        </p:txBody>
      </p:sp>
    </p:spTree>
    <p:extLst>
      <p:ext uri="{BB962C8B-B14F-4D97-AF65-F5344CB8AC3E}">
        <p14:creationId xmlns:p14="http://schemas.microsoft.com/office/powerpoint/2010/main" val="145907722"/>
      </p:ext>
    </p:extLst>
  </p:cSld>
  <p:clrMapOvr>
    <a:masterClrMapping/>
  </p:clrMapOvr>
  <p:extLst mod="1">
    <p:ext uri="{DCECCB84-F9BA-43D5-87BE-67443E8EF086}">
      <p15:sldGuideLst xmlns:p15="http://schemas.microsoft.com/office/powerpoint/2012/main">
        <p15:guide id="1" pos="9168" userDrawn="1">
          <p15:clr>
            <a:srgbClr val="A4A3A4"/>
          </p15:clr>
        </p15:guide>
        <p15:guide id="2" pos="18480" userDrawn="1">
          <p15:clr>
            <a:srgbClr val="A4A3A4"/>
          </p15:clr>
        </p15:guide>
      </p15:sldGuideLst>
    </p:ext>
  </p:extLst>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bwMode="invGray">
          <a:xfrm>
            <a:off x="0" y="0"/>
            <a:ext cx="43891200" cy="50292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bwMode="auto">
          <a:xfrm>
            <a:off x="6400800" y="990600"/>
            <a:ext cx="31089600" cy="251454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400800" y="6019800"/>
            <a:ext cx="31089600" cy="2362962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143000" y="32114698"/>
            <a:ext cx="9875520" cy="457200"/>
          </a:xfrm>
          <a:prstGeom prst="rect">
            <a:avLst/>
          </a:prstGeom>
        </p:spPr>
        <p:txBody>
          <a:bodyPr vert="horz" lIns="91440" tIns="45720" rIns="91440" bIns="45720" rtlCol="0" anchor="ctr"/>
          <a:lstStyle>
            <a:lvl1pPr algn="l">
              <a:defRPr sz="1600">
                <a:solidFill>
                  <a:schemeClr val="tx1">
                    <a:tint val="75000"/>
                  </a:schemeClr>
                </a:solidFill>
              </a:defRPr>
            </a:lvl1pPr>
          </a:lstStyle>
          <a:p>
            <a:fld id="{ECAA57DF-1C19-4726-AB84-014692BAD8F5}" type="datetimeFigureOut">
              <a:rPr lang="en-US" smtClean="0"/>
              <a:pPr/>
              <a:t>5/1/17</a:t>
            </a:fld>
            <a:endParaRPr lang="en-US"/>
          </a:p>
        </p:txBody>
      </p:sp>
      <p:sp>
        <p:nvSpPr>
          <p:cNvPr id="5" name="Footer Placeholder 4"/>
          <p:cNvSpPr>
            <a:spLocks noGrp="1"/>
          </p:cNvSpPr>
          <p:nvPr>
            <p:ph type="ftr" sz="quarter" idx="3"/>
          </p:nvPr>
        </p:nvSpPr>
        <p:spPr>
          <a:xfrm>
            <a:off x="11018520" y="32114698"/>
            <a:ext cx="21854160" cy="457200"/>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32872680" y="32114698"/>
            <a:ext cx="9875520" cy="457200"/>
          </a:xfrm>
          <a:prstGeom prst="rect">
            <a:avLst/>
          </a:prstGeom>
        </p:spPr>
        <p:txBody>
          <a:bodyPr vert="horz" lIns="91440" tIns="45720" rIns="91440" bIns="45720" rtlCol="0" anchor="ctr"/>
          <a:lstStyle>
            <a:lvl1pPr algn="r">
              <a:defRPr sz="1600">
                <a:solidFill>
                  <a:schemeClr val="tx1">
                    <a:tint val="75000"/>
                  </a:schemeClr>
                </a:solidFill>
              </a:defRPr>
            </a:lvl1pPr>
          </a:lstStyle>
          <a:p>
            <a:fld id="{91B4C631-C489-4C11-812F-2172FBEAE82B}" type="slidenum">
              <a:rPr lang="en-US" smtClean="0"/>
              <a:pPr/>
              <a:t>‹#›</a:t>
            </a:fld>
            <a:endParaRPr lang="en-US"/>
          </a:p>
        </p:txBody>
      </p:sp>
    </p:spTree>
    <p:extLst>
      <p:ext uri="{BB962C8B-B14F-4D97-AF65-F5344CB8AC3E}">
        <p14:creationId xmlns:p14="http://schemas.microsoft.com/office/powerpoint/2010/main" val="2508807471"/>
      </p:ext>
    </p:extLst>
  </p:cSld>
  <p:clrMap bg1="lt1" tx1="dk1" bg2="lt2" tx2="dk2" accent1="accent1" accent2="accent2" accent3="accent3" accent4="accent4" accent5="accent5" accent6="accent6" hlink="hlink" folHlink="folHlink"/>
  <p:sldLayoutIdLst>
    <p:sldLayoutId id="2147483672" r:id="rId1"/>
  </p:sldLayoutIdLst>
  <p:txStyles>
    <p:titleStyle>
      <a:lvl1pPr algn="l" defTabSz="4389120" rtl="0" eaLnBrk="1" latinLnBrk="0" hangingPunct="1">
        <a:lnSpc>
          <a:spcPct val="90000"/>
        </a:lnSpc>
        <a:spcBef>
          <a:spcPct val="0"/>
        </a:spcBef>
        <a:buNone/>
        <a:defRPr sz="8800" b="1" kern="1200">
          <a:solidFill>
            <a:schemeClr val="bg1"/>
          </a:solidFill>
          <a:latin typeface="+mj-lt"/>
          <a:ea typeface="+mj-ea"/>
          <a:cs typeface="+mj-cs"/>
        </a:defRPr>
      </a:lvl1pPr>
    </p:titleStyle>
    <p:bodyStyle>
      <a:lvl1pPr marL="457200" indent="-457200" algn="l" defTabSz="4389120" rtl="0" eaLnBrk="1" latinLnBrk="0" hangingPunct="1">
        <a:lnSpc>
          <a:spcPct val="100000"/>
        </a:lnSpc>
        <a:spcBef>
          <a:spcPts val="12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3pPr>
      <a:lvl4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4pPr>
      <a:lvl5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5pPr>
      <a:lvl6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6pPr>
      <a:lvl7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7pPr>
      <a:lvl8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8pPr>
      <a:lvl9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0368" userDrawn="1">
          <p15:clr>
            <a:srgbClr val="A4A3A4"/>
          </p15:clr>
        </p15:guide>
        <p15:guide id="2" pos="720" userDrawn="1">
          <p15:clr>
            <a:srgbClr val="A4A3A4"/>
          </p15:clr>
        </p15:guide>
        <p15:guide id="3" pos="26928" userDrawn="1">
          <p15:clr>
            <a:srgbClr val="A4A3A4"/>
          </p15:clr>
        </p15:guide>
        <p15:guide id="4" pos="13824" userDrawn="1">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jpg"/><Relationship Id="rId6" Type="http://schemas.openxmlformats.org/officeDocument/2006/relationships/image" Target="../media/image5.jpg"/><Relationship Id="rId7" Type="http://schemas.openxmlformats.org/officeDocument/2006/relationships/image" Target="../media/image6.jpg"/><Relationship Id="rId8" Type="http://schemas.openxmlformats.org/officeDocument/2006/relationships/image" Target="../media/image7.jpg"/><Relationship Id="rId1" Type="http://schemas.openxmlformats.org/officeDocument/2006/relationships/slideLayout" Target="../slideLayouts/slideLayout1.xml"/><Relationship Id="rId2"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400800" y="893640"/>
            <a:ext cx="30399132" cy="2514540"/>
          </a:xfrm>
        </p:spPr>
        <p:txBody>
          <a:bodyPr>
            <a:normAutofit/>
          </a:bodyPr>
          <a:lstStyle/>
          <a:p>
            <a:pPr algn="ctr"/>
            <a:r>
              <a:rPr lang="en-US" dirty="0" err="1"/>
              <a:t>myUFO</a:t>
            </a:r>
            <a:r>
              <a:rPr lang="en-US" dirty="0"/>
              <a:t>: A UFO Sighting Checker based on Weather and Geo Information </a:t>
            </a:r>
            <a:r>
              <a:rPr lang="en-US" dirty="0" smtClean="0"/>
              <a:t>Analysis</a:t>
            </a:r>
            <a:endParaRPr lang="en-US" dirty="0"/>
          </a:p>
        </p:txBody>
      </p:sp>
      <p:sp>
        <p:nvSpPr>
          <p:cNvPr id="23" name="Text Placeholder 22"/>
          <p:cNvSpPr>
            <a:spLocks noGrp="1"/>
          </p:cNvSpPr>
          <p:nvPr>
            <p:ph type="body" sz="quarter" idx="36"/>
          </p:nvPr>
        </p:nvSpPr>
        <p:spPr>
          <a:xfrm>
            <a:off x="6400800" y="3742745"/>
            <a:ext cx="31089600" cy="1234017"/>
          </a:xfrm>
        </p:spPr>
        <p:txBody>
          <a:bodyPr/>
          <a:lstStyle/>
          <a:p>
            <a:pPr algn="ctr"/>
            <a:r>
              <a:rPr lang="en-US" altLang="zh-CN" sz="3200" dirty="0" err="1" smtClean="0"/>
              <a:t>Jin</a:t>
            </a:r>
            <a:r>
              <a:rPr lang="zh-CN" altLang="en-US" sz="3200" dirty="0" smtClean="0"/>
              <a:t> </a:t>
            </a:r>
            <a:r>
              <a:rPr lang="en-US" altLang="zh-CN" sz="3200" dirty="0" smtClean="0"/>
              <a:t>Yan</a:t>
            </a:r>
            <a:r>
              <a:rPr lang="zh-CN" altLang="en-US" sz="3200" dirty="0" smtClean="0"/>
              <a:t> </a:t>
            </a:r>
            <a:r>
              <a:rPr lang="en-US" altLang="zh-CN" sz="3200" dirty="0" smtClean="0"/>
              <a:t>(jyan16),</a:t>
            </a:r>
            <a:r>
              <a:rPr lang="zh-CN" altLang="en-US" sz="3200" dirty="0" smtClean="0"/>
              <a:t> </a:t>
            </a:r>
            <a:r>
              <a:rPr lang="en-US" altLang="zh-CN" sz="3200" dirty="0" smtClean="0"/>
              <a:t>Lei</a:t>
            </a:r>
            <a:r>
              <a:rPr lang="zh-CN" altLang="en-US" sz="3200" dirty="0" smtClean="0"/>
              <a:t> </a:t>
            </a:r>
            <a:r>
              <a:rPr lang="en-US" altLang="zh-CN" sz="3200" dirty="0" smtClean="0"/>
              <a:t>Tian(ltian1),</a:t>
            </a:r>
            <a:r>
              <a:rPr lang="zh-CN" altLang="en-US" sz="3200" dirty="0" smtClean="0"/>
              <a:t> </a:t>
            </a:r>
            <a:r>
              <a:rPr lang="en-US" altLang="zh-CN" sz="3200" dirty="0" smtClean="0"/>
              <a:t>Yao</a:t>
            </a:r>
            <a:r>
              <a:rPr lang="zh-CN" altLang="en-US" sz="3200" dirty="0" smtClean="0"/>
              <a:t> </a:t>
            </a:r>
            <a:r>
              <a:rPr lang="en-US" altLang="zh-CN" sz="3200" dirty="0" smtClean="0"/>
              <a:t>Yao,</a:t>
            </a:r>
            <a:r>
              <a:rPr lang="zh-CN" altLang="en-US" sz="3200" dirty="0" smtClean="0"/>
              <a:t> </a:t>
            </a:r>
            <a:r>
              <a:rPr lang="en-US" altLang="zh-CN" sz="3200" dirty="0" smtClean="0"/>
              <a:t>Jing</a:t>
            </a:r>
            <a:r>
              <a:rPr lang="zh-CN" altLang="en-US" sz="3200" dirty="0" smtClean="0"/>
              <a:t> </a:t>
            </a:r>
            <a:r>
              <a:rPr lang="en-US" altLang="zh-CN" sz="3200" dirty="0" smtClean="0"/>
              <a:t>Qian</a:t>
            </a:r>
          </a:p>
          <a:p>
            <a:pPr algn="ctr"/>
            <a:r>
              <a:rPr lang="en-US" altLang="zh-CN" sz="3200" dirty="0" err="1" smtClean="0"/>
              <a:t>Carstain</a:t>
            </a:r>
            <a:r>
              <a:rPr lang="zh-CN" altLang="en-US" sz="3200" dirty="0" smtClean="0"/>
              <a:t> </a:t>
            </a:r>
            <a:r>
              <a:rPr lang="en-US" altLang="zh-CN" sz="3200" dirty="0" smtClean="0"/>
              <a:t>Binning,</a:t>
            </a:r>
            <a:r>
              <a:rPr lang="zh-CN" altLang="en-US" sz="3200" dirty="0" smtClean="0"/>
              <a:t> </a:t>
            </a:r>
            <a:r>
              <a:rPr lang="en-US" altLang="zh-CN" sz="3200" dirty="0" smtClean="0"/>
              <a:t>CS1951-A,</a:t>
            </a:r>
            <a:r>
              <a:rPr lang="zh-CN" altLang="en-US" sz="3200" dirty="0" smtClean="0"/>
              <a:t> </a:t>
            </a:r>
            <a:r>
              <a:rPr lang="en-US" altLang="zh-CN" sz="3200" dirty="0" smtClean="0"/>
              <a:t>Spring</a:t>
            </a:r>
            <a:r>
              <a:rPr lang="zh-CN" altLang="en-US" sz="3200" dirty="0" smtClean="0"/>
              <a:t> </a:t>
            </a:r>
            <a:r>
              <a:rPr lang="en-US" altLang="zh-CN" sz="3200" dirty="0" smtClean="0"/>
              <a:t>2017</a:t>
            </a:r>
            <a:r>
              <a:rPr lang="zh-CN" altLang="en-US" sz="3200" dirty="0" smtClean="0"/>
              <a:t> </a:t>
            </a:r>
            <a:endParaRPr lang="en-US" sz="3200" dirty="0"/>
          </a:p>
        </p:txBody>
      </p:sp>
      <p:sp>
        <p:nvSpPr>
          <p:cNvPr id="5" name="Text Placeholder 4"/>
          <p:cNvSpPr>
            <a:spLocks noGrp="1"/>
          </p:cNvSpPr>
          <p:nvPr>
            <p:ph type="body" sz="quarter" idx="13"/>
          </p:nvPr>
        </p:nvSpPr>
        <p:spPr>
          <a:xfrm>
            <a:off x="1142683" y="5926911"/>
            <a:ext cx="12835103" cy="1219200"/>
          </a:xfrm>
        </p:spPr>
        <p:txBody>
          <a:bodyPr/>
          <a:lstStyle/>
          <a:p>
            <a:r>
              <a:rPr lang="en-US" dirty="0"/>
              <a:t>Introduction &amp; </a:t>
            </a:r>
            <a:r>
              <a:rPr lang="en-US" dirty="0" smtClean="0"/>
              <a:t>Hypothesis</a:t>
            </a:r>
            <a:endParaRPr lang="en-US" dirty="0"/>
          </a:p>
        </p:txBody>
      </p:sp>
      <p:sp>
        <p:nvSpPr>
          <p:cNvPr id="11" name="Content Placeholder 10"/>
          <p:cNvSpPr>
            <a:spLocks noGrp="1"/>
          </p:cNvSpPr>
          <p:nvPr>
            <p:ph sz="quarter" idx="24"/>
          </p:nvPr>
        </p:nvSpPr>
        <p:spPr>
          <a:xfrm>
            <a:off x="1142682" y="7626451"/>
            <a:ext cx="12835103" cy="5561925"/>
          </a:xfrm>
        </p:spPr>
        <p:txBody>
          <a:bodyPr>
            <a:noAutofit/>
          </a:bodyPr>
          <a:lstStyle/>
          <a:p>
            <a:pPr algn="just" fontAlgn="base"/>
            <a:r>
              <a:rPr lang="en-US" sz="3200" dirty="0"/>
              <a:t>UFO reports have been around us for decades, and people tell their UFO sightings in different ways. Predicting anything with UFO is intriguing since these tiny fickle light dots leave us little trace behind. </a:t>
            </a:r>
          </a:p>
          <a:p>
            <a:pPr algn="just" fontAlgn="base"/>
            <a:r>
              <a:rPr lang="en-US" sz="3200" dirty="0"/>
              <a:t>We will try to investigate this topic in three steps. Firstly, we will figure out correlations between UFO sightings and other source of information such as geometry, weather, population and area data. Secondly, based on statistic analysis and machine learning techniques, we will develop models to detect fake UFO reports. Finally, we will build a web application to visualize our analysis results, and enable users to report their own sightings. </a:t>
            </a:r>
          </a:p>
        </p:txBody>
      </p:sp>
      <p:sp>
        <p:nvSpPr>
          <p:cNvPr id="7" name="Text Placeholder 6"/>
          <p:cNvSpPr>
            <a:spLocks noGrp="1"/>
          </p:cNvSpPr>
          <p:nvPr>
            <p:ph type="body" sz="quarter" idx="17"/>
          </p:nvPr>
        </p:nvSpPr>
        <p:spPr>
          <a:xfrm>
            <a:off x="1142682" y="13181037"/>
            <a:ext cx="12977988" cy="1219200"/>
          </a:xfrm>
        </p:spPr>
        <p:txBody>
          <a:bodyPr/>
          <a:lstStyle/>
          <a:p>
            <a:r>
              <a:rPr lang="en-US" dirty="0"/>
              <a:t>Data </a:t>
            </a:r>
            <a:r>
              <a:rPr lang="en-US" altLang="zh-CN" dirty="0" smtClean="0"/>
              <a:t>ETL</a:t>
            </a:r>
            <a:endParaRPr lang="en-US" dirty="0"/>
          </a:p>
        </p:txBody>
      </p:sp>
      <p:sp>
        <p:nvSpPr>
          <p:cNvPr id="12" name="Content Placeholder 11"/>
          <p:cNvSpPr>
            <a:spLocks noGrp="1"/>
          </p:cNvSpPr>
          <p:nvPr>
            <p:ph sz="quarter" idx="25"/>
          </p:nvPr>
        </p:nvSpPr>
        <p:spPr>
          <a:xfrm>
            <a:off x="1141238" y="14305748"/>
            <a:ext cx="12707971" cy="3036060"/>
          </a:xfrm>
        </p:spPr>
        <p:txBody>
          <a:bodyPr>
            <a:noAutofit/>
          </a:bodyPr>
          <a:lstStyle/>
          <a:p>
            <a:pPr fontAlgn="base"/>
            <a:r>
              <a:rPr lang="en-US" sz="3200" dirty="0"/>
              <a:t>Data </a:t>
            </a:r>
            <a:r>
              <a:rPr lang="en-US" sz="3200" dirty="0" smtClean="0"/>
              <a:t>source:</a:t>
            </a:r>
            <a:r>
              <a:rPr lang="zh-CN" altLang="en-US" sz="3200" dirty="0" smtClean="0"/>
              <a:t> </a:t>
            </a:r>
            <a:r>
              <a:rPr lang="en-US" altLang="zh-CN" sz="3200" dirty="0" smtClean="0"/>
              <a:t>		</a:t>
            </a:r>
            <a:r>
              <a:rPr lang="zh-CN" altLang="en-US" sz="3200" dirty="0" smtClean="0"/>
              <a:t>                               </a:t>
            </a:r>
            <a:r>
              <a:rPr lang="en-US" sz="3200" dirty="0" smtClean="0"/>
              <a:t>UFO </a:t>
            </a:r>
            <a:r>
              <a:rPr lang="en-US" sz="3200" dirty="0"/>
              <a:t>reports data: NUFORC(National UFO Report Center) </a:t>
            </a:r>
            <a:r>
              <a:rPr lang="zh-CN" altLang="en-US" sz="3200" dirty="0" smtClean="0"/>
              <a:t>                     </a:t>
            </a:r>
            <a:r>
              <a:rPr lang="en-US" sz="3200" dirty="0" smtClean="0"/>
              <a:t>GIS </a:t>
            </a:r>
            <a:r>
              <a:rPr lang="en-US" sz="3200" dirty="0"/>
              <a:t>data: </a:t>
            </a:r>
            <a:r>
              <a:rPr lang="en-US" sz="3200" dirty="0" smtClean="0"/>
              <a:t>Google‘s </a:t>
            </a:r>
            <a:r>
              <a:rPr lang="en-US" sz="3200" dirty="0"/>
              <a:t>API </a:t>
            </a:r>
            <a:r>
              <a:rPr lang="zh-CN" altLang="en-US" sz="3200" dirty="0" smtClean="0"/>
              <a:t>  </a:t>
            </a:r>
            <a:r>
              <a:rPr lang="en-US" altLang="zh-CN" sz="3200" dirty="0" smtClean="0"/>
              <a:t>		</a:t>
            </a:r>
            <a:r>
              <a:rPr lang="zh-CN" altLang="en-US" sz="3200" dirty="0" smtClean="0"/>
              <a:t>                          </a:t>
            </a:r>
            <a:r>
              <a:rPr lang="en-US" sz="3200" dirty="0" smtClean="0"/>
              <a:t>Weather </a:t>
            </a:r>
            <a:r>
              <a:rPr lang="en-US" sz="3200" dirty="0"/>
              <a:t>data: </a:t>
            </a:r>
            <a:r>
              <a:rPr lang="en-US" altLang="zh-CN" sz="3200" dirty="0" err="1" smtClean="0"/>
              <a:t>DarkSky</a:t>
            </a:r>
            <a:r>
              <a:rPr lang="en-US" sz="3200" dirty="0" smtClean="0"/>
              <a:t>		</a:t>
            </a:r>
            <a:r>
              <a:rPr lang="zh-CN" altLang="en-US" sz="3200" dirty="0" smtClean="0"/>
              <a:t>                                </a:t>
            </a:r>
            <a:r>
              <a:rPr lang="en-US" sz="3200" dirty="0" smtClean="0"/>
              <a:t>U.S</a:t>
            </a:r>
            <a:r>
              <a:rPr lang="en-US" sz="3200" dirty="0"/>
              <a:t>. population data: U.S. Census Bureau </a:t>
            </a:r>
            <a:endParaRPr lang="en-US" sz="3200" dirty="0" smtClean="0"/>
          </a:p>
        </p:txBody>
      </p:sp>
      <p:sp>
        <p:nvSpPr>
          <p:cNvPr id="8" name="Text Placeholder 7"/>
          <p:cNvSpPr>
            <a:spLocks noGrp="1"/>
          </p:cNvSpPr>
          <p:nvPr>
            <p:ph type="body" sz="quarter" idx="19"/>
          </p:nvPr>
        </p:nvSpPr>
        <p:spPr>
          <a:xfrm>
            <a:off x="15531949" y="5926911"/>
            <a:ext cx="12801600" cy="1219200"/>
          </a:xfrm>
        </p:spPr>
        <p:txBody>
          <a:bodyPr/>
          <a:lstStyle/>
          <a:p>
            <a:r>
              <a:rPr lang="en-US" altLang="zh-CN" dirty="0" smtClean="0"/>
              <a:t>Methodology</a:t>
            </a:r>
            <a:endParaRPr lang="en-US" dirty="0"/>
          </a:p>
        </p:txBody>
      </p:sp>
      <p:sp>
        <p:nvSpPr>
          <p:cNvPr id="13" name="Content Placeholder 12"/>
          <p:cNvSpPr>
            <a:spLocks noGrp="1"/>
          </p:cNvSpPr>
          <p:nvPr>
            <p:ph sz="quarter" idx="26"/>
          </p:nvPr>
        </p:nvSpPr>
        <p:spPr>
          <a:xfrm>
            <a:off x="15519096" y="7146111"/>
            <a:ext cx="12814453" cy="6712764"/>
          </a:xfrm>
        </p:spPr>
        <p:txBody>
          <a:bodyPr>
            <a:noAutofit/>
          </a:bodyPr>
          <a:lstStyle/>
          <a:p>
            <a:pPr fontAlgn="base"/>
            <a:r>
              <a:rPr lang="en-US" sz="3200" dirty="0" smtClean="0"/>
              <a:t>Fake </a:t>
            </a:r>
            <a:r>
              <a:rPr lang="en-US" sz="3200" dirty="0"/>
              <a:t>detection: </a:t>
            </a:r>
            <a:br>
              <a:rPr lang="en-US" sz="3200" dirty="0"/>
            </a:br>
            <a:r>
              <a:rPr lang="en-US" sz="3200" dirty="0"/>
              <a:t>We use four models to do fake detection: decision tree and logistic regression to train text features, decision tree and SVM to train numeric features. They vote for the final result in average.</a:t>
            </a:r>
          </a:p>
          <a:p>
            <a:pPr fontAlgn="base"/>
            <a:r>
              <a:rPr lang="en-US" sz="3200" dirty="0"/>
              <a:t>Sighting number Analysis: </a:t>
            </a:r>
            <a:br>
              <a:rPr lang="en-US" sz="3200" dirty="0"/>
            </a:br>
            <a:r>
              <a:rPr lang="en-US" sz="3200" dirty="0"/>
              <a:t>We draw a </a:t>
            </a:r>
            <a:r>
              <a:rPr lang="en-US" sz="3200" dirty="0" smtClean="0"/>
              <a:t>heat</a:t>
            </a:r>
            <a:r>
              <a:rPr lang="zh-CN" altLang="en-US" sz="3200" dirty="0" smtClean="0"/>
              <a:t> </a:t>
            </a:r>
            <a:r>
              <a:rPr lang="en-US" sz="3200" dirty="0" smtClean="0"/>
              <a:t>map </a:t>
            </a:r>
            <a:r>
              <a:rPr lang="en-US" sz="3200" dirty="0"/>
              <a:t>to show the distribution of accumulate UFO sightings, and polynomial regression to analyze it. Some statistic methodology are used.</a:t>
            </a:r>
          </a:p>
          <a:p>
            <a:pPr fontAlgn="base"/>
            <a:r>
              <a:rPr lang="en-US" sz="3200" dirty="0"/>
              <a:t>Website building: </a:t>
            </a:r>
            <a:br>
              <a:rPr lang="en-US" sz="3200" dirty="0"/>
            </a:br>
            <a:r>
              <a:rPr lang="en-US" sz="3200" dirty="0"/>
              <a:t>We build a web application for users to report their UFO sightings, view our checking results of their reports, and the statistic conclusion of this topic. The structure of our web application are shown </a:t>
            </a:r>
            <a:r>
              <a:rPr lang="en-US" altLang="zh-CN" sz="3200" dirty="0"/>
              <a:t>in</a:t>
            </a:r>
            <a:r>
              <a:rPr lang="zh-CN" altLang="en-US" sz="3200" dirty="0"/>
              <a:t> </a:t>
            </a:r>
            <a:r>
              <a:rPr lang="en-US" altLang="zh-CN" sz="3200" dirty="0"/>
              <a:t>figure</a:t>
            </a:r>
            <a:r>
              <a:rPr lang="zh-CN" altLang="en-US" sz="3200" dirty="0"/>
              <a:t> </a:t>
            </a:r>
            <a:r>
              <a:rPr lang="en-US" altLang="zh-CN" sz="3200" dirty="0"/>
              <a:t>1.</a:t>
            </a:r>
            <a:r>
              <a:rPr lang="en-US" sz="3200" dirty="0"/>
              <a:t/>
            </a:r>
            <a:br>
              <a:rPr lang="en-US" sz="3200" dirty="0"/>
            </a:br>
            <a:endParaRPr lang="en-US" sz="3200" dirty="0"/>
          </a:p>
        </p:txBody>
      </p:sp>
      <p:sp>
        <p:nvSpPr>
          <p:cNvPr id="16" name="Text Placeholder 15"/>
          <p:cNvSpPr>
            <a:spLocks noGrp="1"/>
          </p:cNvSpPr>
          <p:nvPr>
            <p:ph type="body" sz="quarter" idx="29"/>
          </p:nvPr>
        </p:nvSpPr>
        <p:spPr>
          <a:xfrm>
            <a:off x="29900563" y="21534250"/>
            <a:ext cx="12801600" cy="1219200"/>
          </a:xfrm>
        </p:spPr>
        <p:txBody>
          <a:bodyPr/>
          <a:lstStyle/>
          <a:p>
            <a:r>
              <a:rPr lang="en-US" altLang="zh-CN" dirty="0" err="1" smtClean="0"/>
              <a:t>Chalenges</a:t>
            </a:r>
            <a:endParaRPr lang="en-US" dirty="0"/>
          </a:p>
        </p:txBody>
      </p:sp>
      <p:sp>
        <p:nvSpPr>
          <p:cNvPr id="18" name="Text Placeholder 17"/>
          <p:cNvSpPr>
            <a:spLocks noGrp="1"/>
          </p:cNvSpPr>
          <p:nvPr>
            <p:ph type="body" sz="quarter" idx="31"/>
          </p:nvPr>
        </p:nvSpPr>
        <p:spPr>
          <a:xfrm>
            <a:off x="29900563" y="5926911"/>
            <a:ext cx="12801600" cy="1219200"/>
          </a:xfrm>
        </p:spPr>
        <p:txBody>
          <a:bodyPr/>
          <a:lstStyle/>
          <a:p>
            <a:r>
              <a:rPr lang="en-US" altLang="zh-CN" dirty="0" smtClean="0"/>
              <a:t>Machine</a:t>
            </a:r>
            <a:r>
              <a:rPr lang="zh-CN" altLang="en-US" dirty="0" smtClean="0"/>
              <a:t> </a:t>
            </a:r>
            <a:r>
              <a:rPr lang="en-US" altLang="zh-CN" dirty="0" smtClean="0"/>
              <a:t>learning</a:t>
            </a:r>
            <a:endParaRPr lang="en-US" dirty="0"/>
          </a:p>
        </p:txBody>
      </p:sp>
      <p:sp>
        <p:nvSpPr>
          <p:cNvPr id="21" name="Text Placeholder 20"/>
          <p:cNvSpPr>
            <a:spLocks noGrp="1"/>
          </p:cNvSpPr>
          <p:nvPr>
            <p:ph type="body" sz="quarter" idx="34"/>
          </p:nvPr>
        </p:nvSpPr>
        <p:spPr/>
        <p:txBody>
          <a:bodyPr/>
          <a:lstStyle/>
          <a:p>
            <a:r>
              <a:rPr lang="en-US" dirty="0" smtClean="0"/>
              <a:t>conclusions</a:t>
            </a:r>
            <a:endParaRPr lang="en-US" dirty="0"/>
          </a:p>
        </p:txBody>
      </p:sp>
      <p:sp>
        <p:nvSpPr>
          <p:cNvPr id="22" name="Content Placeholder 21"/>
          <p:cNvSpPr>
            <a:spLocks noGrp="1"/>
          </p:cNvSpPr>
          <p:nvPr>
            <p:ph sz="quarter" idx="35"/>
          </p:nvPr>
        </p:nvSpPr>
        <p:spPr/>
        <p:txBody>
          <a:bodyPr/>
          <a:lstStyle/>
          <a:p>
            <a:r>
              <a:rPr lang="en-US" dirty="0" smtClean="0"/>
              <a:t>Conclusion 1</a:t>
            </a:r>
          </a:p>
          <a:p>
            <a:r>
              <a:rPr lang="en-US" dirty="0" smtClean="0"/>
              <a:t>Conclusion 2</a:t>
            </a:r>
          </a:p>
          <a:p>
            <a:r>
              <a:rPr lang="en-US" dirty="0" smtClean="0"/>
              <a:t>Conclusion 3</a:t>
            </a:r>
            <a:endParaRPr lang="en-US" dirty="0"/>
          </a:p>
        </p:txBody>
      </p:sp>
      <p:sp>
        <p:nvSpPr>
          <p:cNvPr id="2" name="TextBox 1"/>
          <p:cNvSpPr txBox="1"/>
          <p:nvPr/>
        </p:nvSpPr>
        <p:spPr>
          <a:xfrm>
            <a:off x="44439840" y="3344091"/>
            <a:ext cx="184731" cy="1015663"/>
          </a:xfrm>
          <a:prstGeom prst="rect">
            <a:avLst/>
          </a:prstGeom>
          <a:noFill/>
        </p:spPr>
        <p:txBody>
          <a:bodyPr wrap="none" rtlCol="0">
            <a:spAutoFit/>
          </a:bodyPr>
          <a:lstStyle/>
          <a:p>
            <a:endParaRPr lang="en-US" sz="6000" dirty="0" err="1" smtClean="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041093" y="585100"/>
            <a:ext cx="3575468" cy="4653499"/>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6437" y="440722"/>
            <a:ext cx="8943103" cy="4326529"/>
          </a:xfrm>
          <a:prstGeom prst="rect">
            <a:avLst/>
          </a:prstGeom>
        </p:spPr>
      </p:pic>
      <p:sp>
        <p:nvSpPr>
          <p:cNvPr id="10" name="Rectangle 9"/>
          <p:cNvSpPr/>
          <p:nvPr/>
        </p:nvSpPr>
        <p:spPr>
          <a:xfrm>
            <a:off x="3416968" y="2054658"/>
            <a:ext cx="6833937" cy="17010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0" dirty="0" err="1" smtClean="0"/>
          </a:p>
        </p:txBody>
      </p:sp>
      <p:sp>
        <p:nvSpPr>
          <p:cNvPr id="44" name="Content Placeholder 12"/>
          <p:cNvSpPr>
            <a:spLocks noGrp="1"/>
          </p:cNvSpPr>
          <p:nvPr>
            <p:ph sz="quarter" idx="26"/>
          </p:nvPr>
        </p:nvSpPr>
        <p:spPr>
          <a:xfrm>
            <a:off x="29887712" y="7376180"/>
            <a:ext cx="12814451" cy="8432800"/>
          </a:xfrm>
        </p:spPr>
        <p:txBody>
          <a:bodyPr>
            <a:normAutofit/>
          </a:bodyPr>
          <a:lstStyle/>
          <a:p>
            <a:pPr fontAlgn="base"/>
            <a:r>
              <a:rPr lang="en-US" sz="3500" dirty="0"/>
              <a:t>Our machine learning work focus on using supervised learning algorithms to detect fake reports, as well as regression method for distribution analysis. </a:t>
            </a:r>
          </a:p>
          <a:p>
            <a:pPr fontAlgn="base"/>
            <a:r>
              <a:rPr lang="en-US" sz="3500" dirty="0"/>
              <a:t>We use logistic regression and decision tree to process summary data, and </a:t>
            </a:r>
            <a:r>
              <a:rPr lang="en-US" sz="3500" dirty="0" err="1"/>
              <a:t>rbf</a:t>
            </a:r>
            <a:r>
              <a:rPr lang="en-US" sz="3500" dirty="0"/>
              <a:t> kernel - SVM and decision tree to check numeric (</a:t>
            </a:r>
            <a:r>
              <a:rPr lang="en-US" sz="3500" dirty="0" err="1"/>
              <a:t>lat</a:t>
            </a:r>
            <a:r>
              <a:rPr lang="en-US" sz="3500" dirty="0"/>
              <a:t>, </a:t>
            </a:r>
            <a:r>
              <a:rPr lang="en-US" sz="3500" dirty="0" err="1"/>
              <a:t>lng</a:t>
            </a:r>
            <a:r>
              <a:rPr lang="en-US" sz="3500" dirty="0"/>
              <a:t>, sighting time, sighting shape, weather-tag and visibility) data. All these classifiers vote in average to give out the final grade of user reports. One possible feedback are shown above</a:t>
            </a:r>
            <a:r>
              <a:rPr lang="en-US" sz="3500" dirty="0" smtClean="0"/>
              <a:t>.</a:t>
            </a:r>
          </a:p>
          <a:p>
            <a:pPr fontAlgn="base"/>
            <a:r>
              <a:rPr lang="en-US" sz="3500" dirty="0"/>
              <a:t>We use degree 4 polynomial regression to fit UFO sighting number of a state with year and state population. The total number of UFO sightings have higher correlation to year and log(population), while not much with area. Our regression score is 0.96 (which is much close to the best score 1).</a:t>
            </a:r>
          </a:p>
        </p:txBody>
      </p:sp>
      <p:pic>
        <p:nvPicPr>
          <p:cNvPr id="1028" name="Picture 4" descr="https://lh5.googleusercontent.com/aq4wvrGHCwuloWC85tBXBVSrm3Wc7KQgvPdzTj82pu-vYcOzJk0e9qIJ1mNGoYJ3fVboL5eiVGfYedyXRCbESQ43DyeuFop5EEEpjb0mQnpJeAdYOB8gDEAG_QkKG9jcDElZBZ6n"/>
          <p:cNvPicPr>
            <a:picLocks noGrp="1" noChangeAspect="1" noChangeArrowheads="1"/>
          </p:cNvPicPr>
          <p:nvPr>
            <p:ph sz="quarter" idx="32"/>
          </p:nvPr>
        </p:nvPicPr>
        <p:blipFill>
          <a:blip r:embed="rId4">
            <a:extLst>
              <a:ext uri="{28A0092B-C50C-407E-A947-70E740481C1C}">
                <a14:useLocalDpi xmlns:a14="http://schemas.microsoft.com/office/drawing/2010/main" val="0"/>
              </a:ext>
            </a:extLst>
          </a:blip>
          <a:srcRect/>
          <a:stretch>
            <a:fillRect/>
          </a:stretch>
        </p:blipFill>
        <p:spPr bwMode="auto">
          <a:xfrm>
            <a:off x="30466532" y="15045218"/>
            <a:ext cx="6027312" cy="3842111"/>
          </a:xfrm>
          <a:prstGeom prst="rect">
            <a:avLst/>
          </a:prstGeom>
          <a:noFill/>
          <a:extLst>
            <a:ext uri="{909E8E84-426E-40DD-AFC4-6F175D3DCCD1}">
              <a14:hiddenFill xmlns:a14="http://schemas.microsoft.com/office/drawing/2010/main">
                <a:solidFill>
                  <a:srgbClr val="FFFFFF"/>
                </a:solidFill>
              </a14:hiddenFill>
            </a:ext>
          </a:extLst>
        </p:spPr>
      </p:pic>
      <p:pic>
        <p:nvPicPr>
          <p:cNvPr id="47" name="Picture 4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5107" y="17053945"/>
            <a:ext cx="13010252" cy="7447500"/>
          </a:xfrm>
          <a:prstGeom prst="rect">
            <a:avLst/>
          </a:prstGeom>
        </p:spPr>
      </p:pic>
      <p:sp>
        <p:nvSpPr>
          <p:cNvPr id="53" name="Content Placeholder 11"/>
          <p:cNvSpPr>
            <a:spLocks noGrp="1"/>
          </p:cNvSpPr>
          <p:nvPr>
            <p:ph sz="quarter" idx="25"/>
          </p:nvPr>
        </p:nvSpPr>
        <p:spPr>
          <a:xfrm>
            <a:off x="1141237" y="24501445"/>
            <a:ext cx="12707971" cy="6827128"/>
          </a:xfrm>
        </p:spPr>
        <p:txBody>
          <a:bodyPr>
            <a:noAutofit/>
          </a:bodyPr>
          <a:lstStyle/>
          <a:p>
            <a:pPr fontAlgn="base"/>
            <a:r>
              <a:rPr lang="en-US" sz="3200" dirty="0" smtClean="0"/>
              <a:t>Data collection: 		</a:t>
            </a:r>
            <a:r>
              <a:rPr lang="zh-CN" altLang="en-US" sz="3200" dirty="0" smtClean="0"/>
              <a:t>                                            </a:t>
            </a:r>
            <a:r>
              <a:rPr lang="en-US" sz="3200" dirty="0" smtClean="0"/>
              <a:t>We write python scripts to scrap UFO reports data from NUFORC online database, use Google’s API to get latitude and longitude data, use </a:t>
            </a:r>
            <a:r>
              <a:rPr lang="en-US" sz="3200" dirty="0" err="1" smtClean="0"/>
              <a:t>Darksky</a:t>
            </a:r>
            <a:r>
              <a:rPr lang="en-US" sz="3200" dirty="0" smtClean="0"/>
              <a:t> API to get weather data and download CSV files from U.S. Census Bureau to get population data.</a:t>
            </a:r>
          </a:p>
          <a:p>
            <a:pPr fontAlgn="base"/>
            <a:r>
              <a:rPr lang="en-US" sz="3200" dirty="0" smtClean="0"/>
              <a:t>Data integration:</a:t>
            </a:r>
            <a:r>
              <a:rPr lang="zh-CN" altLang="en-US" sz="3200" dirty="0" smtClean="0"/>
              <a:t>                                                              </a:t>
            </a:r>
            <a:r>
              <a:rPr lang="zh-CN" altLang="en-US" sz="3200" dirty="0"/>
              <a:t> </a:t>
            </a:r>
            <a:r>
              <a:rPr lang="zh-CN" altLang="en-US" sz="3200" dirty="0" smtClean="0"/>
              <a:t>                                </a:t>
            </a:r>
            <a:r>
              <a:rPr lang="en-US" sz="3200" dirty="0" smtClean="0"/>
              <a:t>To </a:t>
            </a:r>
            <a:r>
              <a:rPr lang="en-US" sz="3200" dirty="0"/>
              <a:t>clean UFO reports data, we use regular expressions to remove useless HTML tags, remove rows containing columns of “Unknown” or “Unspecified” and transform date format to </a:t>
            </a:r>
            <a:r>
              <a:rPr lang="en-US" sz="3200" dirty="0" err="1"/>
              <a:t>yyyy</a:t>
            </a:r>
            <a:r>
              <a:rPr lang="en-US" sz="3200" dirty="0"/>
              <a:t>, mm, </a:t>
            </a:r>
            <a:r>
              <a:rPr lang="en-US" sz="3200" dirty="0" err="1"/>
              <a:t>dd</a:t>
            </a:r>
            <a:r>
              <a:rPr lang="en-US" sz="3200" dirty="0"/>
              <a:t>, </a:t>
            </a:r>
            <a:r>
              <a:rPr lang="en-US" sz="3200" dirty="0" err="1"/>
              <a:t>hh:MM:ss</a:t>
            </a:r>
            <a:r>
              <a:rPr lang="en-US" sz="3200" dirty="0"/>
              <a:t>. We use UFO reports data’s “event id” as a key to merge UFO data, location data and weather data. Then we create a sqlite3 database with 4 relational tables “events”, “weathers”, “populations” and “areas”, and load data from CSV files into database. </a:t>
            </a:r>
          </a:p>
        </p:txBody>
      </p:sp>
      <p:sp>
        <p:nvSpPr>
          <p:cNvPr id="54" name="Text Placeholder 7"/>
          <p:cNvSpPr>
            <a:spLocks noGrp="1"/>
          </p:cNvSpPr>
          <p:nvPr>
            <p:ph type="body" sz="quarter" idx="19"/>
          </p:nvPr>
        </p:nvSpPr>
        <p:spPr>
          <a:xfrm>
            <a:off x="15519095" y="13743012"/>
            <a:ext cx="12814453" cy="1219200"/>
          </a:xfrm>
          <a:solidFill>
            <a:schemeClr val="tx2">
              <a:lumMod val="75000"/>
            </a:schemeClr>
          </a:solidFill>
        </p:spPr>
        <p:txBody>
          <a:bodyPr/>
          <a:lstStyle/>
          <a:p>
            <a:r>
              <a:rPr lang="en-US" altLang="zh-CN" dirty="0" smtClean="0"/>
              <a:t>Statistic</a:t>
            </a:r>
            <a:r>
              <a:rPr lang="zh-CN" altLang="en-US" dirty="0" smtClean="0"/>
              <a:t> </a:t>
            </a:r>
            <a:r>
              <a:rPr lang="en-US" altLang="zh-CN" dirty="0" smtClean="0"/>
              <a:t>Result</a:t>
            </a:r>
            <a:endParaRPr lang="en-US" dirty="0"/>
          </a:p>
        </p:txBody>
      </p:sp>
      <p:pic>
        <p:nvPicPr>
          <p:cNvPr id="51" name="Picture 5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5267065" y="26701883"/>
            <a:ext cx="7380419" cy="4626690"/>
          </a:xfrm>
          <a:prstGeom prst="rect">
            <a:avLst/>
          </a:prstGeom>
        </p:spPr>
      </p:pic>
      <p:pic>
        <p:nvPicPr>
          <p:cNvPr id="57" name="Content Placeholder 56"/>
          <p:cNvPicPr>
            <a:picLocks noGrp="1" noChangeAspect="1"/>
          </p:cNvPicPr>
          <p:nvPr>
            <p:ph sz="quarter" idx="32"/>
          </p:nvPr>
        </p:nvPicPr>
        <p:blipFill>
          <a:blip r:embed="rId7">
            <a:extLst>
              <a:ext uri="{28A0092B-C50C-407E-A947-70E740481C1C}">
                <a14:useLocalDpi xmlns:a14="http://schemas.microsoft.com/office/drawing/2010/main" val="0"/>
              </a:ext>
            </a:extLst>
          </a:blip>
          <a:stretch>
            <a:fillRect/>
          </a:stretch>
        </p:blipFill>
        <p:spPr>
          <a:xfrm>
            <a:off x="15433535" y="15395889"/>
            <a:ext cx="12900013" cy="5989453"/>
          </a:xfrm>
        </p:spPr>
      </p:pic>
      <p:pic>
        <p:nvPicPr>
          <p:cNvPr id="9" name="Picture 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6799932" y="15395889"/>
            <a:ext cx="5804892" cy="3556726"/>
          </a:xfrm>
          <a:prstGeom prst="rect">
            <a:avLst/>
          </a:prstGeom>
        </p:spPr>
      </p:pic>
    </p:spTree>
    <p:extLst>
      <p:ext uri="{BB962C8B-B14F-4D97-AF65-F5344CB8AC3E}">
        <p14:creationId xmlns:p14="http://schemas.microsoft.com/office/powerpoint/2010/main" val="931198942"/>
      </p:ext>
    </p:extLst>
  </p:cSld>
  <p:clrMapOvr>
    <a:masterClrMapping/>
  </p:clrMapOvr>
  <p:timing>
    <p:tnLst>
      <p:par>
        <p:cTn id="1" dur="indefinite" restart="never" nodeType="tmRoot"/>
      </p:par>
    </p:tnLst>
  </p:timing>
</p:sld>
</file>

<file path=ppt/theme/theme1.xml><?xml version="1.0" encoding="utf-8"?>
<a:theme xmlns:a="http://schemas.openxmlformats.org/drawingml/2006/main" name="Medical Poster">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4C5A6A"/>
      </a:hlink>
      <a:folHlink>
        <a:srgbClr val="808DA0"/>
      </a:folHlink>
    </a:clrScheme>
    <a:fontScheme name="Cambria-Calibri">
      <a:majorFont>
        <a:latin typeface="Cambria" panose="02040503050406030204"/>
        <a:ea typeface=""/>
        <a:cs typeface=""/>
        <a:font script="Jpan" typeface="ＭＳ Ｐゴシック"/>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4"/>
        </a:solidFill>
        <a:ln>
          <a:noFill/>
        </a:ln>
      </a:spPr>
      <a:bodyPr rtlCol="0" anchor="ctr"/>
      <a:lstStyle>
        <a:defPPr algn="ctr">
          <a:defRPr sz="6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28575">
          <a:solidFill>
            <a:schemeClr val="accent4"/>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6000" dirty="0" err="1" smtClean="0"/>
        </a:defPPr>
      </a:lstStyle>
    </a:txDef>
  </a:objectDefaults>
  <a:extraClrSchemeLst/>
  <a:extLst>
    <a:ext uri="{05A4C25C-085E-4340-85A3-A5531E510DB2}">
      <thm15:themeFamily xmlns:thm15="http://schemas.microsoft.com/office/thememl/2012/main" name="Presentation1" id="{55A68E73-61CB-4542-8C48-DCBB2482A3D5}" vid="{6A3CA63D-1E3C-4681-8668-89277FEB3FEB}"/>
    </a:ext>
  </a:extLst>
</a:theme>
</file>

<file path=ppt/theme/theme2.xml><?xml version="1.0" encoding="utf-8"?>
<a:theme xmlns:a="http://schemas.openxmlformats.org/drawingml/2006/main" name="Office Theme">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4C5A6A"/>
      </a:hlink>
      <a:folHlink>
        <a:srgbClr val="808DA0"/>
      </a:folHlink>
    </a:clrScheme>
    <a:fontScheme name="Cambria-Calibri">
      <a:majorFont>
        <a:latin typeface="Cambria" panose="02040503050406030204"/>
        <a:ea typeface=""/>
        <a:cs typeface=""/>
        <a:font script="Jpan" typeface="ＭＳ Ｐゴシック"/>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4C5A6A"/>
      </a:hlink>
      <a:folHlink>
        <a:srgbClr val="808DA0"/>
      </a:folHlink>
    </a:clrScheme>
    <a:fontScheme name="Cambria-Calibri">
      <a:majorFont>
        <a:latin typeface="Cambria" panose="02040503050406030204"/>
        <a:ea typeface=""/>
        <a:cs typeface=""/>
        <a:font script="Jpan" typeface="ＭＳ Ｐゴシック"/>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DirectSourceMarket xmlns="4873beb7-5857-4685-be1f-d57550cc96cc" xsi:nil="true"/>
    <ApprovalStatus xmlns="4873beb7-5857-4685-be1f-d57550cc96cc">InProgress</ApprovalStatus>
    <MarketSpecific xmlns="4873beb7-5857-4685-be1f-d57550cc96cc">false</MarketSpecific>
    <LocComments xmlns="4873beb7-5857-4685-be1f-d57550cc96cc" xsi:nil="true"/>
    <ThumbnailAssetId xmlns="4873beb7-5857-4685-be1f-d57550cc96cc" xsi:nil="true"/>
    <PrimaryImageGen xmlns="4873beb7-5857-4685-be1f-d57550cc96cc">true</PrimaryImageGen>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1669414</Value>
      <Value>1669470</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 xsi:nil="true"/>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2013-01-21T12:05:00+00:00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UACurrentWords xmlns="4873beb7-5857-4685-be1f-d57550cc96cc" xsi:nil="true"/>
    <ArtSampleDocs xmlns="4873beb7-5857-4685-be1f-d57550cc96cc" xsi:nil="true"/>
    <UALocRecommendation xmlns="4873beb7-5857-4685-be1f-d57550cc96cc">Localize</UALocRecommendation>
    <Manager xmlns="4873beb7-5857-4685-be1f-d57550cc96cc" xsi:nil="true"/>
    <ShowIn xmlns="4873beb7-5857-4685-be1f-d57550cc96cc">Show everywhere</ShowIn>
    <UANotes xmlns="4873beb7-5857-4685-be1f-d57550cc96cc" xsi:nil="true"/>
    <TemplateStatus xmlns="4873beb7-5857-4685-be1f-d57550cc96cc">Complete</TemplateStatus>
    <InternalTagsTaxHTField0 xmlns="4873beb7-5857-4685-be1f-d57550cc96cc">
      <Terms xmlns="http://schemas.microsoft.com/office/infopath/2007/PartnerControls"/>
    </InternalTagsTaxHTField0>
    <CSXHash xmlns="4873beb7-5857-4685-be1f-d57550cc96cc" xsi:nil="true"/>
    <Downloads xmlns="4873beb7-5857-4685-be1f-d57550cc96cc">0</Downloads>
    <VoteCount xmlns="4873beb7-5857-4685-be1f-d57550cc96cc" xsi:nil="true"/>
    <OOCacheId xmlns="4873beb7-5857-4685-be1f-d57550cc96cc" xsi:nil="true"/>
    <IsDeleted xmlns="4873beb7-5857-4685-be1f-d57550cc96cc">false</IsDeleted>
    <AssetExpire xmlns="4873beb7-5857-4685-be1f-d57550cc96cc">2029-01-01T08:00:00+00:00</AssetExpire>
    <DSATActionTaken xmlns="4873beb7-5857-4685-be1f-d57550cc96cc" xsi:nil="true"/>
    <CSXSubmissionMarket xmlns="4873beb7-5857-4685-be1f-d57550cc96cc" xsi:nil="true"/>
    <TPExecutable xmlns="4873beb7-5857-4685-be1f-d57550cc96cc" xsi:nil="true"/>
    <SubmitterId xmlns="4873beb7-5857-4685-be1f-d57550cc96cc" xsi:nil="true"/>
    <EditorialTags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ApprovalLog xmlns="4873beb7-5857-4685-be1f-d57550cc96cc" xsi:nil="tru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TP104001550</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875987</LocLastLocAttemptVersionLookup>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TaxCatchAll xmlns="4873beb7-5857-4685-be1f-d57550cc96cc"/>
    <Markets xmlns="4873beb7-5857-4685-be1f-d57550cc96cc"/>
    <UAProjectedTotalWords xmlns="4873beb7-5857-4685-be1f-d57550cc96cc" xsi:nil="true"/>
    <LocMarketGroupTiers2 xmlns="4873beb7-5857-4685-be1f-d57550cc96cc" xsi:nil="true"/>
    <IntlLangReview xmlns="4873beb7-5857-4685-be1f-d57550cc96cc">false</IntlLangReview>
    <OutputCachingOn xmlns="4873beb7-5857-4685-be1f-d57550cc96cc">false</OutputCachingOn>
    <AverageRating xmlns="4873beb7-5857-4685-be1f-d57550cc96cc" xsi:nil="true"/>
    <APAuthor xmlns="4873beb7-5857-4685-be1f-d57550cc96cc">
      <UserInfo>
        <DisplayName>REDMOND\kristaa</DisplayName>
        <AccountId>136</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OriginalRelease xmlns="4873beb7-5857-4685-be1f-d57550cc96cc">15</OriginalRelease>
    <TPLaunchHelpLinkType xmlns="4873beb7-5857-4685-be1f-d57550cc96cc">Template</TPLaunchHelpLinkType>
    <LocalizationTagsTaxHTField0 xmlns="4873beb7-5857-4685-be1f-d57550cc96cc">
      <Terms xmlns="http://schemas.microsoft.com/office/infopath/2007/PartnerControls"/>
    </LocalizationTagsTaxHTField0>
  </documentManagement>
</p:properties>
</file>

<file path=customXml/item2.xml><?xml version="1.0" encoding="utf-8"?>
<?mso-contentType ?>
<FormTemplates xmlns="http://schemas.microsoft.com/sharepoint/v3/contenttype/forms">
  <Display>DocumentLibraryForm</Display>
  <Edit>AssetEditForm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9F945EE-6400-432A-A9B1-179A0A2A37CE}">
  <ds:schemaRefs>
    <ds:schemaRef ds:uri="http://schemas.microsoft.com/office/2006/metadata/properties"/>
    <ds:schemaRef ds:uri="http://schemas.microsoft.com/office/infopath/2007/PartnerControls"/>
    <ds:schemaRef ds:uri="4873beb7-5857-4685-be1f-d57550cc96cc"/>
  </ds:schemaRefs>
</ds:datastoreItem>
</file>

<file path=customXml/itemProps2.xml><?xml version="1.0" encoding="utf-8"?>
<ds:datastoreItem xmlns:ds="http://schemas.openxmlformats.org/officeDocument/2006/customXml" ds:itemID="{A1110015-E380-4C53-980C-698226C61CAC}">
  <ds:schemaRefs>
    <ds:schemaRef ds:uri="http://schemas.microsoft.com/sharepoint/v3/contenttype/forms"/>
  </ds:schemaRefs>
</ds:datastoreItem>
</file>

<file path=customXml/itemProps3.xml><?xml version="1.0" encoding="utf-8"?>
<ds:datastoreItem xmlns:ds="http://schemas.openxmlformats.org/officeDocument/2006/customXml" ds:itemID="{AF7E4019-AE58-4CAA-B67D-559F9FEEB20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tf04001551</Template>
  <TotalTime>0</TotalTime>
  <Words>321</Words>
  <Application>Microsoft Macintosh PowerPoint</Application>
  <PresentationFormat>Custom</PresentationFormat>
  <Paragraphs>24</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Calibri Light</vt:lpstr>
      <vt:lpstr>Cambria</vt:lpstr>
      <vt:lpstr>宋体</vt:lpstr>
      <vt:lpstr>Medical Poster</vt:lpstr>
      <vt:lpstr>myUFO: A UFO Sighting Checker based on Weather and Geo Information Analysis</vt:lpstr>
    </vt:vector>
  </TitlesOfParts>
  <Company/>
  <LinksUpToDate>false</LinksUpToDate>
  <SharedDoc>false</SharedDoc>
  <HyperlinksChanged>false</HyperlinksChanged>
  <AppVersion>15.0033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Microsoft Office User</dc:creator>
  <cp:lastModifiedBy/>
  <cp:revision>1</cp:revision>
  <dcterms:created xsi:type="dcterms:W3CDTF">2017-05-01T20:41:49Z</dcterms:created>
  <dcterms:modified xsi:type="dcterms:W3CDTF">2017-05-02T01:37:50Z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