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F8C78-6B60-456F-86CE-5FA06FDED9B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D50676B-5F06-4463-94C5-E48981298D3F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5B6CAF02-9423-4B17-9CFD-BC18AB85D4B1}" type="parTrans" cxnId="{972C94D7-8261-4650-880C-C06450B63582}">
      <dgm:prSet/>
      <dgm:spPr/>
      <dgm:t>
        <a:bodyPr/>
        <a:lstStyle/>
        <a:p>
          <a:endParaRPr lang="en-US"/>
        </a:p>
      </dgm:t>
    </dgm:pt>
    <dgm:pt modelId="{BFF89413-569D-4EDD-8D1E-A3F04A862713}" type="sibTrans" cxnId="{972C94D7-8261-4650-880C-C06450B63582}">
      <dgm:prSet/>
      <dgm:spPr/>
      <dgm:t>
        <a:bodyPr/>
        <a:lstStyle/>
        <a:p>
          <a:endParaRPr lang="en-US"/>
        </a:p>
      </dgm:t>
    </dgm:pt>
    <dgm:pt modelId="{EC7D0553-F46D-4255-8DBD-420A63FA251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BE0C7A15-25D7-460D-B58C-DE9447569B5E}" type="parTrans" cxnId="{A8265CA9-D8AF-4C0C-89A0-4155C568ECE3}">
      <dgm:prSet/>
      <dgm:spPr/>
      <dgm:t>
        <a:bodyPr/>
        <a:lstStyle/>
        <a:p>
          <a:endParaRPr lang="en-US"/>
        </a:p>
      </dgm:t>
    </dgm:pt>
    <dgm:pt modelId="{B70B5376-EEA6-4A14-A5C5-EE71403C5D32}" type="sibTrans" cxnId="{A8265CA9-D8AF-4C0C-89A0-4155C568ECE3}">
      <dgm:prSet/>
      <dgm:spPr/>
      <dgm:t>
        <a:bodyPr/>
        <a:lstStyle/>
        <a:p>
          <a:endParaRPr lang="en-US"/>
        </a:p>
      </dgm:t>
    </dgm:pt>
    <dgm:pt modelId="{9FF0DCDE-4B27-454C-AE0B-BC3905022F06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2DE67C95-2D1A-4590-AEFE-B1F365B26053}" type="sibTrans" cxnId="{1FC0E15D-1167-44F2-A3E1-D05800F55B82}">
      <dgm:prSet/>
      <dgm:spPr/>
      <dgm:t>
        <a:bodyPr/>
        <a:lstStyle/>
        <a:p>
          <a:endParaRPr lang="en-US"/>
        </a:p>
      </dgm:t>
    </dgm:pt>
    <dgm:pt modelId="{36CC3BAE-EEDC-450D-8384-CD277FDA5947}" type="parTrans" cxnId="{1FC0E15D-1167-44F2-A3E1-D05800F55B82}">
      <dgm:prSet/>
      <dgm:spPr/>
      <dgm:t>
        <a:bodyPr/>
        <a:lstStyle/>
        <a:p>
          <a:endParaRPr lang="en-US"/>
        </a:p>
      </dgm:t>
    </dgm:pt>
    <dgm:pt modelId="{3596D989-CC4F-45DF-BC7D-088E374ADFFF}" type="pres">
      <dgm:prSet presAssocID="{500F8C78-6B60-456F-86CE-5FA06FDED9B7}" presName="Name0" presStyleCnt="0">
        <dgm:presLayoutVars>
          <dgm:dir/>
          <dgm:resizeHandles val="exact"/>
        </dgm:presLayoutVars>
      </dgm:prSet>
      <dgm:spPr/>
    </dgm:pt>
    <dgm:pt modelId="{6106D82F-248F-4E68-BDAC-76F9F74FCC92}" type="pres">
      <dgm:prSet presAssocID="{6D50676B-5F06-4463-94C5-E48981298D3F}" presName="composite" presStyleCnt="0"/>
      <dgm:spPr/>
    </dgm:pt>
    <dgm:pt modelId="{6D82429E-C8FD-4239-A0C2-89F8680A04AB}" type="pres">
      <dgm:prSet presAssocID="{6D50676B-5F06-4463-94C5-E48981298D3F}" presName="bgChev" presStyleLbl="node1" presStyleIdx="0" presStyleCnt="3"/>
      <dgm:spPr/>
    </dgm:pt>
    <dgm:pt modelId="{C0D7C3DD-904F-4344-85E4-2CCC9C0D5DA2}" type="pres">
      <dgm:prSet presAssocID="{6D50676B-5F06-4463-94C5-E48981298D3F}" presName="txNode" presStyleLbl="fgAcc1" presStyleIdx="0" presStyleCnt="3">
        <dgm:presLayoutVars>
          <dgm:bulletEnabled val="1"/>
        </dgm:presLayoutVars>
      </dgm:prSet>
      <dgm:spPr/>
    </dgm:pt>
    <dgm:pt modelId="{3DD1BF70-B9FC-4FC8-A246-8B92CC12A264}" type="pres">
      <dgm:prSet presAssocID="{BFF89413-569D-4EDD-8D1E-A3F04A862713}" presName="compositeSpace" presStyleCnt="0"/>
      <dgm:spPr/>
    </dgm:pt>
    <dgm:pt modelId="{A3CE2ACB-FBCF-4754-95F7-763BAA865025}" type="pres">
      <dgm:prSet presAssocID="{EC7D0553-F46D-4255-8DBD-420A63FA2511}" presName="composite" presStyleCnt="0"/>
      <dgm:spPr/>
    </dgm:pt>
    <dgm:pt modelId="{8C210D92-2C2A-48BF-9420-08EEBEED59B8}" type="pres">
      <dgm:prSet presAssocID="{EC7D0553-F46D-4255-8DBD-420A63FA2511}" presName="bgChev" presStyleLbl="node1" presStyleIdx="1" presStyleCnt="3"/>
      <dgm:spPr/>
    </dgm:pt>
    <dgm:pt modelId="{E9CD6AED-3863-442B-A517-3401C22F21D9}" type="pres">
      <dgm:prSet presAssocID="{EC7D0553-F46D-4255-8DBD-420A63FA2511}" presName="txNode" presStyleLbl="fgAcc1" presStyleIdx="1" presStyleCnt="3">
        <dgm:presLayoutVars>
          <dgm:bulletEnabled val="1"/>
        </dgm:presLayoutVars>
      </dgm:prSet>
      <dgm:spPr/>
    </dgm:pt>
    <dgm:pt modelId="{DE352204-55E2-4F41-BABD-32813956D3D3}" type="pres">
      <dgm:prSet presAssocID="{B70B5376-EEA6-4A14-A5C5-EE71403C5D32}" presName="compositeSpace" presStyleCnt="0"/>
      <dgm:spPr/>
    </dgm:pt>
    <dgm:pt modelId="{CB427F29-299C-4FE2-AF81-980934AEF55A}" type="pres">
      <dgm:prSet presAssocID="{9FF0DCDE-4B27-454C-AE0B-BC3905022F06}" presName="composite" presStyleCnt="0"/>
      <dgm:spPr/>
    </dgm:pt>
    <dgm:pt modelId="{35362995-6F08-41F4-A997-E157B34D1704}" type="pres">
      <dgm:prSet presAssocID="{9FF0DCDE-4B27-454C-AE0B-BC3905022F06}" presName="bgChev" presStyleLbl="node1" presStyleIdx="2" presStyleCnt="3"/>
      <dgm:spPr/>
    </dgm:pt>
    <dgm:pt modelId="{F45365B5-5C4C-409A-972D-58F5AC433C7D}" type="pres">
      <dgm:prSet presAssocID="{9FF0DCDE-4B27-454C-AE0B-BC3905022F06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17DA224-CE57-4D42-90F4-B908EAA59612}" type="presOf" srcId="{500F8C78-6B60-456F-86CE-5FA06FDED9B7}" destId="{3596D989-CC4F-45DF-BC7D-088E374ADFFF}" srcOrd="0" destOrd="0" presId="urn:microsoft.com/office/officeart/2005/8/layout/chevronAccent+Icon"/>
    <dgm:cxn modelId="{1FC0E15D-1167-44F2-A3E1-D05800F55B82}" srcId="{500F8C78-6B60-456F-86CE-5FA06FDED9B7}" destId="{9FF0DCDE-4B27-454C-AE0B-BC3905022F06}" srcOrd="2" destOrd="0" parTransId="{36CC3BAE-EEDC-450D-8384-CD277FDA5947}" sibTransId="{2DE67C95-2D1A-4590-AEFE-B1F365B26053}"/>
    <dgm:cxn modelId="{274C1E7C-5A69-4EE3-A5C9-FE1DABB9BFF4}" type="presOf" srcId="{9FF0DCDE-4B27-454C-AE0B-BC3905022F06}" destId="{F45365B5-5C4C-409A-972D-58F5AC433C7D}" srcOrd="0" destOrd="0" presId="urn:microsoft.com/office/officeart/2005/8/layout/chevronAccent+Icon"/>
    <dgm:cxn modelId="{A8265CA9-D8AF-4C0C-89A0-4155C568ECE3}" srcId="{500F8C78-6B60-456F-86CE-5FA06FDED9B7}" destId="{EC7D0553-F46D-4255-8DBD-420A63FA2511}" srcOrd="1" destOrd="0" parTransId="{BE0C7A15-25D7-460D-B58C-DE9447569B5E}" sibTransId="{B70B5376-EEA6-4A14-A5C5-EE71403C5D32}"/>
    <dgm:cxn modelId="{972C94D7-8261-4650-880C-C06450B63582}" srcId="{500F8C78-6B60-456F-86CE-5FA06FDED9B7}" destId="{6D50676B-5F06-4463-94C5-E48981298D3F}" srcOrd="0" destOrd="0" parTransId="{5B6CAF02-9423-4B17-9CFD-BC18AB85D4B1}" sibTransId="{BFF89413-569D-4EDD-8D1E-A3F04A862713}"/>
    <dgm:cxn modelId="{F183DEEA-1011-41AD-A0EF-A1FFA5A9B8CC}" type="presOf" srcId="{6D50676B-5F06-4463-94C5-E48981298D3F}" destId="{C0D7C3DD-904F-4344-85E4-2CCC9C0D5DA2}" srcOrd="0" destOrd="0" presId="urn:microsoft.com/office/officeart/2005/8/layout/chevronAccent+Icon"/>
    <dgm:cxn modelId="{C78B14F7-D0F1-40A6-B36D-53CB7A8A1D38}" type="presOf" srcId="{EC7D0553-F46D-4255-8DBD-420A63FA2511}" destId="{E9CD6AED-3863-442B-A517-3401C22F21D9}" srcOrd="0" destOrd="0" presId="urn:microsoft.com/office/officeart/2005/8/layout/chevronAccent+Icon"/>
    <dgm:cxn modelId="{574891DD-E570-44EA-8EB3-ECF39BE22312}" type="presParOf" srcId="{3596D989-CC4F-45DF-BC7D-088E374ADFFF}" destId="{6106D82F-248F-4E68-BDAC-76F9F74FCC92}" srcOrd="0" destOrd="0" presId="urn:microsoft.com/office/officeart/2005/8/layout/chevronAccent+Icon"/>
    <dgm:cxn modelId="{66845BB9-9F73-43FD-A828-A10ED381BBCA}" type="presParOf" srcId="{6106D82F-248F-4E68-BDAC-76F9F74FCC92}" destId="{6D82429E-C8FD-4239-A0C2-89F8680A04AB}" srcOrd="0" destOrd="0" presId="urn:microsoft.com/office/officeart/2005/8/layout/chevronAccent+Icon"/>
    <dgm:cxn modelId="{3F1AB690-76CF-42F0-9900-6C08C9A1D18A}" type="presParOf" srcId="{6106D82F-248F-4E68-BDAC-76F9F74FCC92}" destId="{C0D7C3DD-904F-4344-85E4-2CCC9C0D5DA2}" srcOrd="1" destOrd="0" presId="urn:microsoft.com/office/officeart/2005/8/layout/chevronAccent+Icon"/>
    <dgm:cxn modelId="{4263F1B3-E9F9-41B9-8E87-42CCDD8B0F45}" type="presParOf" srcId="{3596D989-CC4F-45DF-BC7D-088E374ADFFF}" destId="{3DD1BF70-B9FC-4FC8-A246-8B92CC12A264}" srcOrd="1" destOrd="0" presId="urn:microsoft.com/office/officeart/2005/8/layout/chevronAccent+Icon"/>
    <dgm:cxn modelId="{16C0F7BA-9E13-4A0C-A6FD-79F91709328F}" type="presParOf" srcId="{3596D989-CC4F-45DF-BC7D-088E374ADFFF}" destId="{A3CE2ACB-FBCF-4754-95F7-763BAA865025}" srcOrd="2" destOrd="0" presId="urn:microsoft.com/office/officeart/2005/8/layout/chevronAccent+Icon"/>
    <dgm:cxn modelId="{EF5C78EA-D530-4228-A32C-C62A0A1851E7}" type="presParOf" srcId="{A3CE2ACB-FBCF-4754-95F7-763BAA865025}" destId="{8C210D92-2C2A-48BF-9420-08EEBEED59B8}" srcOrd="0" destOrd="0" presId="urn:microsoft.com/office/officeart/2005/8/layout/chevronAccent+Icon"/>
    <dgm:cxn modelId="{D9919E51-C792-4FFC-BFE6-66463F74FA9E}" type="presParOf" srcId="{A3CE2ACB-FBCF-4754-95F7-763BAA865025}" destId="{E9CD6AED-3863-442B-A517-3401C22F21D9}" srcOrd="1" destOrd="0" presId="urn:microsoft.com/office/officeart/2005/8/layout/chevronAccent+Icon"/>
    <dgm:cxn modelId="{6BC19F09-5B7F-4DD0-B9DF-E46C7F808321}" type="presParOf" srcId="{3596D989-CC4F-45DF-BC7D-088E374ADFFF}" destId="{DE352204-55E2-4F41-BABD-32813956D3D3}" srcOrd="3" destOrd="0" presId="urn:microsoft.com/office/officeart/2005/8/layout/chevronAccent+Icon"/>
    <dgm:cxn modelId="{15CC5154-8922-45A9-BBBE-B486B3F47C70}" type="presParOf" srcId="{3596D989-CC4F-45DF-BC7D-088E374ADFFF}" destId="{CB427F29-299C-4FE2-AF81-980934AEF55A}" srcOrd="4" destOrd="0" presId="urn:microsoft.com/office/officeart/2005/8/layout/chevronAccent+Icon"/>
    <dgm:cxn modelId="{6402DDC2-8166-4CCC-8D43-B1F32A544FC1}" type="presParOf" srcId="{CB427F29-299C-4FE2-AF81-980934AEF55A}" destId="{35362995-6F08-41F4-A997-E157B34D1704}" srcOrd="0" destOrd="0" presId="urn:microsoft.com/office/officeart/2005/8/layout/chevronAccent+Icon"/>
    <dgm:cxn modelId="{938D23D9-8383-4C7C-AC0A-A7C8DD7A1ADE}" type="presParOf" srcId="{CB427F29-299C-4FE2-AF81-980934AEF55A}" destId="{F45365B5-5C4C-409A-972D-58F5AC433C7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C8B33-F831-4ED1-BBFD-46B248B4038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5E3C232-9908-445D-B219-0631BD188C76}">
      <dgm:prSet phldrT="[Text]"/>
      <dgm:spPr/>
      <dgm:t>
        <a:bodyPr/>
        <a:lstStyle/>
        <a:p>
          <a:r>
            <a:rPr lang="en-US" dirty="0"/>
            <a:t>Desired outcome</a:t>
          </a:r>
        </a:p>
      </dgm:t>
    </dgm:pt>
    <dgm:pt modelId="{9AC75B1C-9DA1-4B7E-8082-4E49BE13F2C4}" type="parTrans" cxnId="{E2AE9E33-B3CD-4842-8C5F-1E2DAF6E333D}">
      <dgm:prSet/>
      <dgm:spPr/>
      <dgm:t>
        <a:bodyPr/>
        <a:lstStyle/>
        <a:p>
          <a:endParaRPr lang="en-US"/>
        </a:p>
      </dgm:t>
    </dgm:pt>
    <dgm:pt modelId="{834390D1-5E48-469E-A284-AF3440712043}" type="sibTrans" cxnId="{E2AE9E33-B3CD-4842-8C5F-1E2DAF6E333D}">
      <dgm:prSet/>
      <dgm:spPr/>
      <dgm:t>
        <a:bodyPr/>
        <a:lstStyle/>
        <a:p>
          <a:endParaRPr lang="en-US"/>
        </a:p>
      </dgm:t>
    </dgm:pt>
    <dgm:pt modelId="{A99F42C0-613B-4A53-8EAB-5982244A546F}" type="pres">
      <dgm:prSet presAssocID="{728C8B33-F831-4ED1-BBFD-46B248B40382}" presName="Name0" presStyleCnt="0">
        <dgm:presLayoutVars>
          <dgm:dir/>
          <dgm:animLvl val="lvl"/>
          <dgm:resizeHandles val="exact"/>
        </dgm:presLayoutVars>
      </dgm:prSet>
      <dgm:spPr/>
    </dgm:pt>
    <dgm:pt modelId="{BE926F53-6A8A-41AA-A935-2EE3F910528F}" type="pres">
      <dgm:prSet presAssocID="{728C8B33-F831-4ED1-BBFD-46B248B40382}" presName="dummy" presStyleCnt="0"/>
      <dgm:spPr/>
    </dgm:pt>
    <dgm:pt modelId="{EA374759-9411-4318-9FB5-48B02C12A60E}" type="pres">
      <dgm:prSet presAssocID="{728C8B33-F831-4ED1-BBFD-46B248B40382}" presName="linH" presStyleCnt="0"/>
      <dgm:spPr/>
    </dgm:pt>
    <dgm:pt modelId="{B00AC3A6-45B7-4DDE-BCA7-465F2D764620}" type="pres">
      <dgm:prSet presAssocID="{728C8B33-F831-4ED1-BBFD-46B248B40382}" presName="padding1" presStyleCnt="0"/>
      <dgm:spPr/>
    </dgm:pt>
    <dgm:pt modelId="{513C8D79-4C20-4443-8927-ED3C0DBBFE09}" type="pres">
      <dgm:prSet presAssocID="{05E3C232-9908-445D-B219-0631BD188C76}" presName="linV" presStyleCnt="0"/>
      <dgm:spPr/>
    </dgm:pt>
    <dgm:pt modelId="{BA608FA2-A6D0-450C-887D-BB825918EE11}" type="pres">
      <dgm:prSet presAssocID="{05E3C232-9908-445D-B219-0631BD188C76}" presName="spVertical1" presStyleCnt="0"/>
      <dgm:spPr/>
    </dgm:pt>
    <dgm:pt modelId="{19631113-9D95-403B-AB26-B474289C0EA6}" type="pres">
      <dgm:prSet presAssocID="{05E3C232-9908-445D-B219-0631BD188C76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F0AB9033-447C-42A7-91E6-750EC9416B2C}" type="pres">
      <dgm:prSet presAssocID="{05E3C232-9908-445D-B219-0631BD188C76}" presName="spVertical2" presStyleCnt="0"/>
      <dgm:spPr/>
    </dgm:pt>
    <dgm:pt modelId="{DC3F1977-E066-4D4D-9C94-85EE86788C54}" type="pres">
      <dgm:prSet presAssocID="{05E3C232-9908-445D-B219-0631BD188C76}" presName="spVertical3" presStyleCnt="0"/>
      <dgm:spPr/>
    </dgm:pt>
    <dgm:pt modelId="{E443BD9A-8632-475B-B852-293749A1128F}" type="pres">
      <dgm:prSet presAssocID="{728C8B33-F831-4ED1-BBFD-46B248B40382}" presName="padding2" presStyleCnt="0"/>
      <dgm:spPr/>
    </dgm:pt>
    <dgm:pt modelId="{3D891CA7-C101-4B62-80AB-EAED5057D8BE}" type="pres">
      <dgm:prSet presAssocID="{728C8B33-F831-4ED1-BBFD-46B248B40382}" presName="negArrow" presStyleCnt="0"/>
      <dgm:spPr/>
    </dgm:pt>
    <dgm:pt modelId="{33743999-A51C-4300-9951-C0F33197FDCC}" type="pres">
      <dgm:prSet presAssocID="{728C8B33-F831-4ED1-BBFD-46B248B40382}" presName="backgroundArrow" presStyleLbl="node1" presStyleIdx="0" presStyleCnt="1"/>
      <dgm:spPr/>
    </dgm:pt>
  </dgm:ptLst>
  <dgm:cxnLst>
    <dgm:cxn modelId="{E2AE9E33-B3CD-4842-8C5F-1E2DAF6E333D}" srcId="{728C8B33-F831-4ED1-BBFD-46B248B40382}" destId="{05E3C232-9908-445D-B219-0631BD188C76}" srcOrd="0" destOrd="0" parTransId="{9AC75B1C-9DA1-4B7E-8082-4E49BE13F2C4}" sibTransId="{834390D1-5E48-469E-A284-AF3440712043}"/>
    <dgm:cxn modelId="{5029BA5E-5366-4A02-8A7C-3DA4BA88CF59}" type="presOf" srcId="{05E3C232-9908-445D-B219-0631BD188C76}" destId="{19631113-9D95-403B-AB26-B474289C0EA6}" srcOrd="0" destOrd="0" presId="urn:microsoft.com/office/officeart/2005/8/layout/hProcess3"/>
    <dgm:cxn modelId="{DDEDCF8C-B724-4C3A-B27F-EDF3CF701CBB}" type="presOf" srcId="{728C8B33-F831-4ED1-BBFD-46B248B40382}" destId="{A99F42C0-613B-4A53-8EAB-5982244A546F}" srcOrd="0" destOrd="0" presId="urn:microsoft.com/office/officeart/2005/8/layout/hProcess3"/>
    <dgm:cxn modelId="{635943DB-362B-43BB-93D2-169F99127AEC}" type="presParOf" srcId="{A99F42C0-613B-4A53-8EAB-5982244A546F}" destId="{BE926F53-6A8A-41AA-A935-2EE3F910528F}" srcOrd="0" destOrd="0" presId="urn:microsoft.com/office/officeart/2005/8/layout/hProcess3"/>
    <dgm:cxn modelId="{12956CE4-8EB6-41A9-B814-168489F70CEC}" type="presParOf" srcId="{A99F42C0-613B-4A53-8EAB-5982244A546F}" destId="{EA374759-9411-4318-9FB5-48B02C12A60E}" srcOrd="1" destOrd="0" presId="urn:microsoft.com/office/officeart/2005/8/layout/hProcess3"/>
    <dgm:cxn modelId="{F4BF971E-1576-473E-9C70-7E46CA89D527}" type="presParOf" srcId="{EA374759-9411-4318-9FB5-48B02C12A60E}" destId="{B00AC3A6-45B7-4DDE-BCA7-465F2D764620}" srcOrd="0" destOrd="0" presId="urn:microsoft.com/office/officeart/2005/8/layout/hProcess3"/>
    <dgm:cxn modelId="{62180097-459A-4CAA-9ED0-AF66B3FE68EE}" type="presParOf" srcId="{EA374759-9411-4318-9FB5-48B02C12A60E}" destId="{513C8D79-4C20-4443-8927-ED3C0DBBFE09}" srcOrd="1" destOrd="0" presId="urn:microsoft.com/office/officeart/2005/8/layout/hProcess3"/>
    <dgm:cxn modelId="{01DC314A-2462-40E9-ACFC-98411B8C246B}" type="presParOf" srcId="{513C8D79-4C20-4443-8927-ED3C0DBBFE09}" destId="{BA608FA2-A6D0-450C-887D-BB825918EE11}" srcOrd="0" destOrd="0" presId="urn:microsoft.com/office/officeart/2005/8/layout/hProcess3"/>
    <dgm:cxn modelId="{18711383-76E0-49BD-85C0-D755B8AD7955}" type="presParOf" srcId="{513C8D79-4C20-4443-8927-ED3C0DBBFE09}" destId="{19631113-9D95-403B-AB26-B474289C0EA6}" srcOrd="1" destOrd="0" presId="urn:microsoft.com/office/officeart/2005/8/layout/hProcess3"/>
    <dgm:cxn modelId="{71A11340-E7E3-4F71-B092-89C5F6D73FC3}" type="presParOf" srcId="{513C8D79-4C20-4443-8927-ED3C0DBBFE09}" destId="{F0AB9033-447C-42A7-91E6-750EC9416B2C}" srcOrd="2" destOrd="0" presId="urn:microsoft.com/office/officeart/2005/8/layout/hProcess3"/>
    <dgm:cxn modelId="{DC6B15FC-E311-4684-8A58-BEC053C1BB07}" type="presParOf" srcId="{513C8D79-4C20-4443-8927-ED3C0DBBFE09}" destId="{DC3F1977-E066-4D4D-9C94-85EE86788C54}" srcOrd="3" destOrd="0" presId="urn:microsoft.com/office/officeart/2005/8/layout/hProcess3"/>
    <dgm:cxn modelId="{9866780B-7173-47DF-9869-A05FEE7D4C5B}" type="presParOf" srcId="{EA374759-9411-4318-9FB5-48B02C12A60E}" destId="{E443BD9A-8632-475B-B852-293749A1128F}" srcOrd="2" destOrd="0" presId="urn:microsoft.com/office/officeart/2005/8/layout/hProcess3"/>
    <dgm:cxn modelId="{E5690681-9CBD-4013-80A0-C37F0E890717}" type="presParOf" srcId="{EA374759-9411-4318-9FB5-48B02C12A60E}" destId="{3D891CA7-C101-4B62-80AB-EAED5057D8BE}" srcOrd="3" destOrd="0" presId="urn:microsoft.com/office/officeart/2005/8/layout/hProcess3"/>
    <dgm:cxn modelId="{577A592A-B849-44DA-B36D-984E640DD7D4}" type="presParOf" srcId="{EA374759-9411-4318-9FB5-48B02C12A60E}" destId="{33743999-A51C-4300-9951-C0F33197FDC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429E-C8FD-4239-A0C2-89F8680A04AB}">
      <dsp:nvSpPr>
        <dsp:cNvPr id="0" name=""/>
        <dsp:cNvSpPr/>
      </dsp:nvSpPr>
      <dsp:spPr>
        <a:xfrm>
          <a:off x="1073" y="0"/>
          <a:ext cx="2697159" cy="5426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C3DD-904F-4344-85E4-2CCC9C0D5DA2}">
      <dsp:nvSpPr>
        <dsp:cNvPr id="0" name=""/>
        <dsp:cNvSpPr/>
      </dsp:nvSpPr>
      <dsp:spPr>
        <a:xfrm>
          <a:off x="720315" y="135653"/>
          <a:ext cx="2277601" cy="54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Wrangling</a:t>
          </a:r>
        </a:p>
      </dsp:txBody>
      <dsp:txXfrm>
        <a:off x="736208" y="151546"/>
        <a:ext cx="2245815" cy="510829"/>
      </dsp:txXfrm>
    </dsp:sp>
    <dsp:sp modelId="{8C210D92-2C2A-48BF-9420-08EEBEED59B8}">
      <dsp:nvSpPr>
        <dsp:cNvPr id="0" name=""/>
        <dsp:cNvSpPr/>
      </dsp:nvSpPr>
      <dsp:spPr>
        <a:xfrm>
          <a:off x="3081828" y="0"/>
          <a:ext cx="2697159" cy="5426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D6AED-3863-442B-A517-3401C22F21D9}">
      <dsp:nvSpPr>
        <dsp:cNvPr id="0" name=""/>
        <dsp:cNvSpPr/>
      </dsp:nvSpPr>
      <dsp:spPr>
        <a:xfrm>
          <a:off x="3801071" y="135653"/>
          <a:ext cx="2277601" cy="54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3816964" y="151546"/>
        <a:ext cx="2245815" cy="510829"/>
      </dsp:txXfrm>
    </dsp:sp>
    <dsp:sp modelId="{35362995-6F08-41F4-A997-E157B34D1704}">
      <dsp:nvSpPr>
        <dsp:cNvPr id="0" name=""/>
        <dsp:cNvSpPr/>
      </dsp:nvSpPr>
      <dsp:spPr>
        <a:xfrm>
          <a:off x="6162583" y="0"/>
          <a:ext cx="2697159" cy="5426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365B5-5C4C-409A-972D-58F5AC433C7D}">
      <dsp:nvSpPr>
        <dsp:cNvPr id="0" name=""/>
        <dsp:cNvSpPr/>
      </dsp:nvSpPr>
      <dsp:spPr>
        <a:xfrm>
          <a:off x="6881826" y="135653"/>
          <a:ext cx="2277601" cy="54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</a:t>
          </a:r>
        </a:p>
      </dsp:txBody>
      <dsp:txXfrm>
        <a:off x="6897719" y="151546"/>
        <a:ext cx="2245815" cy="510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43999-A51C-4300-9951-C0F33197FDCC}">
      <dsp:nvSpPr>
        <dsp:cNvPr id="0" name=""/>
        <dsp:cNvSpPr/>
      </dsp:nvSpPr>
      <dsp:spPr>
        <a:xfrm>
          <a:off x="0" y="151913"/>
          <a:ext cx="2126059" cy="122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31113-9D95-403B-AB26-B474289C0EA6}">
      <dsp:nvSpPr>
        <dsp:cNvPr id="0" name=""/>
        <dsp:cNvSpPr/>
      </dsp:nvSpPr>
      <dsp:spPr>
        <a:xfrm>
          <a:off x="171496" y="457913"/>
          <a:ext cx="1741956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2720" rIns="0" bIns="172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Desired outcome</a:t>
          </a:r>
        </a:p>
      </dsp:txBody>
      <dsp:txXfrm>
        <a:off x="171496" y="457913"/>
        <a:ext cx="1741956" cy="61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2" r:id="rId6"/>
    <p:sldLayoutId id="2147483808" r:id="rId7"/>
    <p:sldLayoutId id="2147483809" r:id="rId8"/>
    <p:sldLayoutId id="2147483810" r:id="rId9"/>
    <p:sldLayoutId id="2147483811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E2C66-DAC2-4142-9D82-7D6BBF4D6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9" t="23391" r="481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FD56D-C056-4DF1-BBCE-B5197D57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INSight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1047-9AEC-4103-8AE2-B1623189E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Instagram Popularity</a:t>
            </a:r>
          </a:p>
        </p:txBody>
      </p:sp>
    </p:spTree>
    <p:extLst>
      <p:ext uri="{BB962C8B-B14F-4D97-AF65-F5344CB8AC3E}">
        <p14:creationId xmlns:p14="http://schemas.microsoft.com/office/powerpoint/2010/main" val="16567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BDF-8D32-4E4D-8B56-BA9547B1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3E7D-D776-420C-8B65-9E4B595F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54252"/>
            <a:ext cx="10168128" cy="3694176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Context:  </a:t>
            </a:r>
            <a:r>
              <a:rPr lang="en-US" dirty="0"/>
              <a:t>photo and video-sharing social networking. Instagram is the 4st downloaded mobile app with younger generations. Influencers growing up on Instagram.</a:t>
            </a:r>
          </a:p>
          <a:p>
            <a:r>
              <a:rPr lang="en-US" b="1" dirty="0"/>
              <a:t>Needs: </a:t>
            </a:r>
            <a:r>
              <a:rPr lang="en-US" dirty="0"/>
              <a:t>Predict the popularity of a given Instagram account and post.</a:t>
            </a:r>
          </a:p>
          <a:p>
            <a:r>
              <a:rPr lang="en-US" b="1" dirty="0"/>
              <a:t>Vision: </a:t>
            </a:r>
            <a:r>
              <a:rPr lang="en-US" dirty="0"/>
              <a:t>Instagram accounts gaining popularities can increase advertising values, social, and political strategies.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EDA2314-ED4B-4F54-B781-48C84E210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675845-574D-4B2B-88A9-DB1FA8B4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81" y="5848428"/>
            <a:ext cx="2261440" cy="10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0DD0DB-05BC-4EEB-9ADB-F30F7FFA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287" y="444616"/>
            <a:ext cx="2276409" cy="11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8C8B-362A-4493-8807-6DB1052D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75DF-DE12-4834-A122-BE0373F7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293467"/>
            <a:ext cx="10168128" cy="3694176"/>
          </a:xfrm>
        </p:spPr>
        <p:txBody>
          <a:bodyPr>
            <a:normAutofit/>
          </a:bodyPr>
          <a:lstStyle/>
          <a:p>
            <a:r>
              <a:rPr lang="en-US" dirty="0"/>
              <a:t>Instagram API – Limited</a:t>
            </a:r>
          </a:p>
          <a:p>
            <a:r>
              <a:rPr lang="en-US" dirty="0"/>
              <a:t>Web Scraping – Selenium</a:t>
            </a:r>
          </a:p>
          <a:p>
            <a:r>
              <a:rPr lang="en-US" dirty="0"/>
              <a:t>1000 influencer (exclude celebrities) features: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339419-4BF5-400B-94CD-390D4600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2830"/>
              </p:ext>
            </p:extLst>
          </p:nvPr>
        </p:nvGraphicFramePr>
        <p:xfrm>
          <a:off x="1115568" y="4269131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7129">
                  <a:extLst>
                    <a:ext uri="{9D8B030D-6E8A-4147-A177-3AD203B41FA5}">
                      <a16:colId xmlns:a16="http://schemas.microsoft.com/office/drawing/2014/main" val="419163052"/>
                    </a:ext>
                  </a:extLst>
                </a:gridCol>
                <a:gridCol w="4010871">
                  <a:extLst>
                    <a:ext uri="{9D8B030D-6E8A-4147-A177-3AD203B41FA5}">
                      <a16:colId xmlns:a16="http://schemas.microsoft.com/office/drawing/2014/main" val="1716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Posts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5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 (</a:t>
                      </a:r>
                      <a:r>
                        <a:rPr lang="en-US" dirty="0" err="1"/>
                        <a:t>Youtube</a:t>
                      </a:r>
                      <a:r>
                        <a:rPr lang="en-US" dirty="0"/>
                        <a:t>/Gmail/</a:t>
                      </a:r>
                      <a:r>
                        <a:rPr lang="en-US" dirty="0" err="1"/>
                        <a:t>urls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1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79EB-92A9-4F64-B9FB-62D406C6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EEB329-73D3-49DD-BB35-4E817DB1C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26991"/>
              </p:ext>
            </p:extLst>
          </p:nvPr>
        </p:nvGraphicFramePr>
        <p:xfrm>
          <a:off x="600959" y="2442221"/>
          <a:ext cx="9160501" cy="67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A000E5-AD52-4C6E-8AE3-D6221CB94D00}"/>
              </a:ext>
            </a:extLst>
          </p:cNvPr>
          <p:cNvSpPr/>
          <p:nvPr/>
        </p:nvSpPr>
        <p:spPr>
          <a:xfrm>
            <a:off x="600959" y="3377511"/>
            <a:ext cx="355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reduction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453D9-695E-4ACF-B825-B9D19A0672A8}"/>
              </a:ext>
            </a:extLst>
          </p:cNvPr>
          <p:cNvSpPr/>
          <p:nvPr/>
        </p:nvSpPr>
        <p:spPr>
          <a:xfrm>
            <a:off x="4158059" y="3403833"/>
            <a:ext cx="355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43C3D-7CFF-4B82-B03B-DF5B6E4D02D9}"/>
              </a:ext>
            </a:extLst>
          </p:cNvPr>
          <p:cNvSpPr/>
          <p:nvPr/>
        </p:nvSpPr>
        <p:spPr>
          <a:xfrm>
            <a:off x="7405997" y="3403833"/>
            <a:ext cx="355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new post beyond the previous average likes?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F3AA7D-A244-4CD5-B1DE-586C533F7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618103"/>
              </p:ext>
            </p:extLst>
          </p:nvPr>
        </p:nvGraphicFramePr>
        <p:xfrm>
          <a:off x="765262" y="4912510"/>
          <a:ext cx="2126059" cy="1527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B31C162-7F97-432D-B999-53D750EDB2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321" y="4353485"/>
            <a:ext cx="4262219" cy="2255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1A47A-E476-4A36-B0EE-623964786332}"/>
              </a:ext>
            </a:extLst>
          </p:cNvPr>
          <p:cNvSpPr txBox="1"/>
          <p:nvPr/>
        </p:nvSpPr>
        <p:spPr>
          <a:xfrm>
            <a:off x="6778304" y="535644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App/website</a:t>
            </a:r>
          </a:p>
        </p:txBody>
      </p:sp>
      <p:pic>
        <p:nvPicPr>
          <p:cNvPr id="2050" name="Picture 2" descr="Like Dislike Stock Illustration - Download Image Now - iStock">
            <a:extLst>
              <a:ext uri="{FF2B5EF4-FFF2-40B4-BE49-F238E27FC236}">
                <a16:creationId xmlns:a16="http://schemas.microsoft.com/office/drawing/2014/main" id="{9533DD04-518E-4E17-9CB2-5B434661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30" y="5178432"/>
            <a:ext cx="1954898" cy="8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93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INSight</vt:lpstr>
      <vt:lpstr>Motivation</vt:lpstr>
      <vt:lpstr>Data Sources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INFinder</dc:title>
  <dc:creator>Yan, Jin [CCE E]</dc:creator>
  <cp:lastModifiedBy>Yan, Jin [CCE E]</cp:lastModifiedBy>
  <cp:revision>11</cp:revision>
  <dcterms:created xsi:type="dcterms:W3CDTF">2020-05-29T06:16:04Z</dcterms:created>
  <dcterms:modified xsi:type="dcterms:W3CDTF">2020-05-29T08:27:13Z</dcterms:modified>
</cp:coreProperties>
</file>