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707c4a28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707c4a28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707c4a28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707c4a28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07c4a28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707c4a28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07c4a28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07c4a28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707c4a28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707c4a28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07c4a2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707c4a2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707c4a28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707c4a28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707c4a28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707c4a28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707c4a28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707c4a28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707c4a28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707c4a28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Industry Energy Consumption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32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Predictive Model to Forecast CO2, we utilize those predictions to project Future Maximum Usage 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2875"/>
            <a:ext cx="5699926" cy="385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Analysis:  The data exhibits general trends consistent with Public Working Patterns (hourly, daily, monthly, and yearly on a piecewise multiscale)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Fitted Model: Accurate in Capturing History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</a:t>
            </a:r>
            <a:r>
              <a:rPr lang="en" sz="1500"/>
              <a:t>redictable </a:t>
            </a:r>
            <a:r>
              <a:rPr lang="en" sz="1500"/>
              <a:t>Data: Correlated with CO2 expenditure (production) and local events &amp; traditions</a:t>
            </a:r>
            <a:endParaRPr sz="1500"/>
          </a:p>
          <a:p>
            <a:pPr indent="-3238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Next Steps: 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Improve on working model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</a:t>
            </a:r>
            <a:r>
              <a:rPr lang="en" sz="1500"/>
              <a:t>ompare</a:t>
            </a:r>
            <a:r>
              <a:rPr lang="en" sz="1500"/>
              <a:t> with other models and methods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Factor in g</a:t>
            </a:r>
            <a:r>
              <a:rPr lang="en" sz="1500"/>
              <a:t>lobal market demand and related factors</a:t>
            </a:r>
            <a:endParaRPr sz="1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More tests </a:t>
            </a:r>
            <a:r>
              <a:rPr lang="en" sz="1500"/>
              <a:t>before deployment into usage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and Goals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40825"/>
            <a:ext cx="45351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Korea Electric Power Corporation dataset from 2018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Records Data Every 15 Minutes on Various Attributes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Usage_kWh (Active Power)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Lagging and Leading Power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Type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CO2 expenditure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Goal: Can we forecast Active Power/Energy Usage for the Next Month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Maximum Usage: More important b/c High Spikes can disturb the power system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550" y="2456783"/>
            <a:ext cx="3738051" cy="188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463" y="1714525"/>
            <a:ext cx="3790224" cy="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404250"/>
            <a:ext cx="80520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 that Usage is correlated with the average working hours (9-5)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7375"/>
            <a:ext cx="9143999" cy="31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confirm the Usage follows the traditional seven-day work week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75" y="1505650"/>
            <a:ext cx="4471329" cy="334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6299" y="1531363"/>
            <a:ext cx="4306451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353700"/>
            <a:ext cx="7688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Daily Average and Maximum Usage Remain Fairly Stationary Around Their Respective Averages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665"/>
            <a:ext cx="9143999" cy="310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39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Usage Consumption also aligns with national holidays and other public celebrations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828350" y="1271775"/>
            <a:ext cx="5549455" cy="387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2088175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2013450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Lunar New Year</a:t>
            </a:r>
            <a:endParaRPr sz="8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>
            <a:off x="4167550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092825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Liberation Day</a:t>
            </a:r>
            <a:endParaRPr sz="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4853350" y="1483700"/>
            <a:ext cx="21900" cy="29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4778625" y="1419225"/>
            <a:ext cx="67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Chuseok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an E</a:t>
            </a:r>
            <a:r>
              <a:rPr lang="en"/>
              <a:t>xtremely</a:t>
            </a:r>
            <a:r>
              <a:rPr lang="en"/>
              <a:t> Strong Positive Relationship between CO2 and Maximum Usage: In Production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99225"/>
            <a:ext cx="4913061" cy="3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39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initially fitted four different Forecasting models to attempt to Forecast the Maximum Daily Usage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58675"/>
            <a:ext cx="5756675" cy="3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7650" y="320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 utilized Continuous CO2 Expenditure that accurately corresponds to Maximum Usage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40825"/>
            <a:ext cx="5628901" cy="38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