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644" r:id="rId5"/>
    <p:sldId id="601" r:id="rId6"/>
    <p:sldId id="634" r:id="rId7"/>
    <p:sldId id="635" r:id="rId8"/>
    <p:sldId id="639" r:id="rId9"/>
    <p:sldId id="637" r:id="rId10"/>
    <p:sldId id="640" r:id="rId11"/>
    <p:sldId id="636" r:id="rId12"/>
    <p:sldId id="641" r:id="rId13"/>
    <p:sldId id="625" r:id="rId14"/>
    <p:sldId id="603" r:id="rId15"/>
    <p:sldId id="604" r:id="rId16"/>
    <p:sldId id="605" r:id="rId17"/>
    <p:sldId id="606" r:id="rId18"/>
    <p:sldId id="612" r:id="rId19"/>
    <p:sldId id="613" r:id="rId20"/>
    <p:sldId id="645" r:id="rId21"/>
    <p:sldId id="646" r:id="rId22"/>
    <p:sldId id="647" r:id="rId23"/>
    <p:sldId id="648" r:id="rId24"/>
    <p:sldId id="607" r:id="rId25"/>
    <p:sldId id="608" r:id="rId26"/>
    <p:sldId id="609" r:id="rId27"/>
    <p:sldId id="610" r:id="rId28"/>
    <p:sldId id="642" r:id="rId29"/>
    <p:sldId id="643" r:id="rId30"/>
    <p:sldId id="6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Slides" id="{5D196C30-73FE-4D7F-8647-B05EABC0049D}">
          <p14:sldIdLst>
            <p14:sldId id="644"/>
            <p14:sldId id="601"/>
            <p14:sldId id="634"/>
            <p14:sldId id="635"/>
            <p14:sldId id="639"/>
            <p14:sldId id="637"/>
            <p14:sldId id="640"/>
            <p14:sldId id="636"/>
            <p14:sldId id="641"/>
            <p14:sldId id="625"/>
            <p14:sldId id="603"/>
            <p14:sldId id="604"/>
            <p14:sldId id="605"/>
            <p14:sldId id="606"/>
            <p14:sldId id="612"/>
            <p14:sldId id="613"/>
            <p14:sldId id="645"/>
            <p14:sldId id="646"/>
            <p14:sldId id="647"/>
            <p14:sldId id="648"/>
            <p14:sldId id="607"/>
            <p14:sldId id="608"/>
            <p14:sldId id="609"/>
            <p14:sldId id="610"/>
            <p14:sldId id="642"/>
            <p14:sldId id="643"/>
          </p14:sldIdLst>
        </p14:section>
        <p14:section name="Icons" id="{267E5B00-E2A5-4975-B554-8AD63E80F80D}">
          <p14:sldIdLst>
            <p14:sldId id="6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obhan Curran" initials="SC" lastIdx="6" clrIdx="0">
    <p:extLst>
      <p:ext uri="{19B8F6BF-5375-455C-9EA6-DF929625EA0E}">
        <p15:presenceInfo xmlns:p15="http://schemas.microsoft.com/office/powerpoint/2012/main" userId="S-1-5-21-3795646330-2612877202-93921726-2102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61F"/>
    <a:srgbClr val="BC142E"/>
    <a:srgbClr val="D1006D"/>
    <a:srgbClr val="9A9A9A"/>
    <a:srgbClr val="434241"/>
    <a:srgbClr val="04BC41"/>
    <a:srgbClr val="D9D9D9"/>
    <a:srgbClr val="0C2A55"/>
    <a:srgbClr val="366C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A9052-C132-684E-ABF8-6BE6A4044796}" v="6" dt="2021-09-07T18:13:30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5" autoAdjust="0"/>
    <p:restoredTop sz="93967" autoAdjust="0"/>
  </p:normalViewPr>
  <p:slideViewPr>
    <p:cSldViewPr snapToGrid="0">
      <p:cViewPr varScale="1">
        <p:scale>
          <a:sx n="93" d="100"/>
          <a:sy n="93" d="100"/>
        </p:scale>
        <p:origin x="232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2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F-4A2A-8860-7579D807E3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F-4A2A-8860-7579D807E3FF}"/>
              </c:ext>
            </c:extLst>
          </c:dPt>
          <c:dPt>
            <c:idx val="2"/>
            <c:bubble3D val="0"/>
            <c:spPr>
              <a:solidFill>
                <a:srgbClr val="D1006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F-4A2A-8860-7579D807E3FF}"/>
              </c:ext>
            </c:extLst>
          </c:dPt>
          <c:dPt>
            <c:idx val="3"/>
            <c:bubble3D val="0"/>
            <c:spPr>
              <a:solidFill>
                <a:srgbClr val="D3072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CF-4A2A-8860-7579D807E3F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CF-4A2A-8860-7579D807E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F4435-ED84-4881-A95E-CCB3D258F8F4}" type="datetimeFigureOut">
              <a:rPr lang="en-US" smtClean="0"/>
              <a:t>9/7/21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313E-5FD8-4716-B571-76D877179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2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88A-56D5-4513-857E-20C61EFF8954}" type="datetimeFigureOut">
              <a:rPr lang="en-US" smtClean="0"/>
              <a:t>9/7/21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ED64-8E26-492D-B024-C21CA94C5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1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Advance business change management and communications by leveraging new technology and … (Christina/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lori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to fill in?)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Mature IT risk management via improved policy, new GRC Solution, and rollout of Third Party Risk Management program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Enterprise Alignment and Delivery capability including lean portfolio management and related finance processes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Continued focus on being an agile organization including improvements to Jira/Align &amp; Artemis as well as sun setting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Clarizen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&amp; RCM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 next generation workforce planning framework to support emerging needs for both associates and contractors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ED64-8E26-492D-B024-C21CA94C5B1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9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Advance business change management and communications by leveraging new technology and … (Christina/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lori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to fill in?)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Mature IT risk management via improved policy, new GRC Solution, and rollout of Third Party Risk Management program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Enterprise Alignment and Delivery capability including lean portfolio management and related finance processes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Continued focus on being an agile organization including improvements to Jira/Align &amp; Artemis as well as sun setting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Clarizen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&amp; RCM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 next generation workforce planning framework to support emerging needs for both associates and contractors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ED64-8E26-492D-B024-C21CA94C5B1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8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Advance business change management and communications by leveraging new technology and … (Christina/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lori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to fill in?)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Mature IT risk management via improved policy, new GRC Solution, and rollout of Third Party Risk Management program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Enterprise Alignment and Delivery capability including lean portfolio management and related finance processes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Continued focus on being an agile organization including improvements to Jira/Align &amp; Artemis as well as sun setting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Clarizen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&amp; RCM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 next generation workforce planning framework to support emerging needs for both associates and contractors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ED64-8E26-492D-B024-C21CA94C5B1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3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Advance business change management and communications by leveraging new technology and … (Christina/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lori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to fill in?)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Mature IT risk management via improved policy, new GRC Solution, and rollout of Third Party Risk Management program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Enterprise Alignment and Delivery capability including lean portfolio management and related finance processes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Continued focus on being an agile organization including improvements to Jira/Align &amp; Artemis as well as sun setting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Clarizen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&amp; RCM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 next generation workforce planning framework to support emerging needs for both associates and contractors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ED64-8E26-492D-B024-C21CA94C5B1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Advance business change management and communications by leveraging new technology and … (Christina/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lori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to fill in?)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Mature IT risk management via improved policy, new GRC Solution, and rollout of Third Party Risk Management program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Enterprise Alignment and Delivery capability including lean portfolio management and related finance processes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Continued focus on being an agile organization including improvements to Jira/Align &amp; Artemis as well as sun setting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Clarizen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&amp; RCM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 next generation workforce planning framework to support emerging needs for both associates and contractors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ED64-8E26-492D-B024-C21CA94C5B1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0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373461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 userDrawn="1"/>
        </p:nvSpPr>
        <p:spPr>
          <a:xfrm rot="1721053">
            <a:off x="3466219" y="561801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 userDrawn="1"/>
        </p:nvSpPr>
        <p:spPr>
          <a:xfrm rot="1721053">
            <a:off x="-158761" y="613356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 userDrawn="1"/>
        </p:nvSpPr>
        <p:spPr>
          <a:xfrm rot="1721053">
            <a:off x="62829" y="675521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 userDrawn="1"/>
        </p:nvSpPr>
        <p:spPr>
          <a:xfrm rot="1721053">
            <a:off x="1123818" y="240871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 userDrawn="1"/>
        </p:nvSpPr>
        <p:spPr>
          <a:xfrm rot="1721053">
            <a:off x="2150654" y="438619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 userDrawn="1"/>
        </p:nvSpPr>
        <p:spPr>
          <a:xfrm rot="1721053">
            <a:off x="2247604" y="-18331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l="66943" r="2312"/>
          <a:stretch/>
        </p:blipFill>
        <p:spPr>
          <a:xfrm>
            <a:off x="0" y="0"/>
            <a:ext cx="37211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734618" y="0"/>
            <a:ext cx="84709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320" y="5729601"/>
            <a:ext cx="1172315" cy="99429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965853" y="1481470"/>
            <a:ext cx="8064222" cy="3235325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0" b="1" spc="450" baseline="0"/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016653" y="4816798"/>
            <a:ext cx="6778347" cy="81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30745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5725"/>
            <a:ext cx="1051559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58408"/>
            <a:ext cx="10515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69" y="6193465"/>
            <a:ext cx="638175" cy="5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12701"/>
            <a:ext cx="12192000" cy="68707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233403" y="2491625"/>
            <a:ext cx="772519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>
              <a:spcBef>
                <a:spcPct val="0"/>
              </a:spcBef>
              <a:buNone/>
            </a:pPr>
            <a:r>
              <a:rPr lang="en-US" sz="11500" b="1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854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12701"/>
            <a:ext cx="12192000" cy="68707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141233" y="2491625"/>
            <a:ext cx="790953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>
              <a:spcBef>
                <a:spcPct val="0"/>
              </a:spcBef>
              <a:buNone/>
            </a:pPr>
            <a:r>
              <a:rPr lang="en-US" sz="11500" b="1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17351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1" y="0"/>
            <a:ext cx="1219195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 userDrawn="1"/>
        </p:nvSpPr>
        <p:spPr>
          <a:xfrm rot="1721053">
            <a:off x="11657719" y="554181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 userDrawn="1"/>
        </p:nvSpPr>
        <p:spPr>
          <a:xfrm rot="1721053">
            <a:off x="8032739" y="612086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 userDrawn="1"/>
        </p:nvSpPr>
        <p:spPr>
          <a:xfrm rot="1721053">
            <a:off x="8254329" y="662821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 userDrawn="1"/>
        </p:nvSpPr>
        <p:spPr>
          <a:xfrm rot="1721053">
            <a:off x="9315318" y="239601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 userDrawn="1"/>
        </p:nvSpPr>
        <p:spPr>
          <a:xfrm rot="1721053">
            <a:off x="10342154" y="437349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 userDrawn="1"/>
        </p:nvSpPr>
        <p:spPr>
          <a:xfrm rot="1721053">
            <a:off x="10439104" y="-19601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 userDrawn="1"/>
        </p:nvSpPr>
        <p:spPr>
          <a:xfrm rot="1721053">
            <a:off x="3313145" y="357338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1721053">
            <a:off x="764281" y="41302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1721053">
            <a:off x="1465006" y="6086644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 userDrawn="1"/>
        </p:nvSpPr>
        <p:spPr>
          <a:xfrm rot="1721053">
            <a:off x="375913" y="321173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 userDrawn="1"/>
        </p:nvSpPr>
        <p:spPr>
          <a:xfrm rot="1721053">
            <a:off x="4991058" y="5170905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10;p2"/>
          <p:cNvGrpSpPr/>
          <p:nvPr userDrawn="1"/>
        </p:nvGrpSpPr>
        <p:grpSpPr>
          <a:xfrm>
            <a:off x="1" y="0"/>
            <a:ext cx="12192000" cy="6766559"/>
            <a:chOff x="0" y="0"/>
            <a:chExt cx="9143998" cy="5143471"/>
          </a:xfrm>
          <a:solidFill>
            <a:schemeClr val="tx1"/>
          </a:solidFill>
        </p:grpSpPr>
        <p:sp>
          <p:nvSpPr>
            <p:cNvPr id="7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42" y="-23261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/>
                </a:solidFill>
              </a:rPr>
              <a:t>Questions?</a:t>
            </a:r>
            <a:r>
              <a:rPr lang="en-US" sz="1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781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1" y="0"/>
            <a:ext cx="1219195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 userDrawn="1"/>
        </p:nvSpPr>
        <p:spPr>
          <a:xfrm rot="1721053">
            <a:off x="11657719" y="554181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 userDrawn="1"/>
        </p:nvSpPr>
        <p:spPr>
          <a:xfrm rot="1721053">
            <a:off x="8032739" y="612086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 userDrawn="1"/>
        </p:nvSpPr>
        <p:spPr>
          <a:xfrm rot="1721053">
            <a:off x="8254329" y="662821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 userDrawn="1"/>
        </p:nvSpPr>
        <p:spPr>
          <a:xfrm rot="1721053">
            <a:off x="9315318" y="239601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 userDrawn="1"/>
        </p:nvSpPr>
        <p:spPr>
          <a:xfrm rot="1721053">
            <a:off x="10342154" y="437349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 userDrawn="1"/>
        </p:nvSpPr>
        <p:spPr>
          <a:xfrm rot="1721053">
            <a:off x="10439104" y="-19601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 userDrawn="1"/>
        </p:nvSpPr>
        <p:spPr>
          <a:xfrm rot="1721053">
            <a:off x="3313145" y="357338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1721053">
            <a:off x="764281" y="41302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1721053">
            <a:off x="1465006" y="6086644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 userDrawn="1"/>
        </p:nvSpPr>
        <p:spPr>
          <a:xfrm rot="1721053">
            <a:off x="375913" y="321173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 userDrawn="1"/>
        </p:nvSpPr>
        <p:spPr>
          <a:xfrm rot="1721053">
            <a:off x="4991058" y="5170905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10;p2"/>
          <p:cNvGrpSpPr/>
          <p:nvPr userDrawn="1"/>
        </p:nvGrpSpPr>
        <p:grpSpPr>
          <a:xfrm>
            <a:off x="1" y="0"/>
            <a:ext cx="12192000" cy="6766559"/>
            <a:chOff x="0" y="0"/>
            <a:chExt cx="9143998" cy="5143471"/>
          </a:xfrm>
          <a:solidFill>
            <a:schemeClr val="tx1"/>
          </a:solidFill>
        </p:grpSpPr>
        <p:sp>
          <p:nvSpPr>
            <p:cNvPr id="7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/>
                </a:solidFill>
              </a:rPr>
              <a:t>Thank you!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86402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do not u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Hexagon 38"/>
          <p:cNvSpPr/>
          <p:nvPr userDrawn="1"/>
        </p:nvSpPr>
        <p:spPr>
          <a:xfrm rot="1721053">
            <a:off x="11657719" y="554181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/>
          <p:cNvSpPr/>
          <p:nvPr userDrawn="1"/>
        </p:nvSpPr>
        <p:spPr>
          <a:xfrm rot="1721053">
            <a:off x="8032739" y="612086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/>
          <p:cNvSpPr/>
          <p:nvPr userDrawn="1"/>
        </p:nvSpPr>
        <p:spPr>
          <a:xfrm rot="1721053">
            <a:off x="8254329" y="662821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/>
          <p:cNvSpPr/>
          <p:nvPr userDrawn="1"/>
        </p:nvSpPr>
        <p:spPr>
          <a:xfrm rot="1721053">
            <a:off x="9315318" y="239601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 userDrawn="1"/>
        </p:nvSpPr>
        <p:spPr>
          <a:xfrm rot="1721053">
            <a:off x="10342154" y="437349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 userDrawn="1"/>
        </p:nvSpPr>
        <p:spPr>
          <a:xfrm rot="1721053">
            <a:off x="10439104" y="-196016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/>
          <p:cNvSpPr/>
          <p:nvPr userDrawn="1"/>
        </p:nvSpPr>
        <p:spPr>
          <a:xfrm rot="1721053">
            <a:off x="3313145" y="357338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/>
          <p:cNvSpPr/>
          <p:nvPr userDrawn="1"/>
        </p:nvSpPr>
        <p:spPr>
          <a:xfrm rot="1721053">
            <a:off x="764281" y="41302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 userDrawn="1"/>
        </p:nvSpPr>
        <p:spPr>
          <a:xfrm rot="1721053">
            <a:off x="1465006" y="6086644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/>
          <p:cNvSpPr/>
          <p:nvPr userDrawn="1"/>
        </p:nvSpPr>
        <p:spPr>
          <a:xfrm rot="1721053">
            <a:off x="375913" y="321173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 userDrawn="1"/>
        </p:nvSpPr>
        <p:spPr>
          <a:xfrm rot="1721053">
            <a:off x="4991058" y="5170905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oogle Shape;10;p2"/>
          <p:cNvGrpSpPr/>
          <p:nvPr userDrawn="1"/>
        </p:nvGrpSpPr>
        <p:grpSpPr>
          <a:xfrm>
            <a:off x="1" y="0"/>
            <a:ext cx="12192000" cy="6766559"/>
            <a:chOff x="0" y="0"/>
            <a:chExt cx="9143998" cy="5143471"/>
          </a:xfrm>
          <a:solidFill>
            <a:schemeClr val="tx1"/>
          </a:solidFill>
        </p:grpSpPr>
        <p:sp>
          <p:nvSpPr>
            <p:cNvPr id="5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33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34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1" y="0"/>
            <a:ext cx="1219195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 userDrawn="1"/>
        </p:nvSpPr>
        <p:spPr>
          <a:xfrm rot="1721053">
            <a:off x="8032739" y="612086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 userDrawn="1"/>
        </p:nvSpPr>
        <p:spPr>
          <a:xfrm rot="1721053">
            <a:off x="8254329" y="662821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 userDrawn="1"/>
        </p:nvSpPr>
        <p:spPr>
          <a:xfrm rot="1721053">
            <a:off x="9315318" y="2396019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 userDrawn="1"/>
        </p:nvSpPr>
        <p:spPr>
          <a:xfrm rot="1721053">
            <a:off x="11080441" y="5542031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 userDrawn="1"/>
        </p:nvSpPr>
        <p:spPr>
          <a:xfrm rot="1721053">
            <a:off x="3313145" y="357338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1721053">
            <a:off x="764281" y="41302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1721053">
            <a:off x="1523371" y="6047734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 userDrawn="1"/>
        </p:nvSpPr>
        <p:spPr>
          <a:xfrm rot="1721053">
            <a:off x="375913" y="321173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 userDrawn="1"/>
        </p:nvSpPr>
        <p:spPr>
          <a:xfrm rot="1721053">
            <a:off x="4991058" y="5170905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10;p2"/>
          <p:cNvGrpSpPr/>
          <p:nvPr userDrawn="1"/>
        </p:nvGrpSpPr>
        <p:grpSpPr>
          <a:xfrm>
            <a:off x="1" y="0"/>
            <a:ext cx="12192000" cy="6766559"/>
            <a:chOff x="0" y="0"/>
            <a:chExt cx="9143998" cy="5143471"/>
          </a:xfrm>
          <a:solidFill>
            <a:schemeClr val="tx1"/>
          </a:solidFill>
        </p:grpSpPr>
        <p:sp>
          <p:nvSpPr>
            <p:cNvPr id="7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-1" y="0"/>
            <a:ext cx="12191959" cy="523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 userDrawn="1"/>
        </p:nvSpPr>
        <p:spPr>
          <a:xfrm rot="1721053">
            <a:off x="-253701" y="5509293"/>
            <a:ext cx="770670" cy="661199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266057" y="227474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400" baseline="0" dirty="0"/>
              <a:t>Agenda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18746" y="1947931"/>
            <a:ext cx="10595259" cy="3195720"/>
          </a:xfrm>
        </p:spPr>
        <p:txBody>
          <a:bodyPr numCol="2"/>
          <a:lstStyle>
            <a:lvl1pPr marL="457200" indent="-4572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Segoe UI Symbol" panose="020B0502040204020203" pitchFamily="34" charset="0"/>
              <a:buChar char="⬢"/>
              <a:defRPr spc="200" baseline="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  <a:p>
            <a:pPr lvl="0"/>
            <a:r>
              <a:rPr lang="en-US" dirty="0"/>
              <a:t>Agenda Item 7</a:t>
            </a:r>
          </a:p>
          <a:p>
            <a:pPr lvl="0"/>
            <a:r>
              <a:rPr lang="en-US" dirty="0"/>
              <a:t>Agenda Item 8</a:t>
            </a: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188" y="192237"/>
            <a:ext cx="813643" cy="690085"/>
          </a:xfrm>
          <a:prstGeom prst="rect">
            <a:avLst/>
          </a:prstGeom>
        </p:spPr>
      </p:pic>
      <p:sp>
        <p:nvSpPr>
          <p:cNvPr id="46" name="Text Placeholder 45"/>
          <p:cNvSpPr>
            <a:spLocks noGrp="1"/>
          </p:cNvSpPr>
          <p:nvPr>
            <p:ph type="body" sz="quarter" idx="11" hasCustomPrompt="1"/>
          </p:nvPr>
        </p:nvSpPr>
        <p:spPr>
          <a:xfrm>
            <a:off x="264520" y="1129416"/>
            <a:ext cx="7525312" cy="40204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1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Date | Time</a:t>
            </a:r>
          </a:p>
        </p:txBody>
      </p:sp>
    </p:spTree>
    <p:extLst>
      <p:ext uri="{BB962C8B-B14F-4D97-AF65-F5344CB8AC3E}">
        <p14:creationId xmlns:p14="http://schemas.microsoft.com/office/powerpoint/2010/main" val="3095501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90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6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1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59088" t="18112" r="3892"/>
          <a:stretch/>
        </p:blipFill>
        <p:spPr>
          <a:xfrm>
            <a:off x="7762672" y="-19455"/>
            <a:ext cx="4435813" cy="561590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7412477" y="-1"/>
            <a:ext cx="4779523" cy="5596447"/>
          </a:xfrm>
          <a:prstGeom prst="rect">
            <a:avLst/>
          </a:prstGeom>
          <a:gradFill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</a:gsLst>
            <a:lin ang="8100019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357" y="6102873"/>
            <a:ext cx="813643" cy="690085"/>
          </a:xfrm>
          <a:prstGeom prst="rect">
            <a:avLst/>
          </a:prstGeom>
        </p:spPr>
      </p:pic>
      <p:sp>
        <p:nvSpPr>
          <p:cNvPr id="32" name="Hexagon 31"/>
          <p:cNvSpPr/>
          <p:nvPr userDrawn="1"/>
        </p:nvSpPr>
        <p:spPr>
          <a:xfrm rot="1721053">
            <a:off x="-502203" y="2099420"/>
            <a:ext cx="2075439" cy="1789703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 userDrawn="1"/>
        </p:nvSpPr>
        <p:spPr>
          <a:xfrm rot="1721053">
            <a:off x="724713" y="3140797"/>
            <a:ext cx="1177390" cy="1062921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75398" y="2214866"/>
            <a:ext cx="8435921" cy="98935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6000" b="1" spc="400" dirty="0" smtClean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Presenter Name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908106" y="3357906"/>
            <a:ext cx="8425670" cy="527050"/>
          </a:xfr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>
              <a:buNone/>
              <a:defRPr lang="en-US" sz="3200" spc="400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Presenter Title</a:t>
            </a: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908105" y="4272276"/>
            <a:ext cx="8183521" cy="5909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3600" b="1" i="1" spc="400" baseline="0" dirty="0" smtClean="0">
                <a:solidFill>
                  <a:schemeClr val="accent1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Topic Title</a:t>
            </a:r>
          </a:p>
        </p:txBody>
      </p:sp>
    </p:spTree>
    <p:extLst>
      <p:ext uri="{BB962C8B-B14F-4D97-AF65-F5344CB8AC3E}">
        <p14:creationId xmlns:p14="http://schemas.microsoft.com/office/powerpoint/2010/main" val="323660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Hexagon 44"/>
          <p:cNvSpPr/>
          <p:nvPr userDrawn="1"/>
        </p:nvSpPr>
        <p:spPr>
          <a:xfrm rot="1721053">
            <a:off x="-183802" y="153994"/>
            <a:ext cx="534205" cy="465785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 userDrawn="1"/>
        </p:nvSpPr>
        <p:spPr>
          <a:xfrm rot="1721053">
            <a:off x="762401" y="914428"/>
            <a:ext cx="534205" cy="467654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2764" t="63153" r="161" b="6802"/>
          <a:stretch/>
        </p:blipFill>
        <p:spPr>
          <a:xfrm rot="10800000">
            <a:off x="0" y="-9625"/>
            <a:ext cx="1530418" cy="1494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920" y="5995518"/>
            <a:ext cx="906080" cy="7684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30417" y="280530"/>
            <a:ext cx="10289405" cy="9144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 spc="300" baseline="0">
                <a:latin typeface="+mj-lt"/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3620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59088" t="18112" r="3892"/>
          <a:stretch/>
        </p:blipFill>
        <p:spPr>
          <a:xfrm>
            <a:off x="7762672" y="-19455"/>
            <a:ext cx="4435813" cy="561590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7412477" y="-1"/>
            <a:ext cx="4779523" cy="5596447"/>
          </a:xfrm>
          <a:prstGeom prst="rect">
            <a:avLst/>
          </a:prstGeom>
          <a:gradFill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</a:gsLst>
            <a:lin ang="8100019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75398" y="2214866"/>
            <a:ext cx="8435921" cy="98935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6000" b="1" spc="400" dirty="0" smtClean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908106" y="3357906"/>
            <a:ext cx="8425670" cy="527050"/>
          </a:xfr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>
              <a:buNone/>
              <a:defRPr lang="en-US" sz="3200" spc="400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Presenter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908105" y="4272276"/>
            <a:ext cx="8183521" cy="5909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3600" b="1" i="1" spc="400" baseline="0" dirty="0" smtClean="0">
                <a:solidFill>
                  <a:schemeClr val="accent5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Topic Title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357" y="6102873"/>
            <a:ext cx="813643" cy="690085"/>
          </a:xfrm>
          <a:prstGeom prst="rect">
            <a:avLst/>
          </a:prstGeom>
        </p:spPr>
      </p:pic>
      <p:sp>
        <p:nvSpPr>
          <p:cNvPr id="32" name="Hexagon 31"/>
          <p:cNvSpPr/>
          <p:nvPr userDrawn="1"/>
        </p:nvSpPr>
        <p:spPr>
          <a:xfrm rot="1721053">
            <a:off x="-502203" y="2099420"/>
            <a:ext cx="2075439" cy="1789703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 userDrawn="1"/>
        </p:nvSpPr>
        <p:spPr>
          <a:xfrm rot="1721053">
            <a:off x="724713" y="3140797"/>
            <a:ext cx="1177390" cy="1062921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Hexagon 44"/>
          <p:cNvSpPr/>
          <p:nvPr userDrawn="1"/>
        </p:nvSpPr>
        <p:spPr>
          <a:xfrm rot="1721053">
            <a:off x="-183802" y="153994"/>
            <a:ext cx="534205" cy="465785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 userDrawn="1"/>
        </p:nvSpPr>
        <p:spPr>
          <a:xfrm rot="1721053">
            <a:off x="762401" y="914428"/>
            <a:ext cx="534205" cy="467654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2764" t="63153" r="161" b="6802"/>
          <a:stretch/>
        </p:blipFill>
        <p:spPr>
          <a:xfrm rot="10800000">
            <a:off x="0" y="-9625"/>
            <a:ext cx="1530418" cy="1494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920" y="5995518"/>
            <a:ext cx="906080" cy="7684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30417" y="280530"/>
            <a:ext cx="10289405" cy="9144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 spc="300" baseline="0">
                <a:latin typeface="+mj-lt"/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458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59088" t="18112" r="3892"/>
          <a:stretch/>
        </p:blipFill>
        <p:spPr>
          <a:xfrm>
            <a:off x="7762672" y="-19455"/>
            <a:ext cx="4435813" cy="561590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7412477" y="-1"/>
            <a:ext cx="4779523" cy="5596447"/>
          </a:xfrm>
          <a:prstGeom prst="rect">
            <a:avLst/>
          </a:prstGeom>
          <a:gradFill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</a:gsLst>
            <a:lin ang="8100019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357" y="6102873"/>
            <a:ext cx="813643" cy="690085"/>
          </a:xfrm>
          <a:prstGeom prst="rect">
            <a:avLst/>
          </a:prstGeom>
        </p:spPr>
      </p:pic>
      <p:sp>
        <p:nvSpPr>
          <p:cNvPr id="32" name="Hexagon 31"/>
          <p:cNvSpPr/>
          <p:nvPr userDrawn="1"/>
        </p:nvSpPr>
        <p:spPr>
          <a:xfrm rot="1721053">
            <a:off x="-502203" y="2099420"/>
            <a:ext cx="2075439" cy="1789703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 userDrawn="1"/>
        </p:nvSpPr>
        <p:spPr>
          <a:xfrm rot="1721053">
            <a:off x="724713" y="3140797"/>
            <a:ext cx="1177390" cy="1062921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75399" y="2214866"/>
            <a:ext cx="8416466" cy="98935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6000" b="1" spc="400" dirty="0" smtClean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Presenter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908106" y="3357906"/>
            <a:ext cx="8406239" cy="527050"/>
          </a:xfr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>
              <a:buNone/>
              <a:defRPr lang="en-US" sz="3200" spc="400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Presenter Title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908106" y="4272276"/>
            <a:ext cx="8164648" cy="5909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3600" b="1" i="1" spc="400" baseline="0" dirty="0" smtClean="0">
                <a:solidFill>
                  <a:schemeClr val="accent4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Topic Title</a:t>
            </a:r>
          </a:p>
        </p:txBody>
      </p:sp>
    </p:spTree>
    <p:extLst>
      <p:ext uri="{BB962C8B-B14F-4D97-AF65-F5344CB8AC3E}">
        <p14:creationId xmlns:p14="http://schemas.microsoft.com/office/powerpoint/2010/main" val="165787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Hexagon 44"/>
          <p:cNvSpPr/>
          <p:nvPr userDrawn="1"/>
        </p:nvSpPr>
        <p:spPr>
          <a:xfrm rot="1721053">
            <a:off x="-183802" y="153994"/>
            <a:ext cx="534205" cy="465785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 userDrawn="1"/>
        </p:nvSpPr>
        <p:spPr>
          <a:xfrm rot="1721053">
            <a:off x="762401" y="914428"/>
            <a:ext cx="534205" cy="467654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2764" t="63153" r="161" b="6802"/>
          <a:stretch/>
        </p:blipFill>
        <p:spPr>
          <a:xfrm rot="10800000">
            <a:off x="0" y="-9625"/>
            <a:ext cx="1530418" cy="1494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920" y="5995518"/>
            <a:ext cx="906080" cy="7684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30417" y="280530"/>
            <a:ext cx="10289405" cy="9144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 spc="300" baseline="0">
                <a:latin typeface="+mj-lt"/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4190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6060" y="85725"/>
            <a:ext cx="6554802" cy="1325563"/>
          </a:xfrm>
        </p:spPr>
        <p:txBody>
          <a:bodyPr/>
          <a:lstStyle>
            <a:lvl1pPr>
              <a:defRPr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58408"/>
            <a:ext cx="779538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9117" y="6447916"/>
            <a:ext cx="406400" cy="21060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9B7C35E-4318-4E64-B113-D3E67114D7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69" y="6193465"/>
            <a:ext cx="638175" cy="54126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085220" y="0"/>
            <a:ext cx="410677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239578" y="368300"/>
            <a:ext cx="3782559" cy="6080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Hexagon 11"/>
          <p:cNvSpPr/>
          <p:nvPr userDrawn="1"/>
        </p:nvSpPr>
        <p:spPr>
          <a:xfrm rot="1721053">
            <a:off x="-183802" y="153994"/>
            <a:ext cx="534205" cy="465785"/>
          </a:xfrm>
          <a:prstGeom prst="hexagon">
            <a:avLst>
              <a:gd name="adj" fmla="val 28878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 userDrawn="1"/>
        </p:nvSpPr>
        <p:spPr>
          <a:xfrm rot="1721053">
            <a:off x="762401" y="914428"/>
            <a:ext cx="534205" cy="467654"/>
          </a:xfrm>
          <a:prstGeom prst="hexagon">
            <a:avLst>
              <a:gd name="adj" fmla="val 28878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/>
          <a:srcRect l="82764" t="63153" r="161" b="6802"/>
          <a:stretch/>
        </p:blipFill>
        <p:spPr>
          <a:xfrm rot="10800000">
            <a:off x="0" y="-9625"/>
            <a:ext cx="1530418" cy="14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C35E-4318-4E64-B113-D3E67114D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83" r:id="rId3"/>
    <p:sldLayoutId id="2147483686" r:id="rId4"/>
    <p:sldLayoutId id="2147483684" r:id="rId5"/>
    <p:sldLayoutId id="2147483687" r:id="rId6"/>
    <p:sldLayoutId id="2147483685" r:id="rId7"/>
    <p:sldLayoutId id="2147483688" r:id="rId8"/>
    <p:sldLayoutId id="2147483675" r:id="rId9"/>
    <p:sldLayoutId id="2147483672" r:id="rId10"/>
    <p:sldLayoutId id="2147483674" r:id="rId11"/>
    <p:sldLayoutId id="2147483681" r:id="rId12"/>
    <p:sldLayoutId id="2147483689" r:id="rId13"/>
    <p:sldLayoutId id="2147483693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sv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8264" y="447378"/>
            <a:ext cx="10823448" cy="353943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Please do not make changes in this version.​</a:t>
            </a:r>
          </a:p>
          <a:p>
            <a:pPr fontAlgn="base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​</a:t>
            </a:r>
          </a:p>
          <a:p>
            <a:pPr fontAlgn="base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To use this template:​</a:t>
            </a:r>
          </a:p>
          <a:p>
            <a:pPr fontAlgn="base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Click File in the top right corner​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Select "Download As"​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Choose "Download a Copy"​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</a:rPr>
              <a:t>Click "Download" to continue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Table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98505"/>
              </p:ext>
            </p:extLst>
          </p:nvPr>
        </p:nvGraphicFramePr>
        <p:xfrm>
          <a:off x="141746" y="1615616"/>
          <a:ext cx="11887200" cy="427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Column 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24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Column 2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14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Column</a:t>
                      </a:r>
                      <a:r>
                        <a:rPr lang="en-US" sz="1800" b="1" baseline="0" dirty="0"/>
                        <a:t> 3</a:t>
                      </a:r>
                      <a:endParaRPr lang="en-US" sz="1800" b="1" dirty="0"/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0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Column 4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06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47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47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47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347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347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kern="1200" baseline="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5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61294"/>
              </p:ext>
            </p:extLst>
          </p:nvPr>
        </p:nvGraphicFramePr>
        <p:xfrm>
          <a:off x="187993" y="1543250"/>
          <a:ext cx="11765380" cy="432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9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15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</a:t>
                      </a:r>
                      <a:r>
                        <a:rPr lang="en-US" sz="1600" b="1" baseline="0" dirty="0"/>
                        <a:t> 1</a:t>
                      </a:r>
                      <a:endParaRPr lang="en-US" sz="1600" b="1" dirty="0"/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2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 2</a:t>
                      </a: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14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 3</a:t>
                      </a: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0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</a:t>
                      </a:r>
                      <a:r>
                        <a:rPr lang="en-US" sz="1600" b="1" baseline="0" dirty="0"/>
                        <a:t> 4</a:t>
                      </a:r>
                      <a:endParaRPr lang="en-US" sz="1600" b="1" dirty="0"/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06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 5</a:t>
                      </a: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3770BB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43424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4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56112"/>
            <a:ext cx="12192000" cy="52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58275"/>
              </p:ext>
            </p:extLst>
          </p:nvPr>
        </p:nvGraphicFramePr>
        <p:xfrm>
          <a:off x="0" y="3932379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January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February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March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April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June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July 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August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September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October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November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December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ket 6"/>
          <p:cNvSpPr/>
          <p:nvPr/>
        </p:nvSpPr>
        <p:spPr>
          <a:xfrm rot="16200000">
            <a:off x="6455914" y="1733071"/>
            <a:ext cx="322913" cy="4114799"/>
          </a:xfrm>
          <a:prstGeom prst="rightBracket">
            <a:avLst>
              <a:gd name="adj" fmla="val 0"/>
            </a:avLst>
          </a:prstGeom>
          <a:ln w="28575">
            <a:solidFill>
              <a:srgbClr val="D10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341" y="2416519"/>
            <a:ext cx="730091" cy="7214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endCxn id="10" idx="4"/>
          </p:cNvCxnSpPr>
          <p:nvPr/>
        </p:nvCxnSpPr>
        <p:spPr>
          <a:xfrm flipV="1">
            <a:off x="540385" y="3067502"/>
            <a:ext cx="1" cy="78861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2646" y="2499030"/>
            <a:ext cx="555479" cy="56847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Icon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85" y="3359246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Oval 11"/>
          <p:cNvSpPr/>
          <p:nvPr/>
        </p:nvSpPr>
        <p:spPr>
          <a:xfrm>
            <a:off x="1198047" y="1704711"/>
            <a:ext cx="730091" cy="7214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>
            <a:endCxn id="14" idx="4"/>
          </p:cNvCxnSpPr>
          <p:nvPr/>
        </p:nvCxnSpPr>
        <p:spPr>
          <a:xfrm flipV="1">
            <a:off x="1563092" y="2349678"/>
            <a:ext cx="3" cy="1506434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85355" y="1781206"/>
            <a:ext cx="555479" cy="56847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Icon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05893" y="2895402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6" name="Oval 15"/>
          <p:cNvSpPr/>
          <p:nvPr/>
        </p:nvSpPr>
        <p:spPr>
          <a:xfrm>
            <a:off x="2220759" y="2426060"/>
            <a:ext cx="730091" cy="7214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>
            <a:endCxn id="18" idx="4"/>
          </p:cNvCxnSpPr>
          <p:nvPr/>
        </p:nvCxnSpPr>
        <p:spPr>
          <a:xfrm flipV="1">
            <a:off x="2585803" y="3077043"/>
            <a:ext cx="1" cy="779069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8064" y="2508571"/>
            <a:ext cx="555479" cy="56847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Icon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28603" y="3338707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0" name="Oval 19"/>
          <p:cNvSpPr/>
          <p:nvPr/>
        </p:nvSpPr>
        <p:spPr>
          <a:xfrm>
            <a:off x="3243465" y="1714252"/>
            <a:ext cx="730091" cy="7214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/>
          <p:cNvCxnSpPr>
            <a:endCxn id="22" idx="4"/>
          </p:cNvCxnSpPr>
          <p:nvPr/>
        </p:nvCxnSpPr>
        <p:spPr>
          <a:xfrm flipV="1">
            <a:off x="3608510" y="2359219"/>
            <a:ext cx="3" cy="1496893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30773" y="1790747"/>
            <a:ext cx="555479" cy="56847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Icon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51311" y="2922990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4" name="Oval 23"/>
          <p:cNvSpPr/>
          <p:nvPr/>
        </p:nvSpPr>
        <p:spPr>
          <a:xfrm>
            <a:off x="7293954" y="5036452"/>
            <a:ext cx="730091" cy="7214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59118" y="4379486"/>
            <a:ext cx="1" cy="779069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81259" y="5118963"/>
            <a:ext cx="555479" cy="56847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Icon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01798" y="4659974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8" name="Oval 27"/>
          <p:cNvSpPr/>
          <p:nvPr/>
        </p:nvSpPr>
        <p:spPr>
          <a:xfrm>
            <a:off x="8309724" y="5706720"/>
            <a:ext cx="730091" cy="7214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674770" y="4370516"/>
            <a:ext cx="3" cy="1496893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397032" y="5783215"/>
            <a:ext cx="555479" cy="56847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Icon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17569" y="5113459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8570" y="3298005"/>
            <a:ext cx="914400" cy="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D1006D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9965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Phase Timeline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95130" y="3175424"/>
            <a:ext cx="0" cy="474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3284" y="2888245"/>
            <a:ext cx="12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0000"/>
                </a:solidFill>
                <a:latin typeface="+mj-lt"/>
                <a:cs typeface="Calibri" panose="020F0502020204030204" pitchFamily="34" charset="0"/>
              </a:rPr>
              <a:t>Milestone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69430" y="3192873"/>
            <a:ext cx="0" cy="474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02225" y="3697178"/>
            <a:ext cx="0" cy="474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8"/>
          <p:cNvSpPr/>
          <p:nvPr/>
        </p:nvSpPr>
        <p:spPr>
          <a:xfrm flipV="1">
            <a:off x="8981099" y="3481603"/>
            <a:ext cx="3145404" cy="41220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 flipV="1">
            <a:off x="5926819" y="3474552"/>
            <a:ext cx="3331248" cy="42784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 flipV="1">
            <a:off x="2149670" y="3474553"/>
            <a:ext cx="4015477" cy="42620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 flipV="1">
            <a:off x="28220" y="3472912"/>
            <a:ext cx="3050910" cy="427849"/>
          </a:xfrm>
          <a:prstGeom prst="homePlat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5" y="3508651"/>
            <a:ext cx="288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Phase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6749" y="3506057"/>
            <a:ext cx="31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Phase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3945" y="3521657"/>
            <a:ext cx="2085528" cy="34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Phase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3315" y="3512513"/>
            <a:ext cx="287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Phase 4</a:t>
            </a:r>
          </a:p>
        </p:txBody>
      </p:sp>
      <p:sp>
        <p:nvSpPr>
          <p:cNvPr id="17" name="Oval 16"/>
          <p:cNvSpPr/>
          <p:nvPr/>
        </p:nvSpPr>
        <p:spPr>
          <a:xfrm>
            <a:off x="2313121" y="2046777"/>
            <a:ext cx="1154867" cy="1154578"/>
          </a:xfrm>
          <a:prstGeom prst="ellipse">
            <a:avLst/>
          </a:prstGeom>
          <a:noFill/>
          <a:ln w="28575">
            <a:solidFill>
              <a:srgbClr val="D10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584" y="2905694"/>
            <a:ext cx="12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0000"/>
                </a:solidFill>
                <a:latin typeface="+mj-lt"/>
                <a:cs typeface="Calibri" panose="020F0502020204030204" pitchFamily="34" charset="0"/>
              </a:rPr>
              <a:t>Milestone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0168" y="4172525"/>
            <a:ext cx="13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0000"/>
                </a:solidFill>
                <a:latin typeface="+mj-lt"/>
                <a:cs typeface="Calibri" panose="020F0502020204030204" pitchFamily="34" charset="0"/>
              </a:rPr>
              <a:t>Milestone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848571" y="3006892"/>
            <a:ext cx="0" cy="474712"/>
          </a:xfrm>
          <a:prstGeom prst="line">
            <a:avLst/>
          </a:prstGeom>
          <a:ln w="28575">
            <a:solidFill>
              <a:srgbClr val="D1006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17063" y="2147430"/>
            <a:ext cx="956357" cy="962098"/>
          </a:xfrm>
          <a:prstGeom prst="ellipse">
            <a:avLst/>
          </a:prstGeom>
          <a:solidFill>
            <a:srgbClr val="D1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13121" y="2309793"/>
            <a:ext cx="1190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Major Milestone</a:t>
            </a:r>
            <a:endParaRPr lang="en-US" sz="1200" b="1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43556" y="4239596"/>
            <a:ext cx="1154867" cy="1154578"/>
          </a:xfrm>
          <a:prstGeom prst="ellipse">
            <a:avLst/>
          </a:prstGeom>
          <a:noFill/>
          <a:ln w="28575">
            <a:solidFill>
              <a:srgbClr val="D10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921340" y="3870443"/>
            <a:ext cx="0" cy="474712"/>
          </a:xfrm>
          <a:prstGeom prst="line">
            <a:avLst/>
          </a:prstGeom>
          <a:ln w="28575">
            <a:solidFill>
              <a:srgbClr val="D1006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447498" y="4340249"/>
            <a:ext cx="956357" cy="962098"/>
          </a:xfrm>
          <a:prstGeom prst="ellipse">
            <a:avLst/>
          </a:prstGeom>
          <a:solidFill>
            <a:srgbClr val="D1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43556" y="4502612"/>
            <a:ext cx="1190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Major Milestone</a:t>
            </a:r>
            <a:endParaRPr lang="en-US" sz="1200" b="1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0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Global IT Priorities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D7F0B-21B5-4A96-8297-E115CF71D371}"/>
              </a:ext>
            </a:extLst>
          </p:cNvPr>
          <p:cNvSpPr/>
          <p:nvPr/>
        </p:nvSpPr>
        <p:spPr>
          <a:xfrm>
            <a:off x="8292084" y="3787939"/>
            <a:ext cx="3507377" cy="154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FBEAB7-DFF3-40BE-B880-4D1AF864F68C}"/>
              </a:ext>
            </a:extLst>
          </p:cNvPr>
          <p:cNvSpPr/>
          <p:nvPr/>
        </p:nvSpPr>
        <p:spPr>
          <a:xfrm>
            <a:off x="472892" y="3800490"/>
            <a:ext cx="3507377" cy="154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1B555-B926-499F-BD94-6DD093E97652}"/>
              </a:ext>
            </a:extLst>
          </p:cNvPr>
          <p:cNvSpPr/>
          <p:nvPr/>
        </p:nvSpPr>
        <p:spPr>
          <a:xfrm>
            <a:off x="4380715" y="3787939"/>
            <a:ext cx="3507377" cy="154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85066-6896-452F-BF7F-7DFBC35A0843}"/>
              </a:ext>
            </a:extLst>
          </p:cNvPr>
          <p:cNvSpPr/>
          <p:nvPr/>
        </p:nvSpPr>
        <p:spPr>
          <a:xfrm>
            <a:off x="6331671" y="1865790"/>
            <a:ext cx="3507377" cy="154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8CCE4-2149-4AC3-9CFD-7E06B26F4647}"/>
              </a:ext>
            </a:extLst>
          </p:cNvPr>
          <p:cNvSpPr/>
          <p:nvPr/>
        </p:nvSpPr>
        <p:spPr>
          <a:xfrm>
            <a:off x="2427871" y="1865790"/>
            <a:ext cx="3507377" cy="154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E24660-BD26-40F1-8A81-907879E0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414" y="2121275"/>
            <a:ext cx="952552" cy="10423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30159A-1E92-446E-99E1-D526C4C8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017" y="4005380"/>
            <a:ext cx="1041492" cy="9644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99C160-577D-4CBE-A0D9-8667DBD74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6881" y="2168034"/>
            <a:ext cx="1170363" cy="841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E3D8BD-5BC9-4DD0-A2B1-EF580593E0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9374" y="4013019"/>
            <a:ext cx="1092302" cy="1093481"/>
          </a:xfrm>
          <a:prstGeom prst="rect">
            <a:avLst/>
          </a:prstGeom>
        </p:spPr>
      </p:pic>
      <p:sp>
        <p:nvSpPr>
          <p:cNvPr id="24" name="TextBox 10">
            <a:extLst>
              <a:ext uri="{FF2B5EF4-FFF2-40B4-BE49-F238E27FC236}">
                <a16:creationId xmlns:a16="http://schemas.microsoft.com/office/drawing/2014/main" id="{DC5D1653-A874-4BA1-B5E0-FD83D0CBFF85}"/>
              </a:ext>
            </a:extLst>
          </p:cNvPr>
          <p:cNvSpPr txBox="1"/>
          <p:nvPr/>
        </p:nvSpPr>
        <p:spPr>
          <a:xfrm>
            <a:off x="3638503" y="2086450"/>
            <a:ext cx="229674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2061F"/>
                </a:solidFill>
              </a:rPr>
              <a:t>ENSURE STABILITY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B0C99C46-FF3E-403A-BA47-22B676D4B1DF}"/>
              </a:ext>
            </a:extLst>
          </p:cNvPr>
          <p:cNvSpPr txBox="1"/>
          <p:nvPr/>
        </p:nvSpPr>
        <p:spPr>
          <a:xfrm>
            <a:off x="1429005" y="3993405"/>
            <a:ext cx="251561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2061F"/>
                </a:solidFill>
              </a:rPr>
              <a:t>ENABLE GROWTH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904E557F-9606-4BEC-956C-F8DF01F88BAA}"/>
              </a:ext>
            </a:extLst>
          </p:cNvPr>
          <p:cNvSpPr txBox="1"/>
          <p:nvPr/>
        </p:nvSpPr>
        <p:spPr>
          <a:xfrm>
            <a:off x="7748531" y="2063827"/>
            <a:ext cx="209953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2061F"/>
                </a:solidFill>
              </a:rPr>
              <a:t>DEVELOP TALENT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4326703B-104A-4C25-ACDD-BB6DED379942}"/>
              </a:ext>
            </a:extLst>
          </p:cNvPr>
          <p:cNvSpPr txBox="1"/>
          <p:nvPr/>
        </p:nvSpPr>
        <p:spPr>
          <a:xfrm>
            <a:off x="9335052" y="4011663"/>
            <a:ext cx="246440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2061F"/>
                </a:solidFill>
              </a:rPr>
              <a:t>DRIVE EFFICIENCY</a:t>
            </a:r>
          </a:p>
        </p:txBody>
      </p:sp>
      <p:pic>
        <p:nvPicPr>
          <p:cNvPr id="28" name="Graphic 14" descr="Cheers">
            <a:extLst>
              <a:ext uri="{FF2B5EF4-FFF2-40B4-BE49-F238E27FC236}">
                <a16:creationId xmlns:a16="http://schemas.microsoft.com/office/drawing/2014/main" id="{D6AA909A-FD93-4347-81A4-882051651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814" y="4072081"/>
            <a:ext cx="996628" cy="996628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6A1D6DCA-1631-4350-A766-E71B52867A24}"/>
              </a:ext>
            </a:extLst>
          </p:cNvPr>
          <p:cNvSpPr txBox="1"/>
          <p:nvPr/>
        </p:nvSpPr>
        <p:spPr>
          <a:xfrm>
            <a:off x="5409441" y="3991490"/>
            <a:ext cx="247865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2061F"/>
                </a:solidFill>
              </a:rPr>
              <a:t>CHAMPION CULTURE</a:t>
            </a:r>
          </a:p>
        </p:txBody>
      </p:sp>
    </p:spTree>
    <p:extLst>
      <p:ext uri="{BB962C8B-B14F-4D97-AF65-F5344CB8AC3E}">
        <p14:creationId xmlns:p14="http://schemas.microsoft.com/office/powerpoint/2010/main" val="243906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80298" y="-1"/>
            <a:ext cx="4711701" cy="6847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FF37C0-D4EF-4107-A086-F8F2E5D7C10B}"/>
              </a:ext>
            </a:extLst>
          </p:cNvPr>
          <p:cNvSpPr/>
          <p:nvPr/>
        </p:nvSpPr>
        <p:spPr>
          <a:xfrm>
            <a:off x="0" y="4042617"/>
            <a:ext cx="482600" cy="1277502"/>
          </a:xfrm>
          <a:prstGeom prst="rect">
            <a:avLst/>
          </a:prstGeom>
          <a:solidFill>
            <a:srgbClr val="82061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D5E9D1-78F4-4750-9C44-A2E9532BE619}"/>
              </a:ext>
            </a:extLst>
          </p:cNvPr>
          <p:cNvSpPr/>
          <p:nvPr/>
        </p:nvSpPr>
        <p:spPr>
          <a:xfrm>
            <a:off x="0" y="2768439"/>
            <a:ext cx="482600" cy="1277502"/>
          </a:xfrm>
          <a:prstGeom prst="rect">
            <a:avLst/>
          </a:prstGeom>
          <a:solidFill>
            <a:srgbClr val="BC142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1EEE6-670E-4A6C-9595-A422EF6EC6ED}"/>
              </a:ext>
            </a:extLst>
          </p:cNvPr>
          <p:cNvSpPr/>
          <p:nvPr/>
        </p:nvSpPr>
        <p:spPr>
          <a:xfrm>
            <a:off x="0" y="1505858"/>
            <a:ext cx="482600" cy="127750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7640B-6A00-4AED-A138-462AB6A7F161}"/>
              </a:ext>
            </a:extLst>
          </p:cNvPr>
          <p:cNvSpPr/>
          <p:nvPr/>
        </p:nvSpPr>
        <p:spPr>
          <a:xfrm>
            <a:off x="0" y="228356"/>
            <a:ext cx="482600" cy="1277502"/>
          </a:xfrm>
          <a:prstGeom prst="rect">
            <a:avLst/>
          </a:prstGeom>
          <a:solidFill>
            <a:srgbClr val="AFAB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entagon 3">
            <a:extLst>
              <a:ext uri="{FF2B5EF4-FFF2-40B4-BE49-F238E27FC236}">
                <a16:creationId xmlns:a16="http://schemas.microsoft.com/office/drawing/2014/main" id="{856ACDB7-17B4-4538-974C-19F244DE5042}"/>
              </a:ext>
            </a:extLst>
          </p:cNvPr>
          <p:cNvSpPr/>
          <p:nvPr/>
        </p:nvSpPr>
        <p:spPr>
          <a:xfrm>
            <a:off x="482600" y="228356"/>
            <a:ext cx="431800" cy="1277502"/>
          </a:xfrm>
          <a:prstGeom prst="homePlate">
            <a:avLst>
              <a:gd name="adj" fmla="val 10000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B2556BB-E30C-4851-B6BA-2F0C8A21D334}"/>
              </a:ext>
            </a:extLst>
          </p:cNvPr>
          <p:cNvSpPr txBox="1"/>
          <p:nvPr/>
        </p:nvSpPr>
        <p:spPr>
          <a:xfrm>
            <a:off x="965200" y="49103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ENSURE STABILITY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6AFACC-EAEA-4192-8BB9-32E373A171C4}"/>
              </a:ext>
            </a:extLst>
          </p:cNvPr>
          <p:cNvSpPr/>
          <p:nvPr/>
        </p:nvSpPr>
        <p:spPr>
          <a:xfrm>
            <a:off x="1118204" y="1358756"/>
            <a:ext cx="2324100" cy="4571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0B9588-119C-4917-83D2-2DC0A43BE81A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81" y="310464"/>
            <a:ext cx="969334" cy="10482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DF243AB-922D-455E-A5E8-C3A08C4F17CF}"/>
              </a:ext>
            </a:extLst>
          </p:cNvPr>
          <p:cNvSpPr/>
          <p:nvPr/>
        </p:nvSpPr>
        <p:spPr>
          <a:xfrm>
            <a:off x="0" y="5320119"/>
            <a:ext cx="482600" cy="1277502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2EB31C5A-4F99-428F-A7AC-5F72EC7E747E}"/>
              </a:ext>
            </a:extLst>
          </p:cNvPr>
          <p:cNvSpPr txBox="1"/>
          <p:nvPr/>
        </p:nvSpPr>
        <p:spPr>
          <a:xfrm>
            <a:off x="7468807" y="2180787"/>
            <a:ext cx="4422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2400"/>
              </a:spcAft>
              <a:buClr>
                <a:srgbClr val="E7E6E6">
                  <a:lumMod val="75000"/>
                </a:srgbClr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pPr marL="457200" indent="-457200">
              <a:spcAft>
                <a:spcPts val="2400"/>
              </a:spcAft>
              <a:buClr>
                <a:srgbClr val="E7E6E6">
                  <a:lumMod val="75000"/>
                </a:srgbClr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pPr marL="457200" indent="-457200">
              <a:spcAft>
                <a:spcPts val="2400"/>
              </a:spcAft>
              <a:buClr>
                <a:srgbClr val="E7E6E6">
                  <a:lumMod val="75000"/>
                </a:srgbClr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4903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80298" y="-1"/>
            <a:ext cx="4711701" cy="6847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D2BBA-4AD1-4DB8-8FBD-EDFF17463E05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237801"/>
            <a:ext cx="1226291" cy="11209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2C6D6C-5E65-4F5E-B405-D5FEAEACEF76}"/>
              </a:ext>
            </a:extLst>
          </p:cNvPr>
          <p:cNvSpPr/>
          <p:nvPr/>
        </p:nvSpPr>
        <p:spPr>
          <a:xfrm>
            <a:off x="0" y="4042617"/>
            <a:ext cx="482600" cy="1277502"/>
          </a:xfrm>
          <a:prstGeom prst="rect">
            <a:avLst/>
          </a:prstGeom>
          <a:solidFill>
            <a:srgbClr val="82061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9C4EF6-9B7F-4345-80B8-CE71263968EE}"/>
              </a:ext>
            </a:extLst>
          </p:cNvPr>
          <p:cNvSpPr/>
          <p:nvPr/>
        </p:nvSpPr>
        <p:spPr>
          <a:xfrm>
            <a:off x="0" y="2768439"/>
            <a:ext cx="482600" cy="1277502"/>
          </a:xfrm>
          <a:prstGeom prst="rect">
            <a:avLst/>
          </a:prstGeom>
          <a:solidFill>
            <a:srgbClr val="BC142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8939C-14E3-41A5-963B-F6518AEE9688}"/>
              </a:ext>
            </a:extLst>
          </p:cNvPr>
          <p:cNvSpPr/>
          <p:nvPr/>
        </p:nvSpPr>
        <p:spPr>
          <a:xfrm>
            <a:off x="0" y="1505858"/>
            <a:ext cx="482600" cy="127750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8A2E22-1028-41C8-B4CE-4BA22DCCC01C}"/>
              </a:ext>
            </a:extLst>
          </p:cNvPr>
          <p:cNvSpPr/>
          <p:nvPr/>
        </p:nvSpPr>
        <p:spPr>
          <a:xfrm>
            <a:off x="0" y="228356"/>
            <a:ext cx="482600" cy="1277502"/>
          </a:xfrm>
          <a:prstGeom prst="rect">
            <a:avLst/>
          </a:prstGeom>
          <a:solidFill>
            <a:srgbClr val="AFAB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Pentagon 3">
            <a:extLst>
              <a:ext uri="{FF2B5EF4-FFF2-40B4-BE49-F238E27FC236}">
                <a16:creationId xmlns:a16="http://schemas.microsoft.com/office/drawing/2014/main" id="{D8080135-3032-4340-92A4-05ECBDFFBB94}"/>
              </a:ext>
            </a:extLst>
          </p:cNvPr>
          <p:cNvSpPr/>
          <p:nvPr/>
        </p:nvSpPr>
        <p:spPr>
          <a:xfrm>
            <a:off x="482600" y="1505858"/>
            <a:ext cx="431800" cy="1277502"/>
          </a:xfrm>
          <a:prstGeom prst="homePlate">
            <a:avLst>
              <a:gd name="adj" fmla="val 100000"/>
            </a:avLst>
          </a:prstGeom>
          <a:solidFill>
            <a:srgbClr val="43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544E93B3-7684-4B3B-BD9C-DE74F085A14F}"/>
              </a:ext>
            </a:extLst>
          </p:cNvPr>
          <p:cNvSpPr txBox="1"/>
          <p:nvPr/>
        </p:nvSpPr>
        <p:spPr>
          <a:xfrm>
            <a:off x="965200" y="49103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ENSURE STABILITY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C80477-77D8-40BA-BF85-EBA95D9B4D76}"/>
              </a:ext>
            </a:extLst>
          </p:cNvPr>
          <p:cNvSpPr/>
          <p:nvPr/>
        </p:nvSpPr>
        <p:spPr>
          <a:xfrm>
            <a:off x="1118204" y="1358756"/>
            <a:ext cx="2324100" cy="4571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09BBE-6683-4273-8794-F3DDA5616EA8}"/>
              </a:ext>
            </a:extLst>
          </p:cNvPr>
          <p:cNvSpPr/>
          <p:nvPr/>
        </p:nvSpPr>
        <p:spPr>
          <a:xfrm>
            <a:off x="0" y="5320119"/>
            <a:ext cx="482600" cy="1277502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76FBB8F1-6578-4C3D-969A-19027A30BF24}"/>
              </a:ext>
            </a:extLst>
          </p:cNvPr>
          <p:cNvSpPr txBox="1"/>
          <p:nvPr/>
        </p:nvSpPr>
        <p:spPr>
          <a:xfrm>
            <a:off x="965200" y="176728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ENABLE GROWTH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2D3832-E8B9-48D4-9F21-FE43775FA6AD}"/>
              </a:ext>
            </a:extLst>
          </p:cNvPr>
          <p:cNvSpPr/>
          <p:nvPr/>
        </p:nvSpPr>
        <p:spPr>
          <a:xfrm>
            <a:off x="1118204" y="2635006"/>
            <a:ext cx="2324100" cy="45719"/>
          </a:xfrm>
          <a:prstGeom prst="rect">
            <a:avLst/>
          </a:prstGeom>
          <a:solidFill>
            <a:srgbClr val="43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EB0E1600-960F-4B1A-A4CB-7DE3E6011137}"/>
              </a:ext>
            </a:extLst>
          </p:cNvPr>
          <p:cNvSpPr txBox="1"/>
          <p:nvPr/>
        </p:nvSpPr>
        <p:spPr>
          <a:xfrm>
            <a:off x="7468807" y="2180787"/>
            <a:ext cx="4422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2400"/>
              </a:spcAft>
              <a:buClr>
                <a:srgbClr val="434241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pPr marL="457200" indent="-457200">
              <a:spcAft>
                <a:spcPts val="2400"/>
              </a:spcAft>
              <a:buClr>
                <a:srgbClr val="434241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pPr marL="457200" indent="-457200">
              <a:spcAft>
                <a:spcPts val="2400"/>
              </a:spcAft>
              <a:buClr>
                <a:srgbClr val="434241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0579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80298" y="-1"/>
            <a:ext cx="4711701" cy="6847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C2F05-5B8F-451B-A032-DD3015E60D1C}"/>
              </a:ext>
            </a:extLst>
          </p:cNvPr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2187E7-11C1-4513-BFA6-2E88F0A4CC4C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9" y="370288"/>
            <a:ext cx="1186815" cy="8559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AD1196-E3F9-4E64-908E-37C2A9B1019C}"/>
              </a:ext>
            </a:extLst>
          </p:cNvPr>
          <p:cNvSpPr/>
          <p:nvPr/>
        </p:nvSpPr>
        <p:spPr>
          <a:xfrm>
            <a:off x="0" y="4042617"/>
            <a:ext cx="482600" cy="1277502"/>
          </a:xfrm>
          <a:prstGeom prst="rect">
            <a:avLst/>
          </a:prstGeom>
          <a:solidFill>
            <a:srgbClr val="82061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BF159-B883-4458-A4CC-5E72568AB66C}"/>
              </a:ext>
            </a:extLst>
          </p:cNvPr>
          <p:cNvSpPr/>
          <p:nvPr/>
        </p:nvSpPr>
        <p:spPr>
          <a:xfrm>
            <a:off x="0" y="2768439"/>
            <a:ext cx="482600" cy="1277502"/>
          </a:xfrm>
          <a:prstGeom prst="rect">
            <a:avLst/>
          </a:prstGeom>
          <a:solidFill>
            <a:srgbClr val="BC142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34577C-3B9B-4D67-85A5-8A898C918515}"/>
              </a:ext>
            </a:extLst>
          </p:cNvPr>
          <p:cNvSpPr/>
          <p:nvPr/>
        </p:nvSpPr>
        <p:spPr>
          <a:xfrm>
            <a:off x="0" y="1505858"/>
            <a:ext cx="482600" cy="127750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4DE80-8994-4F1F-9CCA-BC8C4095473B}"/>
              </a:ext>
            </a:extLst>
          </p:cNvPr>
          <p:cNvSpPr/>
          <p:nvPr/>
        </p:nvSpPr>
        <p:spPr>
          <a:xfrm>
            <a:off x="0" y="228356"/>
            <a:ext cx="482600" cy="1277502"/>
          </a:xfrm>
          <a:prstGeom prst="rect">
            <a:avLst/>
          </a:prstGeom>
          <a:solidFill>
            <a:srgbClr val="AFAB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Pentagon 3">
            <a:extLst>
              <a:ext uri="{FF2B5EF4-FFF2-40B4-BE49-F238E27FC236}">
                <a16:creationId xmlns:a16="http://schemas.microsoft.com/office/drawing/2014/main" id="{27917868-13EE-4019-98D8-E967B27B91EE}"/>
              </a:ext>
            </a:extLst>
          </p:cNvPr>
          <p:cNvSpPr/>
          <p:nvPr/>
        </p:nvSpPr>
        <p:spPr>
          <a:xfrm>
            <a:off x="464759" y="2763655"/>
            <a:ext cx="431800" cy="1277502"/>
          </a:xfrm>
          <a:prstGeom prst="homePlate">
            <a:avLst>
              <a:gd name="adj" fmla="val 100000"/>
            </a:avLst>
          </a:prstGeom>
          <a:solidFill>
            <a:srgbClr val="BC1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C14314B3-418C-47BA-A8BA-2B71669C0D82}"/>
              </a:ext>
            </a:extLst>
          </p:cNvPr>
          <p:cNvSpPr txBox="1"/>
          <p:nvPr/>
        </p:nvSpPr>
        <p:spPr>
          <a:xfrm>
            <a:off x="965200" y="49103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ENSURE STABILITY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192D8-3656-4CBB-8B4F-AB638D5017A4}"/>
              </a:ext>
            </a:extLst>
          </p:cNvPr>
          <p:cNvSpPr/>
          <p:nvPr/>
        </p:nvSpPr>
        <p:spPr>
          <a:xfrm>
            <a:off x="1118204" y="1358756"/>
            <a:ext cx="2324100" cy="4571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A04953-70FA-48EF-9953-27593820C7B7}"/>
              </a:ext>
            </a:extLst>
          </p:cNvPr>
          <p:cNvSpPr/>
          <p:nvPr/>
        </p:nvSpPr>
        <p:spPr>
          <a:xfrm>
            <a:off x="0" y="5320119"/>
            <a:ext cx="482600" cy="1277502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A4C2EC9A-F93E-4FC2-BC45-0A111ECE946C}"/>
              </a:ext>
            </a:extLst>
          </p:cNvPr>
          <p:cNvSpPr txBox="1"/>
          <p:nvPr/>
        </p:nvSpPr>
        <p:spPr>
          <a:xfrm>
            <a:off x="965200" y="176728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ENABLE GROWTH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29715C-EDDC-456E-80E9-90C310F0C5BD}"/>
              </a:ext>
            </a:extLst>
          </p:cNvPr>
          <p:cNvSpPr/>
          <p:nvPr/>
        </p:nvSpPr>
        <p:spPr>
          <a:xfrm>
            <a:off x="1118204" y="2635006"/>
            <a:ext cx="2324100" cy="45719"/>
          </a:xfrm>
          <a:prstGeom prst="rect">
            <a:avLst/>
          </a:prstGeom>
          <a:solidFill>
            <a:srgbClr val="43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D719BD94-2651-44B1-B957-99BE4EF23ED5}"/>
              </a:ext>
            </a:extLst>
          </p:cNvPr>
          <p:cNvSpPr txBox="1"/>
          <p:nvPr/>
        </p:nvSpPr>
        <p:spPr>
          <a:xfrm>
            <a:off x="965200" y="3048463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DEVELOP TALENT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952C41-63D4-41B3-ACF7-5B60AB8228A4}"/>
              </a:ext>
            </a:extLst>
          </p:cNvPr>
          <p:cNvSpPr/>
          <p:nvPr/>
        </p:nvSpPr>
        <p:spPr>
          <a:xfrm>
            <a:off x="1118204" y="3916184"/>
            <a:ext cx="2324100" cy="45719"/>
          </a:xfrm>
          <a:prstGeom prst="rect">
            <a:avLst/>
          </a:prstGeom>
          <a:solidFill>
            <a:srgbClr val="BC1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15A8790D-A36C-4D18-86CC-3429F674FA54}"/>
              </a:ext>
            </a:extLst>
          </p:cNvPr>
          <p:cNvSpPr txBox="1"/>
          <p:nvPr/>
        </p:nvSpPr>
        <p:spPr>
          <a:xfrm>
            <a:off x="7468807" y="2180787"/>
            <a:ext cx="4422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2400"/>
              </a:spcAft>
              <a:buClr>
                <a:srgbClr val="BC142E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pPr marL="457200" indent="-457200">
              <a:spcAft>
                <a:spcPts val="2400"/>
              </a:spcAft>
              <a:buClr>
                <a:srgbClr val="BC142E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pPr marL="457200" indent="-457200">
              <a:spcAft>
                <a:spcPts val="2400"/>
              </a:spcAft>
              <a:buClr>
                <a:srgbClr val="BC142E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0695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80298" y="-1"/>
            <a:ext cx="4711701" cy="6847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C2F05-5B8F-451B-A032-DD3015E60D1C}"/>
              </a:ext>
            </a:extLst>
          </p:cNvPr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687D21-122E-49B2-97CD-AA8F5582A21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9" y="190256"/>
            <a:ext cx="1239520" cy="12446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F3880FA-1C67-4C7B-8B17-6869C2E0D020}"/>
              </a:ext>
            </a:extLst>
          </p:cNvPr>
          <p:cNvSpPr/>
          <p:nvPr/>
        </p:nvSpPr>
        <p:spPr>
          <a:xfrm>
            <a:off x="0" y="4042617"/>
            <a:ext cx="482600" cy="1277502"/>
          </a:xfrm>
          <a:prstGeom prst="rect">
            <a:avLst/>
          </a:prstGeom>
          <a:solidFill>
            <a:srgbClr val="82061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7C858-903B-4143-BEBE-960A94A72DEE}"/>
              </a:ext>
            </a:extLst>
          </p:cNvPr>
          <p:cNvSpPr/>
          <p:nvPr/>
        </p:nvSpPr>
        <p:spPr>
          <a:xfrm>
            <a:off x="0" y="2768439"/>
            <a:ext cx="482600" cy="1277502"/>
          </a:xfrm>
          <a:prstGeom prst="rect">
            <a:avLst/>
          </a:prstGeom>
          <a:solidFill>
            <a:srgbClr val="BC142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D28896-9B9B-48D5-98EE-37634D6FBD78}"/>
              </a:ext>
            </a:extLst>
          </p:cNvPr>
          <p:cNvSpPr/>
          <p:nvPr/>
        </p:nvSpPr>
        <p:spPr>
          <a:xfrm>
            <a:off x="0" y="1505858"/>
            <a:ext cx="482600" cy="127750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100C3A-8B56-4B60-9A33-5122EF77BEB6}"/>
              </a:ext>
            </a:extLst>
          </p:cNvPr>
          <p:cNvSpPr/>
          <p:nvPr/>
        </p:nvSpPr>
        <p:spPr>
          <a:xfrm>
            <a:off x="0" y="228356"/>
            <a:ext cx="482600" cy="1277502"/>
          </a:xfrm>
          <a:prstGeom prst="rect">
            <a:avLst/>
          </a:prstGeom>
          <a:solidFill>
            <a:srgbClr val="AFAB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Pentagon 3">
            <a:extLst>
              <a:ext uri="{FF2B5EF4-FFF2-40B4-BE49-F238E27FC236}">
                <a16:creationId xmlns:a16="http://schemas.microsoft.com/office/drawing/2014/main" id="{0632BC39-367A-4DB7-9723-D61B150E2E49}"/>
              </a:ext>
            </a:extLst>
          </p:cNvPr>
          <p:cNvSpPr/>
          <p:nvPr/>
        </p:nvSpPr>
        <p:spPr>
          <a:xfrm>
            <a:off x="482600" y="4057538"/>
            <a:ext cx="431800" cy="1277502"/>
          </a:xfrm>
          <a:prstGeom prst="homePlate">
            <a:avLst>
              <a:gd name="adj" fmla="val 100000"/>
            </a:avLst>
          </a:prstGeom>
          <a:solidFill>
            <a:srgbClr val="820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91DDBD5-7929-4717-A67A-C948B0D34869}"/>
              </a:ext>
            </a:extLst>
          </p:cNvPr>
          <p:cNvSpPr txBox="1"/>
          <p:nvPr/>
        </p:nvSpPr>
        <p:spPr>
          <a:xfrm>
            <a:off x="965200" y="49103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ENSURE STABILITY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E16E1A-97D9-4091-94C7-8D585ECFEBFE}"/>
              </a:ext>
            </a:extLst>
          </p:cNvPr>
          <p:cNvSpPr/>
          <p:nvPr/>
        </p:nvSpPr>
        <p:spPr>
          <a:xfrm>
            <a:off x="1118204" y="1358756"/>
            <a:ext cx="2324100" cy="4571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EAECAA-115A-4819-8FD6-70FA69987420}"/>
              </a:ext>
            </a:extLst>
          </p:cNvPr>
          <p:cNvSpPr/>
          <p:nvPr/>
        </p:nvSpPr>
        <p:spPr>
          <a:xfrm>
            <a:off x="0" y="5320119"/>
            <a:ext cx="482600" cy="1277502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4357A172-B9F5-441C-9ED5-3A5E07F7AFBA}"/>
              </a:ext>
            </a:extLst>
          </p:cNvPr>
          <p:cNvSpPr txBox="1"/>
          <p:nvPr/>
        </p:nvSpPr>
        <p:spPr>
          <a:xfrm>
            <a:off x="965200" y="176728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ENABLE GROWTH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BB01E2-1C13-4BA4-B882-5173F4AA7958}"/>
              </a:ext>
            </a:extLst>
          </p:cNvPr>
          <p:cNvSpPr/>
          <p:nvPr/>
        </p:nvSpPr>
        <p:spPr>
          <a:xfrm>
            <a:off x="1118204" y="2635006"/>
            <a:ext cx="2324100" cy="45719"/>
          </a:xfrm>
          <a:prstGeom prst="rect">
            <a:avLst/>
          </a:prstGeom>
          <a:solidFill>
            <a:srgbClr val="43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14441D73-461B-4941-A0B8-86B25017FF0C}"/>
              </a:ext>
            </a:extLst>
          </p:cNvPr>
          <p:cNvSpPr txBox="1"/>
          <p:nvPr/>
        </p:nvSpPr>
        <p:spPr>
          <a:xfrm>
            <a:off x="965200" y="3048463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DEVELOP TALENT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2ED1F-C3C5-4D24-827F-0EAD1F70DB0B}"/>
              </a:ext>
            </a:extLst>
          </p:cNvPr>
          <p:cNvSpPr/>
          <p:nvPr/>
        </p:nvSpPr>
        <p:spPr>
          <a:xfrm>
            <a:off x="1118204" y="3916184"/>
            <a:ext cx="2324100" cy="45719"/>
          </a:xfrm>
          <a:prstGeom prst="rect">
            <a:avLst/>
          </a:prstGeom>
          <a:solidFill>
            <a:srgbClr val="BC1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3E6235A6-AC1B-473F-822D-56A7ED0AB531}"/>
              </a:ext>
            </a:extLst>
          </p:cNvPr>
          <p:cNvSpPr txBox="1"/>
          <p:nvPr/>
        </p:nvSpPr>
        <p:spPr>
          <a:xfrm>
            <a:off x="965200" y="4303423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DRIVE EFFICIENCY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C730D6-7A8D-473D-93E1-33324583F16E}"/>
              </a:ext>
            </a:extLst>
          </p:cNvPr>
          <p:cNvSpPr/>
          <p:nvPr/>
        </p:nvSpPr>
        <p:spPr>
          <a:xfrm>
            <a:off x="1118204" y="5171144"/>
            <a:ext cx="2324100" cy="45719"/>
          </a:xfrm>
          <a:prstGeom prst="rect">
            <a:avLst/>
          </a:prstGeom>
          <a:solidFill>
            <a:srgbClr val="820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8831CED1-2953-414B-8CA2-D43A29B7913E}"/>
              </a:ext>
            </a:extLst>
          </p:cNvPr>
          <p:cNvSpPr txBox="1"/>
          <p:nvPr/>
        </p:nvSpPr>
        <p:spPr>
          <a:xfrm>
            <a:off x="7468807" y="2180787"/>
            <a:ext cx="4422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2400"/>
              </a:spcAft>
              <a:buClr>
                <a:srgbClr val="82061F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pPr marL="457200" indent="-457200">
              <a:spcAft>
                <a:spcPts val="2400"/>
              </a:spcAft>
              <a:buClr>
                <a:srgbClr val="82061F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pPr marL="457200" indent="-457200">
              <a:spcAft>
                <a:spcPts val="2400"/>
              </a:spcAft>
              <a:buClr>
                <a:srgbClr val="82061F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0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Month XX, Year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48425"/>
            <a:ext cx="406400" cy="209550"/>
          </a:xfrm>
        </p:spPr>
        <p:txBody>
          <a:bodyPr/>
          <a:lstStyle/>
          <a:p>
            <a:fld id="{D9B7C35E-4318-4E64-B113-D3E67114D71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1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480298" y="-1"/>
            <a:ext cx="4711701" cy="6847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76FD1D-898D-451F-A4E5-2699495B5CE8}"/>
              </a:ext>
            </a:extLst>
          </p:cNvPr>
          <p:cNvSpPr/>
          <p:nvPr/>
        </p:nvSpPr>
        <p:spPr>
          <a:xfrm>
            <a:off x="0" y="594394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5FF2CE-5C9C-467D-8646-40868B6D29F3}"/>
              </a:ext>
            </a:extLst>
          </p:cNvPr>
          <p:cNvSpPr/>
          <p:nvPr/>
        </p:nvSpPr>
        <p:spPr>
          <a:xfrm>
            <a:off x="0" y="4042617"/>
            <a:ext cx="482600" cy="1277502"/>
          </a:xfrm>
          <a:prstGeom prst="rect">
            <a:avLst/>
          </a:prstGeom>
          <a:solidFill>
            <a:srgbClr val="82061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0F11E-3397-4404-8399-CCCCF2E52D58}"/>
              </a:ext>
            </a:extLst>
          </p:cNvPr>
          <p:cNvSpPr/>
          <p:nvPr/>
        </p:nvSpPr>
        <p:spPr>
          <a:xfrm>
            <a:off x="0" y="2768439"/>
            <a:ext cx="482600" cy="1277502"/>
          </a:xfrm>
          <a:prstGeom prst="rect">
            <a:avLst/>
          </a:prstGeom>
          <a:solidFill>
            <a:srgbClr val="BC142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593B33-6C96-4120-877D-7FBDCE15465F}"/>
              </a:ext>
            </a:extLst>
          </p:cNvPr>
          <p:cNvSpPr/>
          <p:nvPr/>
        </p:nvSpPr>
        <p:spPr>
          <a:xfrm>
            <a:off x="0" y="1505858"/>
            <a:ext cx="482600" cy="127750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17108D-7AE0-45DB-A1BF-62FD1DEBBA21}"/>
              </a:ext>
            </a:extLst>
          </p:cNvPr>
          <p:cNvSpPr/>
          <p:nvPr/>
        </p:nvSpPr>
        <p:spPr>
          <a:xfrm>
            <a:off x="0" y="228356"/>
            <a:ext cx="482600" cy="1277502"/>
          </a:xfrm>
          <a:prstGeom prst="rect">
            <a:avLst/>
          </a:prstGeom>
          <a:solidFill>
            <a:srgbClr val="AFAB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Pentagon 3">
            <a:extLst>
              <a:ext uri="{FF2B5EF4-FFF2-40B4-BE49-F238E27FC236}">
                <a16:creationId xmlns:a16="http://schemas.microsoft.com/office/drawing/2014/main" id="{FD70CDAC-DA8D-408A-B950-9E6BA726982F}"/>
              </a:ext>
            </a:extLst>
          </p:cNvPr>
          <p:cNvSpPr/>
          <p:nvPr/>
        </p:nvSpPr>
        <p:spPr>
          <a:xfrm>
            <a:off x="482600" y="5320119"/>
            <a:ext cx="431800" cy="1277502"/>
          </a:xfrm>
          <a:prstGeom prst="homePlat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3C5BA0AD-1314-4725-A6A6-B6BAD3B92343}"/>
              </a:ext>
            </a:extLst>
          </p:cNvPr>
          <p:cNvSpPr txBox="1"/>
          <p:nvPr/>
        </p:nvSpPr>
        <p:spPr>
          <a:xfrm>
            <a:off x="965200" y="49103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ENSURE STABILITY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0AA1DF-D1A8-4F16-90D7-5B0323D17360}"/>
              </a:ext>
            </a:extLst>
          </p:cNvPr>
          <p:cNvSpPr/>
          <p:nvPr/>
        </p:nvSpPr>
        <p:spPr>
          <a:xfrm>
            <a:off x="1118204" y="1358756"/>
            <a:ext cx="2324100" cy="4571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0625A-8364-44FD-91D4-751CFA2818BA}"/>
              </a:ext>
            </a:extLst>
          </p:cNvPr>
          <p:cNvSpPr/>
          <p:nvPr/>
        </p:nvSpPr>
        <p:spPr>
          <a:xfrm>
            <a:off x="0" y="5320119"/>
            <a:ext cx="482600" cy="1277502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C52DA0B0-9972-4109-AFD9-BF326E855EE8}"/>
              </a:ext>
            </a:extLst>
          </p:cNvPr>
          <p:cNvSpPr txBox="1"/>
          <p:nvPr/>
        </p:nvSpPr>
        <p:spPr>
          <a:xfrm>
            <a:off x="965200" y="1767285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ENABLE GROWTH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311FAA-2C5E-4A80-A42C-A8A03F2FC20E}"/>
              </a:ext>
            </a:extLst>
          </p:cNvPr>
          <p:cNvSpPr/>
          <p:nvPr/>
        </p:nvSpPr>
        <p:spPr>
          <a:xfrm>
            <a:off x="1118204" y="2635006"/>
            <a:ext cx="2324100" cy="45719"/>
          </a:xfrm>
          <a:prstGeom prst="rect">
            <a:avLst/>
          </a:prstGeom>
          <a:solidFill>
            <a:srgbClr val="43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4BB6A26F-DB55-4E17-A671-D7977B0BD3DC}"/>
              </a:ext>
            </a:extLst>
          </p:cNvPr>
          <p:cNvSpPr txBox="1"/>
          <p:nvPr/>
        </p:nvSpPr>
        <p:spPr>
          <a:xfrm>
            <a:off x="965200" y="3048463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DEVELOP TALENT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FFB009-3294-4004-8D1F-9B4A71E64707}"/>
              </a:ext>
            </a:extLst>
          </p:cNvPr>
          <p:cNvSpPr/>
          <p:nvPr/>
        </p:nvSpPr>
        <p:spPr>
          <a:xfrm>
            <a:off x="1118204" y="3916184"/>
            <a:ext cx="2324100" cy="45719"/>
          </a:xfrm>
          <a:prstGeom prst="rect">
            <a:avLst/>
          </a:prstGeom>
          <a:solidFill>
            <a:srgbClr val="BC1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5D94A07A-295D-458D-AC0F-EAF1FC0A9BDD}"/>
              </a:ext>
            </a:extLst>
          </p:cNvPr>
          <p:cNvSpPr txBox="1"/>
          <p:nvPr/>
        </p:nvSpPr>
        <p:spPr>
          <a:xfrm>
            <a:off x="965200" y="4303423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DRIVE EFFICIENCY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CAC716-6998-4FA9-A610-8DFC0473284E}"/>
              </a:ext>
            </a:extLst>
          </p:cNvPr>
          <p:cNvSpPr/>
          <p:nvPr/>
        </p:nvSpPr>
        <p:spPr>
          <a:xfrm>
            <a:off x="1118204" y="5171144"/>
            <a:ext cx="2324100" cy="45719"/>
          </a:xfrm>
          <a:prstGeom prst="rect">
            <a:avLst/>
          </a:prstGeom>
          <a:solidFill>
            <a:srgbClr val="820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2" name="Graphic 16" descr="Cheers">
            <a:extLst>
              <a:ext uri="{FF2B5EF4-FFF2-40B4-BE49-F238E27FC236}">
                <a16:creationId xmlns:a16="http://schemas.microsoft.com/office/drawing/2014/main" id="{96E57F1E-EEC2-41CC-BAC6-66A2027B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5415" y="312880"/>
            <a:ext cx="996628" cy="996628"/>
          </a:xfrm>
          <a:prstGeom prst="rect">
            <a:avLst/>
          </a:prstGeom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74E0F762-FA61-47D9-BB89-ED7BBDC00497}"/>
              </a:ext>
            </a:extLst>
          </p:cNvPr>
          <p:cNvSpPr txBox="1"/>
          <p:nvPr/>
        </p:nvSpPr>
        <p:spPr>
          <a:xfrm>
            <a:off x="914400" y="5558383"/>
            <a:ext cx="675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CHAMPION CULTURE</a:t>
            </a:r>
            <a:endParaRPr lang="en-US" sz="4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14AE71-BC4E-4BAB-97F2-8A5DC30F5736}"/>
              </a:ext>
            </a:extLst>
          </p:cNvPr>
          <p:cNvSpPr/>
          <p:nvPr/>
        </p:nvSpPr>
        <p:spPr>
          <a:xfrm>
            <a:off x="1067404" y="6426104"/>
            <a:ext cx="23241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1FFEF3FC-8A08-4F92-B39F-1D075CD89760}"/>
              </a:ext>
            </a:extLst>
          </p:cNvPr>
          <p:cNvSpPr txBox="1"/>
          <p:nvPr/>
        </p:nvSpPr>
        <p:spPr>
          <a:xfrm>
            <a:off x="7468807" y="2180787"/>
            <a:ext cx="4422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2400"/>
              </a:spcAft>
              <a:buClr>
                <a:schemeClr val="accent5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  <a:p>
            <a:pPr marL="457200" indent="-457200">
              <a:spcAft>
                <a:spcPts val="2400"/>
              </a:spcAft>
              <a:buClr>
                <a:schemeClr val="accent5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pPr marL="457200" indent="-457200">
              <a:spcAft>
                <a:spcPts val="2400"/>
              </a:spcAft>
              <a:buClr>
                <a:schemeClr val="accent5"/>
              </a:buClr>
              <a:buFont typeface="Arial Black" panose="020B0A04020102020204" pitchFamily="34" charset="0"/>
              <a:buChar char="▐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6724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5" name="Hexagon 4"/>
          <p:cNvSpPr/>
          <p:nvPr/>
        </p:nvSpPr>
        <p:spPr>
          <a:xfrm>
            <a:off x="4841507" y="2198770"/>
            <a:ext cx="772226" cy="667752"/>
          </a:xfrm>
          <a:prstGeom prst="hexagon">
            <a:avLst/>
          </a:prstGeom>
          <a:solidFill>
            <a:srgbClr val="D1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" name="Hexagon 5"/>
          <p:cNvSpPr/>
          <p:nvPr/>
        </p:nvSpPr>
        <p:spPr>
          <a:xfrm>
            <a:off x="136157" y="2198770"/>
            <a:ext cx="772226" cy="66775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" name="Hexagon 6"/>
          <p:cNvSpPr/>
          <p:nvPr/>
        </p:nvSpPr>
        <p:spPr>
          <a:xfrm>
            <a:off x="9546858" y="2198770"/>
            <a:ext cx="772226" cy="667752"/>
          </a:xfrm>
          <a:prstGeom prst="hexagon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8" name="Hexagon 7"/>
          <p:cNvSpPr/>
          <p:nvPr/>
        </p:nvSpPr>
        <p:spPr>
          <a:xfrm>
            <a:off x="2488832" y="2198770"/>
            <a:ext cx="772226" cy="66775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9" name="Hexagon 8"/>
          <p:cNvSpPr/>
          <p:nvPr/>
        </p:nvSpPr>
        <p:spPr>
          <a:xfrm>
            <a:off x="7194182" y="2198770"/>
            <a:ext cx="772226" cy="66775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024" y="2917652"/>
            <a:ext cx="47941" cy="1443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3758" y="2917652"/>
            <a:ext cx="47941" cy="1443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4374" y="2917652"/>
            <a:ext cx="47941" cy="1443790"/>
          </a:xfrm>
          <a:prstGeom prst="rect">
            <a:avLst/>
          </a:prstGeom>
          <a:solidFill>
            <a:srgbClr val="D1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29108" y="2917652"/>
            <a:ext cx="47941" cy="1443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29725" y="2961767"/>
            <a:ext cx="47941" cy="144379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6961" y="2917652"/>
            <a:ext cx="2045368" cy="144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7728" y="2917652"/>
            <a:ext cx="2045368" cy="144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2219" y="2917652"/>
            <a:ext cx="2045368" cy="144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7049" y="2899604"/>
            <a:ext cx="2045368" cy="144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77665" y="2925671"/>
            <a:ext cx="2045368" cy="144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15244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33989150"/>
              </p:ext>
            </p:extLst>
          </p:nvPr>
        </p:nvGraphicFramePr>
        <p:xfrm>
          <a:off x="0" y="1654341"/>
          <a:ext cx="5379003" cy="420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371607" y="2394284"/>
            <a:ext cx="5520536" cy="619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1609" y="3094122"/>
            <a:ext cx="5520536" cy="619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1608" y="3793959"/>
            <a:ext cx="5520536" cy="619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1607" y="4493796"/>
            <a:ext cx="5520536" cy="619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/>
                </a:solidFill>
              </a:rPr>
              <a:t>Insert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9006" y="2394285"/>
            <a:ext cx="920414" cy="619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79005" y="3094122"/>
            <a:ext cx="920414" cy="619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79004" y="3793959"/>
            <a:ext cx="920414" cy="619625"/>
          </a:xfrm>
          <a:prstGeom prst="rect">
            <a:avLst/>
          </a:prstGeom>
          <a:solidFill>
            <a:srgbClr val="D1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79003" y="4493796"/>
            <a:ext cx="920414" cy="619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4779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332" y="2692752"/>
            <a:ext cx="5835315" cy="21135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dirty="0"/>
              <a:t>Insert quote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7048" y="2217818"/>
            <a:ext cx="1020679" cy="15941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3800" dirty="0">
                <a:latin typeface="Century" panose="02040604050505020304" pitchFamily="18" charset="0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2229" y="4362449"/>
            <a:ext cx="1020679" cy="15941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3800" dirty="0">
                <a:latin typeface="Century" panose="02040604050505020304" pitchFamily="18" charset="0"/>
              </a:rPr>
              <a:t>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2166" y="2644627"/>
            <a:ext cx="8778240" cy="48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2165" y="4806301"/>
            <a:ext cx="8778240" cy="48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764727"/>
            <a:ext cx="12192000" cy="500513"/>
          </a:xfrm>
          <a:prstGeom prst="rect">
            <a:avLst/>
          </a:prstGeom>
          <a:solidFill>
            <a:srgbClr val="EAEA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rgbClr val="9B0C23"/>
                </a:solidFill>
                <a:latin typeface="Ebrima"/>
              </a:rPr>
              <a:t>What you need to know: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262" y="2345519"/>
            <a:ext cx="12181537" cy="12872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50000"/>
              </a:lnSpc>
              <a:buClr>
                <a:srgbClr val="9B0C23"/>
              </a:buClr>
              <a:buFont typeface="Arial Black" panose="020B0A04020102020204" pitchFamily="34" charset="0"/>
              <a:buChar char="▐"/>
            </a:pPr>
            <a:r>
              <a:rPr lang="en-US" dirty="0">
                <a:solidFill>
                  <a:prstClr val="black"/>
                </a:solidFill>
                <a:latin typeface="+mj-lt"/>
              </a:rPr>
              <a:t>A</a:t>
            </a:r>
          </a:p>
          <a:p>
            <a:pPr marL="800100" lvl="1" indent="-342900">
              <a:lnSpc>
                <a:spcPct val="150000"/>
              </a:lnSpc>
              <a:buClr>
                <a:srgbClr val="9B0C23"/>
              </a:buClr>
              <a:buFont typeface="Arial Black" panose="020B0A04020102020204" pitchFamily="34" charset="0"/>
              <a:buChar char="▐"/>
            </a:pPr>
            <a:r>
              <a:rPr lang="en-US" dirty="0">
                <a:solidFill>
                  <a:prstClr val="black"/>
                </a:solidFill>
                <a:latin typeface="+mj-lt"/>
              </a:rPr>
              <a:t>B</a:t>
            </a:r>
          </a:p>
          <a:p>
            <a:pPr marL="800100" lvl="1" indent="-342900">
              <a:lnSpc>
                <a:spcPct val="150000"/>
              </a:lnSpc>
              <a:buClr>
                <a:srgbClr val="9B0C23"/>
              </a:buClr>
              <a:buFont typeface="Arial Black" panose="020B0A04020102020204" pitchFamily="34" charset="0"/>
              <a:buChar char="▐"/>
            </a:pPr>
            <a:r>
              <a:rPr lang="en-US" dirty="0">
                <a:solidFill>
                  <a:prstClr val="black"/>
                </a:solidFill>
                <a:latin typeface="+mj-lt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111" y="4037787"/>
            <a:ext cx="12192000" cy="500513"/>
          </a:xfrm>
          <a:prstGeom prst="rect">
            <a:avLst/>
          </a:prstGeom>
          <a:solidFill>
            <a:srgbClr val="EAEA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rgbClr val="9B0C23"/>
                </a:solidFill>
                <a:latin typeface="Ebrima"/>
              </a:rPr>
              <a:t>What you need to do:</a:t>
            </a:r>
          </a:p>
        </p:txBody>
      </p:sp>
      <p:sp>
        <p:nvSpPr>
          <p:cNvPr id="8" name="Rectangle 7"/>
          <p:cNvSpPr/>
          <p:nvPr/>
        </p:nvSpPr>
        <p:spPr>
          <a:xfrm>
            <a:off x="-28523" y="4520980"/>
            <a:ext cx="12220523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50000"/>
              </a:lnSpc>
              <a:buClr>
                <a:srgbClr val="9B0C23"/>
              </a:buClr>
              <a:buFont typeface="Arial Black" panose="020B0A04020102020204" pitchFamily="34" charset="0"/>
              <a:buChar char="▐"/>
            </a:pPr>
            <a:r>
              <a:rPr lang="en-US" dirty="0">
                <a:solidFill>
                  <a:prstClr val="black"/>
                </a:solidFill>
                <a:latin typeface="+mj-lt"/>
              </a:rPr>
              <a:t>A</a:t>
            </a:r>
          </a:p>
          <a:p>
            <a:pPr marL="800100" lvl="1" indent="-342900">
              <a:lnSpc>
                <a:spcPct val="150000"/>
              </a:lnSpc>
              <a:buClr>
                <a:srgbClr val="9B0C23"/>
              </a:buClr>
              <a:buFont typeface="Arial Black" panose="020B0A04020102020204" pitchFamily="34" charset="0"/>
              <a:buChar char="▐"/>
            </a:pPr>
            <a:r>
              <a:rPr lang="en-US" dirty="0">
                <a:solidFill>
                  <a:prstClr val="black"/>
                </a:solidFill>
                <a:latin typeface="+mj-lt"/>
              </a:rPr>
              <a:t>B</a:t>
            </a:r>
          </a:p>
          <a:p>
            <a:pPr marL="800100" lvl="1" indent="-342900">
              <a:lnSpc>
                <a:spcPct val="150000"/>
              </a:lnSpc>
              <a:buClr>
                <a:srgbClr val="9B0C23"/>
              </a:buClr>
              <a:buFont typeface="Arial Black" panose="020B0A04020102020204" pitchFamily="34" charset="0"/>
              <a:buChar char="▐"/>
            </a:pPr>
            <a:r>
              <a:rPr lang="en-US" dirty="0">
                <a:solidFill>
                  <a:prstClr val="black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60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48425"/>
            <a:ext cx="406400" cy="209550"/>
          </a:xfrm>
        </p:spPr>
        <p:txBody>
          <a:bodyPr/>
          <a:lstStyle/>
          <a:p>
            <a:fld id="{D9B7C35E-4318-4E64-B113-D3E67114D71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82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339;p37"/>
          <p:cNvGrpSpPr/>
          <p:nvPr/>
        </p:nvGrpSpPr>
        <p:grpSpPr>
          <a:xfrm>
            <a:off x="434172" y="595294"/>
            <a:ext cx="342903" cy="447293"/>
            <a:chOff x="590250" y="244200"/>
            <a:chExt cx="407975" cy="532175"/>
          </a:xfrm>
        </p:grpSpPr>
        <p:sp>
          <p:nvSpPr>
            <p:cNvPr id="19" name="Google Shape;340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1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2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3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4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5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6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7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8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9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0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1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2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54;p37"/>
          <p:cNvGrpSpPr/>
          <p:nvPr/>
        </p:nvGrpSpPr>
        <p:grpSpPr>
          <a:xfrm>
            <a:off x="977664" y="661316"/>
            <a:ext cx="372594" cy="310144"/>
            <a:chOff x="1247825" y="322750"/>
            <a:chExt cx="443300" cy="369000"/>
          </a:xfrm>
        </p:grpSpPr>
        <p:sp>
          <p:nvSpPr>
            <p:cNvPr id="35" name="Google Shape;355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6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7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8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9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60;p37"/>
          <p:cNvGrpSpPr/>
          <p:nvPr/>
        </p:nvGrpSpPr>
        <p:grpSpPr>
          <a:xfrm>
            <a:off x="1550842" y="659782"/>
            <a:ext cx="356204" cy="313212"/>
            <a:chOff x="1929775" y="320925"/>
            <a:chExt cx="423800" cy="372650"/>
          </a:xfrm>
        </p:grpSpPr>
        <p:sp>
          <p:nvSpPr>
            <p:cNvPr id="41" name="Google Shape;361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2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3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4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5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366;p37"/>
          <p:cNvSpPr/>
          <p:nvPr/>
        </p:nvSpPr>
        <p:spPr>
          <a:xfrm>
            <a:off x="2148145" y="6485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67;p37"/>
          <p:cNvSpPr/>
          <p:nvPr/>
        </p:nvSpPr>
        <p:spPr>
          <a:xfrm>
            <a:off x="2733113" y="6495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368;p37"/>
          <p:cNvGrpSpPr/>
          <p:nvPr/>
        </p:nvGrpSpPr>
        <p:grpSpPr>
          <a:xfrm>
            <a:off x="3820487" y="624460"/>
            <a:ext cx="336767" cy="383835"/>
            <a:chOff x="4630125" y="278900"/>
            <a:chExt cx="400675" cy="456675"/>
          </a:xfrm>
        </p:grpSpPr>
        <p:sp>
          <p:nvSpPr>
            <p:cNvPr id="49" name="Google Shape;369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0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1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2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73;p37"/>
          <p:cNvSpPr/>
          <p:nvPr/>
        </p:nvSpPr>
        <p:spPr>
          <a:xfrm>
            <a:off x="4361076" y="6480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374;p37"/>
          <p:cNvGrpSpPr/>
          <p:nvPr/>
        </p:nvGrpSpPr>
        <p:grpSpPr>
          <a:xfrm>
            <a:off x="430099" y="1171016"/>
            <a:ext cx="342882" cy="418128"/>
            <a:chOff x="596350" y="929175"/>
            <a:chExt cx="407950" cy="497475"/>
          </a:xfrm>
        </p:grpSpPr>
        <p:sp>
          <p:nvSpPr>
            <p:cNvPr id="56" name="Google Shape;375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6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7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8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9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1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382;p37"/>
          <p:cNvGrpSpPr/>
          <p:nvPr/>
        </p:nvGrpSpPr>
        <p:grpSpPr>
          <a:xfrm>
            <a:off x="1554415" y="1231931"/>
            <a:ext cx="349060" cy="298882"/>
            <a:chOff x="1934025" y="1001650"/>
            <a:chExt cx="415300" cy="355600"/>
          </a:xfrm>
        </p:grpSpPr>
        <p:sp>
          <p:nvSpPr>
            <p:cNvPr id="67" name="Google Shape;383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4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5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6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387;p37"/>
          <p:cNvSpPr/>
          <p:nvPr/>
        </p:nvSpPr>
        <p:spPr>
          <a:xfrm>
            <a:off x="2118474" y="12068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88;p37"/>
          <p:cNvSpPr/>
          <p:nvPr/>
        </p:nvSpPr>
        <p:spPr>
          <a:xfrm>
            <a:off x="2683984" y="12242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89;p37"/>
          <p:cNvSpPr/>
          <p:nvPr/>
        </p:nvSpPr>
        <p:spPr>
          <a:xfrm>
            <a:off x="3254096" y="12268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390;p37"/>
          <p:cNvSpPr/>
          <p:nvPr/>
        </p:nvSpPr>
        <p:spPr>
          <a:xfrm>
            <a:off x="3830364" y="12299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394;p37"/>
          <p:cNvGrpSpPr/>
          <p:nvPr/>
        </p:nvGrpSpPr>
        <p:grpSpPr>
          <a:xfrm>
            <a:off x="4901832" y="1170007"/>
            <a:ext cx="433992" cy="422729"/>
            <a:chOff x="5916675" y="927975"/>
            <a:chExt cx="516350" cy="502950"/>
          </a:xfrm>
        </p:grpSpPr>
        <p:sp>
          <p:nvSpPr>
            <p:cNvPr id="80" name="Google Shape;39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9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397;p37"/>
          <p:cNvGrpSpPr/>
          <p:nvPr/>
        </p:nvGrpSpPr>
        <p:grpSpPr>
          <a:xfrm>
            <a:off x="403476" y="1819420"/>
            <a:ext cx="391001" cy="264085"/>
            <a:chOff x="564675" y="1700625"/>
            <a:chExt cx="465200" cy="314200"/>
          </a:xfrm>
        </p:grpSpPr>
        <p:sp>
          <p:nvSpPr>
            <p:cNvPr id="83" name="Google Shape;398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99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0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401;p37"/>
          <p:cNvGrpSpPr/>
          <p:nvPr/>
        </p:nvGrpSpPr>
        <p:grpSpPr>
          <a:xfrm>
            <a:off x="968460" y="1754932"/>
            <a:ext cx="391001" cy="382827"/>
            <a:chOff x="1236875" y="1623900"/>
            <a:chExt cx="465200" cy="455475"/>
          </a:xfrm>
        </p:grpSpPr>
        <p:sp>
          <p:nvSpPr>
            <p:cNvPr id="87" name="Google Shape;402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3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4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5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6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7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8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409;p37"/>
          <p:cNvGrpSpPr/>
          <p:nvPr/>
        </p:nvGrpSpPr>
        <p:grpSpPr>
          <a:xfrm>
            <a:off x="1545715" y="1763127"/>
            <a:ext cx="366458" cy="366437"/>
            <a:chOff x="1923675" y="1633650"/>
            <a:chExt cx="436000" cy="435975"/>
          </a:xfrm>
        </p:grpSpPr>
        <p:sp>
          <p:nvSpPr>
            <p:cNvPr id="95" name="Google Shape;410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1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2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3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4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5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416;p37"/>
          <p:cNvGrpSpPr/>
          <p:nvPr/>
        </p:nvGrpSpPr>
        <p:grpSpPr>
          <a:xfrm>
            <a:off x="2109166" y="1761593"/>
            <a:ext cx="369505" cy="369505"/>
            <a:chOff x="2594050" y="1631825"/>
            <a:chExt cx="439625" cy="439625"/>
          </a:xfrm>
        </p:grpSpPr>
        <p:sp>
          <p:nvSpPr>
            <p:cNvPr id="109" name="Google Shape;417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18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19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0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421;p37"/>
          <p:cNvSpPr/>
          <p:nvPr/>
        </p:nvSpPr>
        <p:spPr>
          <a:xfrm>
            <a:off x="2690624" y="1778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422;p37"/>
          <p:cNvGrpSpPr/>
          <p:nvPr/>
        </p:nvGrpSpPr>
        <p:grpSpPr>
          <a:xfrm>
            <a:off x="3273931" y="1733962"/>
            <a:ext cx="299911" cy="424768"/>
            <a:chOff x="3979850" y="1598950"/>
            <a:chExt cx="356825" cy="505375"/>
          </a:xfrm>
        </p:grpSpPr>
        <p:sp>
          <p:nvSpPr>
            <p:cNvPr id="115" name="Google Shape;423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4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425;p37"/>
          <p:cNvGrpSpPr/>
          <p:nvPr/>
        </p:nvGrpSpPr>
        <p:grpSpPr>
          <a:xfrm>
            <a:off x="3791321" y="1825051"/>
            <a:ext cx="395098" cy="242589"/>
            <a:chOff x="4595425" y="1707325"/>
            <a:chExt cx="470075" cy="288625"/>
          </a:xfrm>
        </p:grpSpPr>
        <p:sp>
          <p:nvSpPr>
            <p:cNvPr id="118" name="Google Shape;426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27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8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9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0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431;p37"/>
          <p:cNvGrpSpPr/>
          <p:nvPr/>
        </p:nvGrpSpPr>
        <p:grpSpPr>
          <a:xfrm>
            <a:off x="4375238" y="1765691"/>
            <a:ext cx="357234" cy="361310"/>
            <a:chOff x="5290150" y="1636700"/>
            <a:chExt cx="425025" cy="429875"/>
          </a:xfrm>
        </p:grpSpPr>
        <p:sp>
          <p:nvSpPr>
            <p:cNvPr id="124" name="Google Shape;432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3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434;p37"/>
          <p:cNvGrpSpPr/>
          <p:nvPr/>
        </p:nvGrpSpPr>
        <p:grpSpPr>
          <a:xfrm>
            <a:off x="4939192" y="1754932"/>
            <a:ext cx="359272" cy="376691"/>
            <a:chOff x="5961125" y="1623900"/>
            <a:chExt cx="427450" cy="448175"/>
          </a:xfrm>
        </p:grpSpPr>
        <p:sp>
          <p:nvSpPr>
            <p:cNvPr id="127" name="Google Shape;435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7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8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9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40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41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442;p37"/>
          <p:cNvGrpSpPr/>
          <p:nvPr/>
        </p:nvGrpSpPr>
        <p:grpSpPr>
          <a:xfrm>
            <a:off x="5491884" y="1764661"/>
            <a:ext cx="383835" cy="363369"/>
            <a:chOff x="6618700" y="1635475"/>
            <a:chExt cx="456675" cy="432325"/>
          </a:xfrm>
        </p:grpSpPr>
        <p:sp>
          <p:nvSpPr>
            <p:cNvPr id="135" name="Google Shape;443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44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45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46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47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448;p37"/>
          <p:cNvGrpSpPr/>
          <p:nvPr/>
        </p:nvGrpSpPr>
        <p:grpSpPr>
          <a:xfrm>
            <a:off x="446972" y="2348073"/>
            <a:ext cx="304009" cy="326513"/>
            <a:chOff x="616425" y="2329600"/>
            <a:chExt cx="361700" cy="388475"/>
          </a:xfrm>
        </p:grpSpPr>
        <p:sp>
          <p:nvSpPr>
            <p:cNvPr id="141" name="Google Shape;449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50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51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52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53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54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55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56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457;p37"/>
          <p:cNvGrpSpPr/>
          <p:nvPr/>
        </p:nvGrpSpPr>
        <p:grpSpPr>
          <a:xfrm>
            <a:off x="1003782" y="2351141"/>
            <a:ext cx="320378" cy="320378"/>
            <a:chOff x="1278900" y="2333250"/>
            <a:chExt cx="381175" cy="381175"/>
          </a:xfrm>
        </p:grpSpPr>
        <p:sp>
          <p:nvSpPr>
            <p:cNvPr id="150" name="Google Shape;458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59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0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1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462;p37"/>
          <p:cNvGrpSpPr/>
          <p:nvPr/>
        </p:nvGrpSpPr>
        <p:grpSpPr>
          <a:xfrm>
            <a:off x="1568745" y="2351141"/>
            <a:ext cx="320399" cy="320378"/>
            <a:chOff x="1951075" y="2333250"/>
            <a:chExt cx="381200" cy="381175"/>
          </a:xfrm>
        </p:grpSpPr>
        <p:sp>
          <p:nvSpPr>
            <p:cNvPr id="155" name="Google Shape;463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4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5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6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467;p37"/>
          <p:cNvGrpSpPr/>
          <p:nvPr/>
        </p:nvGrpSpPr>
        <p:grpSpPr>
          <a:xfrm>
            <a:off x="2133729" y="2351141"/>
            <a:ext cx="320378" cy="320378"/>
            <a:chOff x="2623275" y="2333250"/>
            <a:chExt cx="381175" cy="381175"/>
          </a:xfrm>
        </p:grpSpPr>
        <p:sp>
          <p:nvSpPr>
            <p:cNvPr id="160" name="Google Shape;468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9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70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71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472;p37"/>
          <p:cNvGrpSpPr/>
          <p:nvPr/>
        </p:nvGrpSpPr>
        <p:grpSpPr>
          <a:xfrm>
            <a:off x="2773434" y="2295878"/>
            <a:ext cx="170937" cy="426827"/>
            <a:chOff x="3384375" y="2267500"/>
            <a:chExt cx="203375" cy="507825"/>
          </a:xfrm>
        </p:grpSpPr>
        <p:sp>
          <p:nvSpPr>
            <p:cNvPr id="165" name="Google Shape;473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74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478;p37"/>
          <p:cNvGrpSpPr/>
          <p:nvPr/>
        </p:nvGrpSpPr>
        <p:grpSpPr>
          <a:xfrm>
            <a:off x="3351215" y="2297916"/>
            <a:ext cx="145343" cy="422729"/>
            <a:chOff x="4071800" y="2269925"/>
            <a:chExt cx="172925" cy="502950"/>
          </a:xfrm>
        </p:grpSpPr>
        <p:sp>
          <p:nvSpPr>
            <p:cNvPr id="168" name="Google Shape;479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80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481;p37"/>
          <p:cNvSpPr/>
          <p:nvPr/>
        </p:nvSpPr>
        <p:spPr>
          <a:xfrm>
            <a:off x="4393836" y="23425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482;p37"/>
          <p:cNvGrpSpPr/>
          <p:nvPr/>
        </p:nvGrpSpPr>
        <p:grpSpPr>
          <a:xfrm>
            <a:off x="4948921" y="2348577"/>
            <a:ext cx="345971" cy="325505"/>
            <a:chOff x="5972700" y="2330200"/>
            <a:chExt cx="411625" cy="387275"/>
          </a:xfrm>
        </p:grpSpPr>
        <p:sp>
          <p:nvSpPr>
            <p:cNvPr id="172" name="Google Shape;483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84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485;p37"/>
          <p:cNvGrpSpPr/>
          <p:nvPr/>
        </p:nvGrpSpPr>
        <p:grpSpPr>
          <a:xfrm>
            <a:off x="6217578" y="611664"/>
            <a:ext cx="109538" cy="399195"/>
            <a:chOff x="732125" y="2958550"/>
            <a:chExt cx="130325" cy="474950"/>
          </a:xfrm>
        </p:grpSpPr>
        <p:sp>
          <p:nvSpPr>
            <p:cNvPr id="175" name="Google Shape;486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87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88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89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90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91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92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93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494;p37"/>
          <p:cNvSpPr/>
          <p:nvPr/>
        </p:nvSpPr>
        <p:spPr>
          <a:xfrm>
            <a:off x="7234498" y="595893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95;p37"/>
          <p:cNvSpPr/>
          <p:nvPr/>
        </p:nvSpPr>
        <p:spPr>
          <a:xfrm>
            <a:off x="6712990" y="595893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496;p37"/>
          <p:cNvGrpSpPr/>
          <p:nvPr/>
        </p:nvGrpSpPr>
        <p:grpSpPr>
          <a:xfrm>
            <a:off x="7773322" y="624460"/>
            <a:ext cx="387933" cy="367467"/>
            <a:chOff x="2583100" y="2973775"/>
            <a:chExt cx="461550" cy="437200"/>
          </a:xfrm>
        </p:grpSpPr>
        <p:sp>
          <p:nvSpPr>
            <p:cNvPr id="186" name="Google Shape;497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98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499;p37"/>
          <p:cNvSpPr/>
          <p:nvPr/>
        </p:nvSpPr>
        <p:spPr>
          <a:xfrm>
            <a:off x="9484266" y="633255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500;p37"/>
          <p:cNvGrpSpPr/>
          <p:nvPr/>
        </p:nvGrpSpPr>
        <p:grpSpPr>
          <a:xfrm>
            <a:off x="10012771" y="652617"/>
            <a:ext cx="435022" cy="323445"/>
            <a:chOff x="5247525" y="3007275"/>
            <a:chExt cx="517575" cy="384825"/>
          </a:xfrm>
        </p:grpSpPr>
        <p:sp>
          <p:nvSpPr>
            <p:cNvPr id="190" name="Google Shape;501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02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503;p37"/>
          <p:cNvGrpSpPr/>
          <p:nvPr/>
        </p:nvGrpSpPr>
        <p:grpSpPr>
          <a:xfrm>
            <a:off x="8923757" y="634189"/>
            <a:ext cx="342882" cy="350068"/>
            <a:chOff x="3951850" y="2985350"/>
            <a:chExt cx="407950" cy="416500"/>
          </a:xfrm>
        </p:grpSpPr>
        <p:sp>
          <p:nvSpPr>
            <p:cNvPr id="193" name="Google Shape;504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05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06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07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508;p37"/>
          <p:cNvGrpSpPr/>
          <p:nvPr/>
        </p:nvGrpSpPr>
        <p:grpSpPr>
          <a:xfrm>
            <a:off x="6080429" y="1223737"/>
            <a:ext cx="397136" cy="305017"/>
            <a:chOff x="568950" y="3686775"/>
            <a:chExt cx="472500" cy="362900"/>
          </a:xfrm>
        </p:grpSpPr>
        <p:sp>
          <p:nvSpPr>
            <p:cNvPr id="198" name="Google Shape;509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10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11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512;p37"/>
          <p:cNvSpPr/>
          <p:nvPr/>
        </p:nvSpPr>
        <p:spPr>
          <a:xfrm>
            <a:off x="10657271" y="616885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513;p37"/>
          <p:cNvGrpSpPr/>
          <p:nvPr/>
        </p:nvGrpSpPr>
        <p:grpSpPr>
          <a:xfrm>
            <a:off x="6648481" y="1249330"/>
            <a:ext cx="377700" cy="253852"/>
            <a:chOff x="1244800" y="3717225"/>
            <a:chExt cx="449375" cy="302025"/>
          </a:xfrm>
        </p:grpSpPr>
        <p:sp>
          <p:nvSpPr>
            <p:cNvPr id="203" name="Google Shape;514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15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16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17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18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19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520;p37"/>
          <p:cNvGrpSpPr/>
          <p:nvPr/>
        </p:nvGrpSpPr>
        <p:grpSpPr>
          <a:xfrm>
            <a:off x="7218571" y="1229872"/>
            <a:ext cx="367467" cy="287115"/>
            <a:chOff x="1923075" y="3694075"/>
            <a:chExt cx="437200" cy="341600"/>
          </a:xfrm>
        </p:grpSpPr>
        <p:sp>
          <p:nvSpPr>
            <p:cNvPr id="210" name="Google Shape;521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22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23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24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25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26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27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28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29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530;p37"/>
          <p:cNvGrpSpPr/>
          <p:nvPr/>
        </p:nvGrpSpPr>
        <p:grpSpPr>
          <a:xfrm>
            <a:off x="7787127" y="1225271"/>
            <a:ext cx="360301" cy="295814"/>
            <a:chOff x="2599525" y="3688600"/>
            <a:chExt cx="428675" cy="351950"/>
          </a:xfrm>
        </p:grpSpPr>
        <p:sp>
          <p:nvSpPr>
            <p:cNvPr id="220" name="Google Shape;531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32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33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534;p37"/>
          <p:cNvGrpSpPr/>
          <p:nvPr/>
        </p:nvGrpSpPr>
        <p:grpSpPr>
          <a:xfrm>
            <a:off x="8369510" y="1204804"/>
            <a:ext cx="333700" cy="329077"/>
            <a:chOff x="3292425" y="3664250"/>
            <a:chExt cx="397025" cy="391525"/>
          </a:xfrm>
        </p:grpSpPr>
        <p:sp>
          <p:nvSpPr>
            <p:cNvPr id="224" name="Google Shape;535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36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37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538;p37"/>
          <p:cNvGrpSpPr/>
          <p:nvPr/>
        </p:nvGrpSpPr>
        <p:grpSpPr>
          <a:xfrm>
            <a:off x="8907367" y="1247271"/>
            <a:ext cx="369526" cy="268183"/>
            <a:chOff x="3932350" y="3714775"/>
            <a:chExt cx="439650" cy="319075"/>
          </a:xfrm>
        </p:grpSpPr>
        <p:sp>
          <p:nvSpPr>
            <p:cNvPr id="228" name="Google Shape;539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40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41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42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43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544;p37"/>
          <p:cNvGrpSpPr/>
          <p:nvPr/>
        </p:nvGrpSpPr>
        <p:grpSpPr>
          <a:xfrm>
            <a:off x="9472351" y="1247271"/>
            <a:ext cx="369505" cy="268183"/>
            <a:chOff x="4604550" y="3714775"/>
            <a:chExt cx="439625" cy="319075"/>
          </a:xfrm>
        </p:grpSpPr>
        <p:sp>
          <p:nvSpPr>
            <p:cNvPr id="234" name="Google Shape;545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46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547;p37"/>
          <p:cNvGrpSpPr/>
          <p:nvPr/>
        </p:nvGrpSpPr>
        <p:grpSpPr>
          <a:xfrm>
            <a:off x="10050636" y="1219639"/>
            <a:ext cx="353136" cy="313738"/>
            <a:chOff x="5292575" y="3681900"/>
            <a:chExt cx="420150" cy="373275"/>
          </a:xfrm>
        </p:grpSpPr>
        <p:sp>
          <p:nvSpPr>
            <p:cNvPr id="237" name="Google Shape;548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49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50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51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52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53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54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555;p37"/>
          <p:cNvGrpSpPr/>
          <p:nvPr/>
        </p:nvGrpSpPr>
        <p:grpSpPr>
          <a:xfrm>
            <a:off x="10595658" y="1179716"/>
            <a:ext cx="393060" cy="393060"/>
            <a:chOff x="5941025" y="3634400"/>
            <a:chExt cx="467650" cy="467650"/>
          </a:xfrm>
        </p:grpSpPr>
        <p:sp>
          <p:nvSpPr>
            <p:cNvPr id="245" name="Google Shape;556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57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58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59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60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61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562;p37"/>
          <p:cNvGrpSpPr/>
          <p:nvPr/>
        </p:nvGrpSpPr>
        <p:grpSpPr>
          <a:xfrm>
            <a:off x="11185731" y="1204804"/>
            <a:ext cx="342882" cy="342903"/>
            <a:chOff x="6643075" y="3664250"/>
            <a:chExt cx="407950" cy="407975"/>
          </a:xfrm>
        </p:grpSpPr>
        <p:sp>
          <p:nvSpPr>
            <p:cNvPr id="252" name="Google Shape;563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64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565;p37"/>
          <p:cNvGrpSpPr/>
          <p:nvPr/>
        </p:nvGrpSpPr>
        <p:grpSpPr>
          <a:xfrm>
            <a:off x="6086565" y="1755458"/>
            <a:ext cx="371564" cy="371543"/>
            <a:chOff x="576250" y="4319400"/>
            <a:chExt cx="442075" cy="442050"/>
          </a:xfrm>
        </p:grpSpPr>
        <p:sp>
          <p:nvSpPr>
            <p:cNvPr id="255" name="Google Shape;566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67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68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69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570;p37"/>
          <p:cNvSpPr/>
          <p:nvPr/>
        </p:nvSpPr>
        <p:spPr>
          <a:xfrm>
            <a:off x="6636228" y="1827756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571;p37"/>
          <p:cNvSpPr/>
          <p:nvPr/>
        </p:nvSpPr>
        <p:spPr>
          <a:xfrm>
            <a:off x="8375131" y="174415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572;p37"/>
          <p:cNvSpPr/>
          <p:nvPr/>
        </p:nvSpPr>
        <p:spPr>
          <a:xfrm>
            <a:off x="7810126" y="176564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573;p37"/>
          <p:cNvSpPr/>
          <p:nvPr/>
        </p:nvSpPr>
        <p:spPr>
          <a:xfrm>
            <a:off x="8938603" y="174261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574;p37"/>
          <p:cNvGrpSpPr/>
          <p:nvPr/>
        </p:nvGrpSpPr>
        <p:grpSpPr>
          <a:xfrm>
            <a:off x="9478350" y="1747607"/>
            <a:ext cx="394068" cy="325505"/>
            <a:chOff x="5268225" y="4341925"/>
            <a:chExt cx="468850" cy="387275"/>
          </a:xfrm>
        </p:grpSpPr>
        <p:sp>
          <p:nvSpPr>
            <p:cNvPr id="264" name="Google Shape;575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76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77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78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79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80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81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82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583;p37"/>
          <p:cNvGrpSpPr/>
          <p:nvPr/>
        </p:nvGrpSpPr>
        <p:grpSpPr>
          <a:xfrm>
            <a:off x="10063296" y="1737374"/>
            <a:ext cx="354145" cy="354145"/>
            <a:chOff x="5964175" y="4329750"/>
            <a:chExt cx="421350" cy="421350"/>
          </a:xfrm>
        </p:grpSpPr>
        <p:sp>
          <p:nvSpPr>
            <p:cNvPr id="273" name="Google Shape;584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85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626;p37"/>
          <p:cNvGrpSpPr/>
          <p:nvPr/>
        </p:nvGrpSpPr>
        <p:grpSpPr>
          <a:xfrm>
            <a:off x="3229930" y="643392"/>
            <a:ext cx="387933" cy="345971"/>
            <a:chOff x="3927500" y="301425"/>
            <a:chExt cx="461550" cy="411625"/>
          </a:xfrm>
        </p:grpSpPr>
        <p:sp>
          <p:nvSpPr>
            <p:cNvPr id="276" name="Google Shape;627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28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29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30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31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32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33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34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35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36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37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38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39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40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41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42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43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44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45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46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47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48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49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50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51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52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53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654;p37"/>
          <p:cNvGrpSpPr/>
          <p:nvPr/>
        </p:nvGrpSpPr>
        <p:grpSpPr>
          <a:xfrm>
            <a:off x="5517477" y="650053"/>
            <a:ext cx="332670" cy="332670"/>
            <a:chOff x="6649150" y="309350"/>
            <a:chExt cx="395800" cy="395800"/>
          </a:xfrm>
        </p:grpSpPr>
        <p:sp>
          <p:nvSpPr>
            <p:cNvPr id="304" name="Google Shape;655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56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57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58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59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60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61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62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63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64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65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66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67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68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69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70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71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72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73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74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75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76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77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678;p37"/>
          <p:cNvGrpSpPr/>
          <p:nvPr/>
        </p:nvGrpSpPr>
        <p:grpSpPr>
          <a:xfrm>
            <a:off x="4949930" y="657723"/>
            <a:ext cx="337797" cy="319873"/>
            <a:chOff x="5973900" y="318475"/>
            <a:chExt cx="401900" cy="380575"/>
          </a:xfrm>
        </p:grpSpPr>
        <p:sp>
          <p:nvSpPr>
            <p:cNvPr id="328" name="Google Shape;679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80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81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82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83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84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85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86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87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88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89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90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91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92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693;p37"/>
          <p:cNvGrpSpPr/>
          <p:nvPr/>
        </p:nvGrpSpPr>
        <p:grpSpPr>
          <a:xfrm>
            <a:off x="995083" y="1171016"/>
            <a:ext cx="342882" cy="418128"/>
            <a:chOff x="1268550" y="929175"/>
            <a:chExt cx="407950" cy="497475"/>
          </a:xfrm>
        </p:grpSpPr>
        <p:sp>
          <p:nvSpPr>
            <p:cNvPr id="343" name="Google Shape;694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95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96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697;p37"/>
          <p:cNvGrpSpPr/>
          <p:nvPr/>
        </p:nvGrpSpPr>
        <p:grpSpPr>
          <a:xfrm>
            <a:off x="5481147" y="1186880"/>
            <a:ext cx="405331" cy="388962"/>
            <a:chOff x="6605925" y="948050"/>
            <a:chExt cx="482250" cy="462775"/>
          </a:xfrm>
        </p:grpSpPr>
        <p:sp>
          <p:nvSpPr>
            <p:cNvPr id="347" name="Google Shape;698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99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00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01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02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03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704;p37"/>
          <p:cNvGrpSpPr/>
          <p:nvPr/>
        </p:nvGrpSpPr>
        <p:grpSpPr>
          <a:xfrm>
            <a:off x="5575829" y="2338849"/>
            <a:ext cx="215966" cy="342399"/>
            <a:chOff x="6718575" y="2318625"/>
            <a:chExt cx="256950" cy="407375"/>
          </a:xfrm>
        </p:grpSpPr>
        <p:sp>
          <p:nvSpPr>
            <p:cNvPr id="354" name="Google Shape;705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06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07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08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09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10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11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12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713;p37"/>
          <p:cNvGrpSpPr/>
          <p:nvPr/>
        </p:nvGrpSpPr>
        <p:grpSpPr>
          <a:xfrm>
            <a:off x="8350578" y="700715"/>
            <a:ext cx="363369" cy="221115"/>
            <a:chOff x="3269900" y="3064500"/>
            <a:chExt cx="432325" cy="263075"/>
          </a:xfrm>
        </p:grpSpPr>
        <p:sp>
          <p:nvSpPr>
            <p:cNvPr id="363" name="Google Shape;714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15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16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717;p37"/>
          <p:cNvGrpSpPr/>
          <p:nvPr/>
        </p:nvGrpSpPr>
        <p:grpSpPr>
          <a:xfrm>
            <a:off x="11224604" y="633159"/>
            <a:ext cx="265115" cy="372594"/>
            <a:chOff x="6689325" y="2984125"/>
            <a:chExt cx="315425" cy="443300"/>
          </a:xfrm>
        </p:grpSpPr>
        <p:sp>
          <p:nvSpPr>
            <p:cNvPr id="367" name="Google Shape;718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19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20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21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22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731;p37"/>
          <p:cNvGrpSpPr/>
          <p:nvPr/>
        </p:nvGrpSpPr>
        <p:grpSpPr>
          <a:xfrm>
            <a:off x="7265502" y="1730209"/>
            <a:ext cx="309640" cy="392030"/>
            <a:chOff x="2635450" y="4321225"/>
            <a:chExt cx="368400" cy="466425"/>
          </a:xfrm>
        </p:grpSpPr>
        <p:sp>
          <p:nvSpPr>
            <p:cNvPr id="373" name="Google Shape;732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33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4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5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6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7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748;p37"/>
          <p:cNvGrpSpPr/>
          <p:nvPr/>
        </p:nvGrpSpPr>
        <p:grpSpPr>
          <a:xfrm>
            <a:off x="4303077" y="1184317"/>
            <a:ext cx="452420" cy="433992"/>
            <a:chOff x="5233525" y="4954450"/>
            <a:chExt cx="538275" cy="516350"/>
          </a:xfrm>
        </p:grpSpPr>
        <p:sp>
          <p:nvSpPr>
            <p:cNvPr id="380" name="Google Shape;749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50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51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52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53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54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55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56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57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58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59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760;p37"/>
          <p:cNvGrpSpPr/>
          <p:nvPr/>
        </p:nvGrpSpPr>
        <p:grpSpPr>
          <a:xfrm>
            <a:off x="3752618" y="2316429"/>
            <a:ext cx="460615" cy="418653"/>
            <a:chOff x="4556450" y="4963575"/>
            <a:chExt cx="548025" cy="498100"/>
          </a:xfrm>
        </p:grpSpPr>
        <p:sp>
          <p:nvSpPr>
            <p:cNvPr id="392" name="Google Shape;761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2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3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4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5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3416300"/>
            <a:ext cx="12192000" cy="344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7" name="Google Shape;339;p37"/>
          <p:cNvGrpSpPr/>
          <p:nvPr/>
        </p:nvGrpSpPr>
        <p:grpSpPr>
          <a:xfrm>
            <a:off x="484329" y="4101035"/>
            <a:ext cx="342903" cy="447293"/>
            <a:chOff x="590250" y="244200"/>
            <a:chExt cx="407975" cy="532175"/>
          </a:xfrm>
        </p:grpSpPr>
        <p:sp>
          <p:nvSpPr>
            <p:cNvPr id="398" name="Google Shape;340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41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42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43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44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45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46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47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48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49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50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51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52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53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354;p37"/>
          <p:cNvGrpSpPr/>
          <p:nvPr/>
        </p:nvGrpSpPr>
        <p:grpSpPr>
          <a:xfrm>
            <a:off x="1027821" y="4167057"/>
            <a:ext cx="372594" cy="310144"/>
            <a:chOff x="1247825" y="322750"/>
            <a:chExt cx="443300" cy="369000"/>
          </a:xfrm>
        </p:grpSpPr>
        <p:sp>
          <p:nvSpPr>
            <p:cNvPr id="413" name="Google Shape;355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56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57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58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59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360;p37"/>
          <p:cNvGrpSpPr/>
          <p:nvPr/>
        </p:nvGrpSpPr>
        <p:grpSpPr>
          <a:xfrm>
            <a:off x="1600999" y="4165523"/>
            <a:ext cx="356204" cy="313212"/>
            <a:chOff x="1929775" y="320925"/>
            <a:chExt cx="423800" cy="372650"/>
          </a:xfrm>
        </p:grpSpPr>
        <p:sp>
          <p:nvSpPr>
            <p:cNvPr id="419" name="Google Shape;361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62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63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64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65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366;p37"/>
          <p:cNvSpPr/>
          <p:nvPr/>
        </p:nvSpPr>
        <p:spPr>
          <a:xfrm>
            <a:off x="2198302" y="4154270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367;p37"/>
          <p:cNvSpPr/>
          <p:nvPr/>
        </p:nvSpPr>
        <p:spPr>
          <a:xfrm>
            <a:off x="2783270" y="4155299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368;p37"/>
          <p:cNvGrpSpPr/>
          <p:nvPr/>
        </p:nvGrpSpPr>
        <p:grpSpPr>
          <a:xfrm>
            <a:off x="3870644" y="4130201"/>
            <a:ext cx="336767" cy="383835"/>
            <a:chOff x="4630125" y="278900"/>
            <a:chExt cx="400675" cy="456675"/>
          </a:xfrm>
        </p:grpSpPr>
        <p:sp>
          <p:nvSpPr>
            <p:cNvPr id="427" name="Google Shape;369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0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1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2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373;p37"/>
          <p:cNvSpPr/>
          <p:nvPr/>
        </p:nvSpPr>
        <p:spPr>
          <a:xfrm>
            <a:off x="4411233" y="4153766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374;p37"/>
          <p:cNvGrpSpPr/>
          <p:nvPr/>
        </p:nvGrpSpPr>
        <p:grpSpPr>
          <a:xfrm>
            <a:off x="480256" y="4676757"/>
            <a:ext cx="342882" cy="418128"/>
            <a:chOff x="596350" y="929175"/>
            <a:chExt cx="407950" cy="497475"/>
          </a:xfrm>
        </p:grpSpPr>
        <p:sp>
          <p:nvSpPr>
            <p:cNvPr id="433" name="Google Shape;375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6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7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8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9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80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81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382;p37"/>
          <p:cNvGrpSpPr/>
          <p:nvPr/>
        </p:nvGrpSpPr>
        <p:grpSpPr>
          <a:xfrm>
            <a:off x="1604572" y="4737672"/>
            <a:ext cx="349060" cy="298882"/>
            <a:chOff x="1934025" y="1001650"/>
            <a:chExt cx="415300" cy="355600"/>
          </a:xfrm>
        </p:grpSpPr>
        <p:sp>
          <p:nvSpPr>
            <p:cNvPr id="441" name="Google Shape;383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84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85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86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387;p37"/>
          <p:cNvSpPr/>
          <p:nvPr/>
        </p:nvSpPr>
        <p:spPr>
          <a:xfrm>
            <a:off x="2168631" y="4712614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388;p37"/>
          <p:cNvSpPr/>
          <p:nvPr/>
        </p:nvSpPr>
        <p:spPr>
          <a:xfrm>
            <a:off x="2734141" y="4730013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389;p37"/>
          <p:cNvSpPr/>
          <p:nvPr/>
        </p:nvSpPr>
        <p:spPr>
          <a:xfrm>
            <a:off x="3304253" y="4732577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390;p37"/>
          <p:cNvSpPr/>
          <p:nvPr/>
        </p:nvSpPr>
        <p:spPr>
          <a:xfrm>
            <a:off x="3880521" y="4735645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394;p37"/>
          <p:cNvGrpSpPr/>
          <p:nvPr/>
        </p:nvGrpSpPr>
        <p:grpSpPr>
          <a:xfrm>
            <a:off x="4951989" y="4675748"/>
            <a:ext cx="433992" cy="422729"/>
            <a:chOff x="5916675" y="927975"/>
            <a:chExt cx="516350" cy="502950"/>
          </a:xfrm>
        </p:grpSpPr>
        <p:sp>
          <p:nvSpPr>
            <p:cNvPr id="450" name="Google Shape;39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9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397;p37"/>
          <p:cNvGrpSpPr/>
          <p:nvPr/>
        </p:nvGrpSpPr>
        <p:grpSpPr>
          <a:xfrm>
            <a:off x="453633" y="5325161"/>
            <a:ext cx="391001" cy="264085"/>
            <a:chOff x="564675" y="1700625"/>
            <a:chExt cx="465200" cy="314200"/>
          </a:xfrm>
        </p:grpSpPr>
        <p:sp>
          <p:nvSpPr>
            <p:cNvPr id="453" name="Google Shape;398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99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00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01;p37"/>
          <p:cNvGrpSpPr/>
          <p:nvPr/>
        </p:nvGrpSpPr>
        <p:grpSpPr>
          <a:xfrm>
            <a:off x="1018617" y="5260673"/>
            <a:ext cx="391001" cy="382827"/>
            <a:chOff x="1236875" y="1623900"/>
            <a:chExt cx="465200" cy="455475"/>
          </a:xfrm>
        </p:grpSpPr>
        <p:sp>
          <p:nvSpPr>
            <p:cNvPr id="457" name="Google Shape;402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03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04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05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06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7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8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09;p37"/>
          <p:cNvGrpSpPr/>
          <p:nvPr/>
        </p:nvGrpSpPr>
        <p:grpSpPr>
          <a:xfrm>
            <a:off x="1595872" y="5268868"/>
            <a:ext cx="366458" cy="366437"/>
            <a:chOff x="1923675" y="1633650"/>
            <a:chExt cx="436000" cy="435975"/>
          </a:xfrm>
        </p:grpSpPr>
        <p:sp>
          <p:nvSpPr>
            <p:cNvPr id="465" name="Google Shape;410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11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12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13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14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15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16;p37"/>
          <p:cNvGrpSpPr/>
          <p:nvPr/>
        </p:nvGrpSpPr>
        <p:grpSpPr>
          <a:xfrm>
            <a:off x="2159323" y="5267334"/>
            <a:ext cx="369505" cy="369505"/>
            <a:chOff x="2594050" y="1631825"/>
            <a:chExt cx="439625" cy="439625"/>
          </a:xfrm>
        </p:grpSpPr>
        <p:sp>
          <p:nvSpPr>
            <p:cNvPr id="472" name="Google Shape;417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18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19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20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21;p37"/>
          <p:cNvSpPr/>
          <p:nvPr/>
        </p:nvSpPr>
        <p:spPr>
          <a:xfrm>
            <a:off x="2740781" y="528375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22;p37"/>
          <p:cNvGrpSpPr/>
          <p:nvPr/>
        </p:nvGrpSpPr>
        <p:grpSpPr>
          <a:xfrm>
            <a:off x="3324088" y="5239703"/>
            <a:ext cx="299911" cy="424768"/>
            <a:chOff x="3979850" y="1598950"/>
            <a:chExt cx="356825" cy="505375"/>
          </a:xfrm>
        </p:grpSpPr>
        <p:sp>
          <p:nvSpPr>
            <p:cNvPr id="478" name="Google Shape;423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24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25;p37"/>
          <p:cNvGrpSpPr/>
          <p:nvPr/>
        </p:nvGrpSpPr>
        <p:grpSpPr>
          <a:xfrm>
            <a:off x="3841478" y="5330792"/>
            <a:ext cx="395098" cy="242589"/>
            <a:chOff x="4595425" y="1707325"/>
            <a:chExt cx="470075" cy="288625"/>
          </a:xfrm>
        </p:grpSpPr>
        <p:sp>
          <p:nvSpPr>
            <p:cNvPr id="481" name="Google Shape;426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27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28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29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30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31;p37"/>
          <p:cNvGrpSpPr/>
          <p:nvPr/>
        </p:nvGrpSpPr>
        <p:grpSpPr>
          <a:xfrm>
            <a:off x="4425395" y="5271432"/>
            <a:ext cx="357234" cy="361310"/>
            <a:chOff x="5290150" y="1636700"/>
            <a:chExt cx="425025" cy="429875"/>
          </a:xfrm>
        </p:grpSpPr>
        <p:sp>
          <p:nvSpPr>
            <p:cNvPr id="487" name="Google Shape;432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33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34;p37"/>
          <p:cNvGrpSpPr/>
          <p:nvPr/>
        </p:nvGrpSpPr>
        <p:grpSpPr>
          <a:xfrm>
            <a:off x="4989349" y="5260673"/>
            <a:ext cx="359272" cy="376691"/>
            <a:chOff x="5961125" y="1623900"/>
            <a:chExt cx="427450" cy="448175"/>
          </a:xfrm>
        </p:grpSpPr>
        <p:sp>
          <p:nvSpPr>
            <p:cNvPr id="490" name="Google Shape;435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36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37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38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39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40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41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42;p37"/>
          <p:cNvGrpSpPr/>
          <p:nvPr/>
        </p:nvGrpSpPr>
        <p:grpSpPr>
          <a:xfrm>
            <a:off x="5542041" y="5270402"/>
            <a:ext cx="383835" cy="363369"/>
            <a:chOff x="6618700" y="1635475"/>
            <a:chExt cx="456675" cy="432325"/>
          </a:xfrm>
        </p:grpSpPr>
        <p:sp>
          <p:nvSpPr>
            <p:cNvPr id="498" name="Google Shape;443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44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45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46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47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448;p37"/>
          <p:cNvGrpSpPr/>
          <p:nvPr/>
        </p:nvGrpSpPr>
        <p:grpSpPr>
          <a:xfrm>
            <a:off x="497129" y="5853814"/>
            <a:ext cx="304009" cy="326513"/>
            <a:chOff x="616425" y="2329600"/>
            <a:chExt cx="361700" cy="388475"/>
          </a:xfrm>
        </p:grpSpPr>
        <p:sp>
          <p:nvSpPr>
            <p:cNvPr id="504" name="Google Shape;449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50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51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52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53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54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55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56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457;p37"/>
          <p:cNvGrpSpPr/>
          <p:nvPr/>
        </p:nvGrpSpPr>
        <p:grpSpPr>
          <a:xfrm>
            <a:off x="1053939" y="5856882"/>
            <a:ext cx="320378" cy="320378"/>
            <a:chOff x="1278900" y="2333250"/>
            <a:chExt cx="381175" cy="381175"/>
          </a:xfrm>
        </p:grpSpPr>
        <p:sp>
          <p:nvSpPr>
            <p:cNvPr id="513" name="Google Shape;458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59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0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1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462;p37"/>
          <p:cNvGrpSpPr/>
          <p:nvPr/>
        </p:nvGrpSpPr>
        <p:grpSpPr>
          <a:xfrm>
            <a:off x="1618902" y="5856882"/>
            <a:ext cx="320399" cy="320378"/>
            <a:chOff x="1951075" y="2333250"/>
            <a:chExt cx="381200" cy="381175"/>
          </a:xfrm>
        </p:grpSpPr>
        <p:sp>
          <p:nvSpPr>
            <p:cNvPr id="518" name="Google Shape;463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64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65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66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467;p37"/>
          <p:cNvGrpSpPr/>
          <p:nvPr/>
        </p:nvGrpSpPr>
        <p:grpSpPr>
          <a:xfrm>
            <a:off x="2183886" y="5856882"/>
            <a:ext cx="320378" cy="320378"/>
            <a:chOff x="2623275" y="2333250"/>
            <a:chExt cx="381175" cy="381175"/>
          </a:xfrm>
        </p:grpSpPr>
        <p:sp>
          <p:nvSpPr>
            <p:cNvPr id="523" name="Google Shape;468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69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70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71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472;p37"/>
          <p:cNvGrpSpPr/>
          <p:nvPr/>
        </p:nvGrpSpPr>
        <p:grpSpPr>
          <a:xfrm>
            <a:off x="2823591" y="5801619"/>
            <a:ext cx="170937" cy="426827"/>
            <a:chOff x="3384375" y="2267500"/>
            <a:chExt cx="203375" cy="507825"/>
          </a:xfrm>
        </p:grpSpPr>
        <p:sp>
          <p:nvSpPr>
            <p:cNvPr id="528" name="Google Shape;473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74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478;p37"/>
          <p:cNvGrpSpPr/>
          <p:nvPr/>
        </p:nvGrpSpPr>
        <p:grpSpPr>
          <a:xfrm>
            <a:off x="3401372" y="5803657"/>
            <a:ext cx="145343" cy="422729"/>
            <a:chOff x="4071800" y="2269925"/>
            <a:chExt cx="172925" cy="502950"/>
          </a:xfrm>
        </p:grpSpPr>
        <p:sp>
          <p:nvSpPr>
            <p:cNvPr id="531" name="Google Shape;479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80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481;p37"/>
          <p:cNvSpPr/>
          <p:nvPr/>
        </p:nvSpPr>
        <p:spPr>
          <a:xfrm>
            <a:off x="4443993" y="5848257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482;p37"/>
          <p:cNvGrpSpPr/>
          <p:nvPr/>
        </p:nvGrpSpPr>
        <p:grpSpPr>
          <a:xfrm>
            <a:off x="4999078" y="5854318"/>
            <a:ext cx="345971" cy="325505"/>
            <a:chOff x="5972700" y="2330200"/>
            <a:chExt cx="411625" cy="387275"/>
          </a:xfrm>
        </p:grpSpPr>
        <p:sp>
          <p:nvSpPr>
            <p:cNvPr id="535" name="Google Shape;483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84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485;p37"/>
          <p:cNvGrpSpPr/>
          <p:nvPr/>
        </p:nvGrpSpPr>
        <p:grpSpPr>
          <a:xfrm>
            <a:off x="6267735" y="4117405"/>
            <a:ext cx="109538" cy="399195"/>
            <a:chOff x="732125" y="2958550"/>
            <a:chExt cx="130325" cy="474950"/>
          </a:xfrm>
        </p:grpSpPr>
        <p:sp>
          <p:nvSpPr>
            <p:cNvPr id="538" name="Google Shape;486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87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88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89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90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91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92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93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494;p37"/>
          <p:cNvSpPr/>
          <p:nvPr/>
        </p:nvSpPr>
        <p:spPr>
          <a:xfrm>
            <a:off x="7284655" y="4101634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495;p37"/>
          <p:cNvSpPr/>
          <p:nvPr/>
        </p:nvSpPr>
        <p:spPr>
          <a:xfrm>
            <a:off x="6763147" y="4101634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496;p37"/>
          <p:cNvGrpSpPr/>
          <p:nvPr/>
        </p:nvGrpSpPr>
        <p:grpSpPr>
          <a:xfrm>
            <a:off x="7823479" y="4130201"/>
            <a:ext cx="387933" cy="367467"/>
            <a:chOff x="2583100" y="2973775"/>
            <a:chExt cx="461550" cy="437200"/>
          </a:xfrm>
        </p:grpSpPr>
        <p:sp>
          <p:nvSpPr>
            <p:cNvPr id="549" name="Google Shape;497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98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499;p37"/>
          <p:cNvSpPr/>
          <p:nvPr/>
        </p:nvSpPr>
        <p:spPr>
          <a:xfrm>
            <a:off x="9534423" y="4138996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00;p37"/>
          <p:cNvGrpSpPr/>
          <p:nvPr/>
        </p:nvGrpSpPr>
        <p:grpSpPr>
          <a:xfrm>
            <a:off x="10062928" y="4158358"/>
            <a:ext cx="435022" cy="323445"/>
            <a:chOff x="5247525" y="3007275"/>
            <a:chExt cx="517575" cy="384825"/>
          </a:xfrm>
        </p:grpSpPr>
        <p:sp>
          <p:nvSpPr>
            <p:cNvPr id="553" name="Google Shape;501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02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03;p37"/>
          <p:cNvGrpSpPr/>
          <p:nvPr/>
        </p:nvGrpSpPr>
        <p:grpSpPr>
          <a:xfrm>
            <a:off x="8973914" y="4139930"/>
            <a:ext cx="342882" cy="350068"/>
            <a:chOff x="3951850" y="2985350"/>
            <a:chExt cx="407950" cy="416500"/>
          </a:xfrm>
        </p:grpSpPr>
        <p:sp>
          <p:nvSpPr>
            <p:cNvPr id="556" name="Google Shape;504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05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06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07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08;p37"/>
          <p:cNvGrpSpPr/>
          <p:nvPr/>
        </p:nvGrpSpPr>
        <p:grpSpPr>
          <a:xfrm>
            <a:off x="6130586" y="4729478"/>
            <a:ext cx="397136" cy="305017"/>
            <a:chOff x="568950" y="3686775"/>
            <a:chExt cx="472500" cy="362900"/>
          </a:xfrm>
        </p:grpSpPr>
        <p:sp>
          <p:nvSpPr>
            <p:cNvPr id="561" name="Google Shape;509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10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11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12;p37"/>
          <p:cNvSpPr/>
          <p:nvPr/>
        </p:nvSpPr>
        <p:spPr>
          <a:xfrm>
            <a:off x="10707428" y="4122626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13;p37"/>
          <p:cNvGrpSpPr/>
          <p:nvPr/>
        </p:nvGrpSpPr>
        <p:grpSpPr>
          <a:xfrm>
            <a:off x="6698638" y="4755071"/>
            <a:ext cx="377700" cy="253852"/>
            <a:chOff x="1244800" y="3717225"/>
            <a:chExt cx="449375" cy="302025"/>
          </a:xfrm>
        </p:grpSpPr>
        <p:sp>
          <p:nvSpPr>
            <p:cNvPr id="566" name="Google Shape;514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15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16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17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18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19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20;p37"/>
          <p:cNvGrpSpPr/>
          <p:nvPr/>
        </p:nvGrpSpPr>
        <p:grpSpPr>
          <a:xfrm>
            <a:off x="7268728" y="4735613"/>
            <a:ext cx="367467" cy="287115"/>
            <a:chOff x="1923075" y="3694075"/>
            <a:chExt cx="437200" cy="341600"/>
          </a:xfrm>
        </p:grpSpPr>
        <p:sp>
          <p:nvSpPr>
            <p:cNvPr id="573" name="Google Shape;521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22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23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24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25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26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27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28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29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30;p37"/>
          <p:cNvGrpSpPr/>
          <p:nvPr/>
        </p:nvGrpSpPr>
        <p:grpSpPr>
          <a:xfrm>
            <a:off x="7837284" y="4731012"/>
            <a:ext cx="360301" cy="295814"/>
            <a:chOff x="2599525" y="3688600"/>
            <a:chExt cx="428675" cy="351950"/>
          </a:xfrm>
        </p:grpSpPr>
        <p:sp>
          <p:nvSpPr>
            <p:cNvPr id="583" name="Google Shape;531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32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33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34;p37"/>
          <p:cNvGrpSpPr/>
          <p:nvPr/>
        </p:nvGrpSpPr>
        <p:grpSpPr>
          <a:xfrm>
            <a:off x="8419667" y="4710545"/>
            <a:ext cx="333700" cy="329077"/>
            <a:chOff x="3292425" y="3664250"/>
            <a:chExt cx="397025" cy="391525"/>
          </a:xfrm>
        </p:grpSpPr>
        <p:sp>
          <p:nvSpPr>
            <p:cNvPr id="587" name="Google Shape;535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36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37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38;p37"/>
          <p:cNvGrpSpPr/>
          <p:nvPr/>
        </p:nvGrpSpPr>
        <p:grpSpPr>
          <a:xfrm>
            <a:off x="8957524" y="4753012"/>
            <a:ext cx="369526" cy="268183"/>
            <a:chOff x="3932350" y="3714775"/>
            <a:chExt cx="439650" cy="319075"/>
          </a:xfrm>
        </p:grpSpPr>
        <p:sp>
          <p:nvSpPr>
            <p:cNvPr id="591" name="Google Shape;539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40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41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42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43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44;p37"/>
          <p:cNvGrpSpPr/>
          <p:nvPr/>
        </p:nvGrpSpPr>
        <p:grpSpPr>
          <a:xfrm>
            <a:off x="9522508" y="4753012"/>
            <a:ext cx="369505" cy="268183"/>
            <a:chOff x="4604550" y="3714775"/>
            <a:chExt cx="439625" cy="319075"/>
          </a:xfrm>
        </p:grpSpPr>
        <p:sp>
          <p:nvSpPr>
            <p:cNvPr id="597" name="Google Shape;545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46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47;p37"/>
          <p:cNvGrpSpPr/>
          <p:nvPr/>
        </p:nvGrpSpPr>
        <p:grpSpPr>
          <a:xfrm>
            <a:off x="10100793" y="4725380"/>
            <a:ext cx="353136" cy="313738"/>
            <a:chOff x="5292575" y="3681900"/>
            <a:chExt cx="420150" cy="373275"/>
          </a:xfrm>
        </p:grpSpPr>
        <p:sp>
          <p:nvSpPr>
            <p:cNvPr id="600" name="Google Shape;548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49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50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551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52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53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554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555;p37"/>
          <p:cNvGrpSpPr/>
          <p:nvPr/>
        </p:nvGrpSpPr>
        <p:grpSpPr>
          <a:xfrm>
            <a:off x="10645815" y="4685457"/>
            <a:ext cx="393060" cy="393060"/>
            <a:chOff x="5941025" y="3634400"/>
            <a:chExt cx="467650" cy="467650"/>
          </a:xfrm>
        </p:grpSpPr>
        <p:sp>
          <p:nvSpPr>
            <p:cNvPr id="608" name="Google Shape;556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557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58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59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560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61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562;p37"/>
          <p:cNvGrpSpPr/>
          <p:nvPr/>
        </p:nvGrpSpPr>
        <p:grpSpPr>
          <a:xfrm>
            <a:off x="11235888" y="4710545"/>
            <a:ext cx="342882" cy="342903"/>
            <a:chOff x="6643075" y="3664250"/>
            <a:chExt cx="407950" cy="407975"/>
          </a:xfrm>
        </p:grpSpPr>
        <p:sp>
          <p:nvSpPr>
            <p:cNvPr id="615" name="Google Shape;563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64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565;p37"/>
          <p:cNvGrpSpPr/>
          <p:nvPr/>
        </p:nvGrpSpPr>
        <p:grpSpPr>
          <a:xfrm>
            <a:off x="6136722" y="5261199"/>
            <a:ext cx="371564" cy="371543"/>
            <a:chOff x="576250" y="4319400"/>
            <a:chExt cx="442075" cy="442050"/>
          </a:xfrm>
        </p:grpSpPr>
        <p:sp>
          <p:nvSpPr>
            <p:cNvPr id="618" name="Google Shape;566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67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68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69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570;p37"/>
          <p:cNvSpPr/>
          <p:nvPr/>
        </p:nvSpPr>
        <p:spPr>
          <a:xfrm>
            <a:off x="6686385" y="5333497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571;p37"/>
          <p:cNvSpPr/>
          <p:nvPr/>
        </p:nvSpPr>
        <p:spPr>
          <a:xfrm>
            <a:off x="8425288" y="5249894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572;p37"/>
          <p:cNvSpPr/>
          <p:nvPr/>
        </p:nvSpPr>
        <p:spPr>
          <a:xfrm>
            <a:off x="7860283" y="5271390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573;p37"/>
          <p:cNvSpPr/>
          <p:nvPr/>
        </p:nvSpPr>
        <p:spPr>
          <a:xfrm>
            <a:off x="8988760" y="5248360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574;p37"/>
          <p:cNvGrpSpPr/>
          <p:nvPr/>
        </p:nvGrpSpPr>
        <p:grpSpPr>
          <a:xfrm>
            <a:off x="9528507" y="5253348"/>
            <a:ext cx="394068" cy="325505"/>
            <a:chOff x="5268225" y="4341925"/>
            <a:chExt cx="468850" cy="387275"/>
          </a:xfrm>
        </p:grpSpPr>
        <p:sp>
          <p:nvSpPr>
            <p:cNvPr id="627" name="Google Shape;575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76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77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78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79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580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81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82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583;p37"/>
          <p:cNvGrpSpPr/>
          <p:nvPr/>
        </p:nvGrpSpPr>
        <p:grpSpPr>
          <a:xfrm>
            <a:off x="10113453" y="5243115"/>
            <a:ext cx="354145" cy="354145"/>
            <a:chOff x="5964175" y="4329750"/>
            <a:chExt cx="421350" cy="421350"/>
          </a:xfrm>
        </p:grpSpPr>
        <p:sp>
          <p:nvSpPr>
            <p:cNvPr id="636" name="Google Shape;584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85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26;p37"/>
          <p:cNvGrpSpPr/>
          <p:nvPr/>
        </p:nvGrpSpPr>
        <p:grpSpPr>
          <a:xfrm>
            <a:off x="3280087" y="4149133"/>
            <a:ext cx="387933" cy="345971"/>
            <a:chOff x="3927500" y="301425"/>
            <a:chExt cx="461550" cy="411625"/>
          </a:xfrm>
        </p:grpSpPr>
        <p:sp>
          <p:nvSpPr>
            <p:cNvPr id="639" name="Google Shape;627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28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29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30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31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32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33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34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35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36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37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38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39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40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41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42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43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44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45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46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47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48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49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50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51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52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53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54;p37"/>
          <p:cNvGrpSpPr/>
          <p:nvPr/>
        </p:nvGrpSpPr>
        <p:grpSpPr>
          <a:xfrm>
            <a:off x="5567634" y="4155794"/>
            <a:ext cx="332670" cy="332670"/>
            <a:chOff x="6649150" y="309350"/>
            <a:chExt cx="395800" cy="395800"/>
          </a:xfrm>
        </p:grpSpPr>
        <p:sp>
          <p:nvSpPr>
            <p:cNvPr id="667" name="Google Shape;655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56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57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58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59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60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61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62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63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64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65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66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67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68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69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70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71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72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73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74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75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76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77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78;p37"/>
          <p:cNvGrpSpPr/>
          <p:nvPr/>
        </p:nvGrpSpPr>
        <p:grpSpPr>
          <a:xfrm>
            <a:off x="5000087" y="4163464"/>
            <a:ext cx="337797" cy="319873"/>
            <a:chOff x="5973900" y="318475"/>
            <a:chExt cx="401900" cy="380575"/>
          </a:xfrm>
        </p:grpSpPr>
        <p:sp>
          <p:nvSpPr>
            <p:cNvPr id="691" name="Google Shape;679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80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81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82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83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84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85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86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87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88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89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690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691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692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693;p37"/>
          <p:cNvGrpSpPr/>
          <p:nvPr/>
        </p:nvGrpSpPr>
        <p:grpSpPr>
          <a:xfrm>
            <a:off x="1045240" y="4676757"/>
            <a:ext cx="342882" cy="418128"/>
            <a:chOff x="1268550" y="929175"/>
            <a:chExt cx="407950" cy="497475"/>
          </a:xfrm>
        </p:grpSpPr>
        <p:sp>
          <p:nvSpPr>
            <p:cNvPr id="706" name="Google Shape;694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695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696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697;p37"/>
          <p:cNvGrpSpPr/>
          <p:nvPr/>
        </p:nvGrpSpPr>
        <p:grpSpPr>
          <a:xfrm>
            <a:off x="5531304" y="4692621"/>
            <a:ext cx="405331" cy="388962"/>
            <a:chOff x="6605925" y="948050"/>
            <a:chExt cx="482250" cy="462775"/>
          </a:xfrm>
        </p:grpSpPr>
        <p:sp>
          <p:nvSpPr>
            <p:cNvPr id="710" name="Google Shape;698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699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00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01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02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03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04;p37"/>
          <p:cNvGrpSpPr/>
          <p:nvPr/>
        </p:nvGrpSpPr>
        <p:grpSpPr>
          <a:xfrm>
            <a:off x="5625986" y="5844590"/>
            <a:ext cx="215966" cy="342399"/>
            <a:chOff x="6718575" y="2318625"/>
            <a:chExt cx="256950" cy="407375"/>
          </a:xfrm>
        </p:grpSpPr>
        <p:sp>
          <p:nvSpPr>
            <p:cNvPr id="717" name="Google Shape;705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06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07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08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09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10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11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12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13;p37"/>
          <p:cNvGrpSpPr/>
          <p:nvPr/>
        </p:nvGrpSpPr>
        <p:grpSpPr>
          <a:xfrm>
            <a:off x="8400735" y="4206456"/>
            <a:ext cx="363369" cy="221115"/>
            <a:chOff x="3269900" y="3064500"/>
            <a:chExt cx="432325" cy="263075"/>
          </a:xfrm>
        </p:grpSpPr>
        <p:sp>
          <p:nvSpPr>
            <p:cNvPr id="726" name="Google Shape;714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15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16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17;p37"/>
          <p:cNvGrpSpPr/>
          <p:nvPr/>
        </p:nvGrpSpPr>
        <p:grpSpPr>
          <a:xfrm>
            <a:off x="11274761" y="4138900"/>
            <a:ext cx="265115" cy="372594"/>
            <a:chOff x="6689325" y="2984125"/>
            <a:chExt cx="315425" cy="443300"/>
          </a:xfrm>
        </p:grpSpPr>
        <p:sp>
          <p:nvSpPr>
            <p:cNvPr id="730" name="Google Shape;718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19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20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21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22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1;p37"/>
          <p:cNvGrpSpPr/>
          <p:nvPr/>
        </p:nvGrpSpPr>
        <p:grpSpPr>
          <a:xfrm>
            <a:off x="7315659" y="5235950"/>
            <a:ext cx="309640" cy="392030"/>
            <a:chOff x="2635450" y="4321225"/>
            <a:chExt cx="368400" cy="466425"/>
          </a:xfrm>
        </p:grpSpPr>
        <p:sp>
          <p:nvSpPr>
            <p:cNvPr id="736" name="Google Shape;732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3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4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5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36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37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8;p37"/>
          <p:cNvGrpSpPr/>
          <p:nvPr/>
        </p:nvGrpSpPr>
        <p:grpSpPr>
          <a:xfrm>
            <a:off x="4353234" y="4690058"/>
            <a:ext cx="452420" cy="433992"/>
            <a:chOff x="5233525" y="4954450"/>
            <a:chExt cx="538275" cy="516350"/>
          </a:xfrm>
        </p:grpSpPr>
        <p:sp>
          <p:nvSpPr>
            <p:cNvPr id="743" name="Google Shape;749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50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51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52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53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54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55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6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7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8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9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60;p37"/>
          <p:cNvGrpSpPr/>
          <p:nvPr/>
        </p:nvGrpSpPr>
        <p:grpSpPr>
          <a:xfrm>
            <a:off x="3802775" y="5822170"/>
            <a:ext cx="460615" cy="418653"/>
            <a:chOff x="4556450" y="4963575"/>
            <a:chExt cx="548025" cy="498100"/>
          </a:xfrm>
        </p:grpSpPr>
        <p:sp>
          <p:nvSpPr>
            <p:cNvPr id="755" name="Google Shape;761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62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63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64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65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9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457619" y="288424"/>
            <a:ext cx="9975494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9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C35E-4318-4E64-B113-D3E67114D7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9B0C23"/>
      </a:accent1>
      <a:accent2>
        <a:srgbClr val="434241"/>
      </a:accent2>
      <a:accent3>
        <a:srgbClr val="D3CCBD"/>
      </a:accent3>
      <a:accent4>
        <a:srgbClr val="D3072B"/>
      </a:accent4>
      <a:accent5>
        <a:srgbClr val="E5006D"/>
      </a:accent5>
      <a:accent6>
        <a:srgbClr val="FAF9F1"/>
      </a:accent6>
      <a:hlink>
        <a:srgbClr val="FFFFFF"/>
      </a:hlink>
      <a:folHlink>
        <a:srgbClr val="B2B2B2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iz xmlns="3b364a74-dfb8-41c3-a316-78e355b174a6" xsi:nil="true"/>
    <k3lg xmlns="3b364a74-dfb8-41c3-a316-78e355b174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4EC1F5AEA804F87E1FFB2A9D71378" ma:contentTypeVersion="13" ma:contentTypeDescription="Create a new document." ma:contentTypeScope="" ma:versionID="4289f6c8b0b2ce34b17703302409cb35">
  <xsd:schema xmlns:xsd="http://www.w3.org/2001/XMLSchema" xmlns:xs="http://www.w3.org/2001/XMLSchema" xmlns:p="http://schemas.microsoft.com/office/2006/metadata/properties" xmlns:ns2="3b364a74-dfb8-41c3-a316-78e355b174a6" xmlns:ns3="f782c3f6-f7df-4ed0-af77-be67c5cdb80a" targetNamespace="http://schemas.microsoft.com/office/2006/metadata/properties" ma:root="true" ma:fieldsID="f52af09274a207d9272b8e69bc094029" ns2:_="" ns3:_="">
    <xsd:import namespace="3b364a74-dfb8-41c3-a316-78e355b174a6"/>
    <xsd:import namespace="f782c3f6-f7df-4ed0-af77-be67c5cdb8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uriz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k3lg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64a74-dfb8-41c3-a316-78e355b174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uriz" ma:index="12" nillable="true" ma:displayName="Description" ma:internalName="uriz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k3lg" ma:index="18" nillable="true" ma:displayName="Date" ma:internalName="k3lg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2c3f6-f7df-4ed0-af77-be67c5cdb80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4A547-170A-4BBA-9DE5-435768A94D52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f782c3f6-f7df-4ed0-af77-be67c5cdb80a"/>
    <ds:schemaRef ds:uri="3b364a74-dfb8-41c3-a316-78e355b174a6"/>
  </ds:schemaRefs>
</ds:datastoreItem>
</file>

<file path=customXml/itemProps2.xml><?xml version="1.0" encoding="utf-8"?>
<ds:datastoreItem xmlns:ds="http://schemas.openxmlformats.org/officeDocument/2006/customXml" ds:itemID="{8CE69205-91FE-468C-A6EF-F39BC7C0B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364a74-dfb8-41c3-a316-78e355b174a6"/>
    <ds:schemaRef ds:uri="f782c3f6-f7df-4ed0-af77-be67c5cdb8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C0A9CE-650E-4190-849F-51B09440FE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10366</TotalTime>
  <Words>704</Words>
  <Application>Microsoft Macintosh PowerPoint</Application>
  <PresentationFormat>Widescreen</PresentationFormat>
  <Paragraphs>171</Paragraphs>
  <Slides>27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Century</vt:lpstr>
      <vt:lpstr>Ebrima</vt:lpstr>
      <vt:lpstr>Segoe UI</vt:lpstr>
      <vt:lpstr>Segoe UI Black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TJX Companies,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Hemenway</dc:creator>
  <cp:lastModifiedBy>Deb Uscilka</cp:lastModifiedBy>
  <cp:revision>1576</cp:revision>
  <dcterms:created xsi:type="dcterms:W3CDTF">2019-02-18T18:39:11Z</dcterms:created>
  <dcterms:modified xsi:type="dcterms:W3CDTF">2021-09-07T18:13:42Z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0x01010015C4EC1F5AEA804F87E1FFB2A9D71378</vt:lpwstr>
  </property>
</Properties>
</file>