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42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4B71-A1D8-4C74-A4E9-11D4EDB7542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A14-35D2-46A6-ADCA-8D5F516A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6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4B71-A1D8-4C74-A4E9-11D4EDB7542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A14-35D2-46A6-ADCA-8D5F516A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1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4B71-A1D8-4C74-A4E9-11D4EDB7542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A14-35D2-46A6-ADCA-8D5F516A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20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93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11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36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99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4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99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39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6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4B71-A1D8-4C74-A4E9-11D4EDB7542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A14-35D2-46A6-ADCA-8D5F516A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169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86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87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7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4B71-A1D8-4C74-A4E9-11D4EDB7542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A14-35D2-46A6-ADCA-8D5F516A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4B71-A1D8-4C74-A4E9-11D4EDB7542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A14-35D2-46A6-ADCA-8D5F516A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0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4B71-A1D8-4C74-A4E9-11D4EDB7542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A14-35D2-46A6-ADCA-8D5F516A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6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4B71-A1D8-4C74-A4E9-11D4EDB7542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A14-35D2-46A6-ADCA-8D5F516A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4B71-A1D8-4C74-A4E9-11D4EDB7542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A14-35D2-46A6-ADCA-8D5F516A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6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4B71-A1D8-4C74-A4E9-11D4EDB7542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A14-35D2-46A6-ADCA-8D5F516A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5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4B71-A1D8-4C74-A4E9-11D4EDB7542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A14-35D2-46A6-ADCA-8D5F516A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2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4B71-A1D8-4C74-A4E9-11D4EDB7542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15A14-35D2-46A6-ADCA-8D5F516A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3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8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methods.net/input/datatypes.html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sensitive</a:t>
            </a:r>
          </a:p>
          <a:p>
            <a:pPr lvl="1"/>
            <a:r>
              <a:rPr lang="en-US" dirty="0" err="1"/>
              <a:t>MyData</a:t>
            </a:r>
            <a:r>
              <a:rPr lang="en-US" dirty="0"/>
              <a:t> is not the same as </a:t>
            </a:r>
            <a:r>
              <a:rPr lang="en-US" dirty="0" err="1"/>
              <a:t>mydata</a:t>
            </a:r>
            <a:endParaRPr lang="en-US" dirty="0"/>
          </a:p>
          <a:p>
            <a:r>
              <a:rPr lang="en-US" dirty="0"/>
              <a:t>Extra spaces don’t matter</a:t>
            </a:r>
          </a:p>
          <a:p>
            <a:pPr lvl="1"/>
            <a:r>
              <a:rPr lang="en-US" dirty="0"/>
              <a:t>col = 10 and col=10 are the same</a:t>
            </a:r>
          </a:p>
          <a:p>
            <a:r>
              <a:rPr lang="en-US" dirty="0"/>
              <a:t>Most names for things are available</a:t>
            </a:r>
          </a:p>
          <a:p>
            <a:pPr lvl="1"/>
            <a:r>
              <a:rPr lang="en-US" dirty="0"/>
              <a:t>Some function names are taken, such as max or e</a:t>
            </a:r>
          </a:p>
          <a:p>
            <a:pPr lvl="1"/>
            <a:r>
              <a:rPr lang="en-US" dirty="0"/>
              <a:t>You can add “my.” before such as </a:t>
            </a:r>
            <a:r>
              <a:rPr lang="en-US" dirty="0" err="1"/>
              <a:t>my.max</a:t>
            </a:r>
            <a:r>
              <a:rPr lang="en-US" dirty="0"/>
              <a:t> </a:t>
            </a:r>
          </a:p>
          <a:p>
            <a:r>
              <a:rPr lang="en-US" dirty="0"/>
              <a:t>Quotes are used for character strings</a:t>
            </a:r>
          </a:p>
          <a:p>
            <a:pPr lvl="1"/>
            <a:r>
              <a:rPr lang="en-US" dirty="0"/>
              <a:t>main = “My Title”: the words “My Title” are the title</a:t>
            </a:r>
          </a:p>
          <a:p>
            <a:pPr lvl="1"/>
            <a:r>
              <a:rPr lang="en-US" dirty="0"/>
              <a:t>vs. main = </a:t>
            </a:r>
            <a:r>
              <a:rPr lang="en-US" dirty="0" err="1"/>
              <a:t>MyTitle</a:t>
            </a:r>
            <a:r>
              <a:rPr lang="en-US" dirty="0"/>
              <a:t>: the words stored as </a:t>
            </a:r>
            <a:r>
              <a:rPr lang="en-US" dirty="0" err="1"/>
              <a:t>MyTitle</a:t>
            </a:r>
            <a:r>
              <a:rPr lang="en-US" dirty="0"/>
              <a:t> are the title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31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it’s too big to see the whole thing at once, use head() or tail()</a:t>
            </a:r>
          </a:p>
          <a:p>
            <a:pPr lvl="1"/>
            <a:r>
              <a:rPr lang="en-US" dirty="0"/>
              <a:t>head(</a:t>
            </a:r>
            <a:r>
              <a:rPr lang="en-US" dirty="0" err="1"/>
              <a:t>my.trees,n</a:t>
            </a:r>
            <a:r>
              <a:rPr lang="en-US" dirty="0"/>
              <a:t>) pulls up the first n rows</a:t>
            </a:r>
          </a:p>
          <a:p>
            <a:pPr lvl="1"/>
            <a:r>
              <a:rPr lang="en-US" dirty="0"/>
              <a:t>tail(</a:t>
            </a:r>
            <a:r>
              <a:rPr lang="en-US" dirty="0" err="1"/>
              <a:t>my.trees,n</a:t>
            </a:r>
            <a:r>
              <a:rPr lang="en-US" dirty="0"/>
              <a:t>) pulls up the last n rows</a:t>
            </a:r>
          </a:p>
          <a:p>
            <a:r>
              <a:rPr lang="en-US" dirty="0"/>
              <a:t>As with matrices, use dim() to see the size</a:t>
            </a:r>
          </a:p>
          <a:p>
            <a:r>
              <a:rPr lang="en-US" dirty="0"/>
              <a:t>Use summary() to give info about the data</a:t>
            </a:r>
          </a:p>
          <a:p>
            <a:r>
              <a:rPr lang="en-US" dirty="0"/>
              <a:t>Use </a:t>
            </a:r>
            <a:r>
              <a:rPr lang="en-US" dirty="0" err="1"/>
              <a:t>str</a:t>
            </a:r>
            <a:r>
              <a:rPr lang="en-US" dirty="0"/>
              <a:t>() to give info about the data </a:t>
            </a:r>
            <a:r>
              <a:rPr lang="en-US" u="sng" dirty="0"/>
              <a:t>str</a:t>
            </a:r>
            <a:r>
              <a:rPr lang="en-US" dirty="0"/>
              <a:t>ucture</a:t>
            </a:r>
          </a:p>
          <a:p>
            <a:pPr lvl="1"/>
            <a:r>
              <a:rPr lang="en-US" dirty="0"/>
              <a:t>Notice a lot of times text can get read in as factor</a:t>
            </a:r>
          </a:p>
          <a:p>
            <a:r>
              <a:rPr lang="en-US" dirty="0"/>
              <a:t>Use </a:t>
            </a:r>
            <a:r>
              <a:rPr lang="en-US" dirty="0" err="1"/>
              <a:t>colnames</a:t>
            </a:r>
            <a:r>
              <a:rPr lang="en-US" dirty="0"/>
              <a:t>() to get the column names of the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8997" y="403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8564" y="3717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35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part of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[</a:t>
            </a:r>
            <a:r>
              <a:rPr lang="en-US" dirty="0" err="1"/>
              <a:t>rows,columns</a:t>
            </a:r>
            <a:r>
              <a:rPr lang="en-US" dirty="0"/>
              <a:t>] after the object name</a:t>
            </a:r>
          </a:p>
          <a:p>
            <a:pPr lvl="1"/>
            <a:r>
              <a:rPr lang="en-US" dirty="0"/>
              <a:t>Leave either blank if you want both</a:t>
            </a:r>
          </a:p>
          <a:p>
            <a:pPr lvl="1"/>
            <a:r>
              <a:rPr lang="en-US" dirty="0" err="1"/>
              <a:t>My.trees</a:t>
            </a:r>
            <a:r>
              <a:rPr lang="en-US" dirty="0"/>
              <a:t>[,”OAK”]: select </a:t>
            </a:r>
            <a:r>
              <a:rPr lang="en-US" dirty="0" err="1"/>
              <a:t>my.trees</a:t>
            </a:r>
            <a:r>
              <a:rPr lang="en-US" dirty="0"/>
              <a:t> column called “OAK”</a:t>
            </a:r>
          </a:p>
          <a:p>
            <a:pPr lvl="1"/>
            <a:r>
              <a:rPr lang="en-US" dirty="0" err="1"/>
              <a:t>My.trees</a:t>
            </a:r>
            <a:r>
              <a:rPr lang="en-US" dirty="0"/>
              <a:t>[,4]: select </a:t>
            </a:r>
            <a:r>
              <a:rPr lang="en-US" dirty="0" err="1"/>
              <a:t>my.trees</a:t>
            </a:r>
            <a:r>
              <a:rPr lang="en-US" dirty="0"/>
              <a:t>, column 4</a:t>
            </a:r>
          </a:p>
          <a:p>
            <a:pPr lvl="1"/>
            <a:r>
              <a:rPr lang="en-US" dirty="0" err="1"/>
              <a:t>My.trees</a:t>
            </a:r>
            <a:r>
              <a:rPr lang="en-US" dirty="0"/>
              <a:t>[4,5]: select </a:t>
            </a:r>
            <a:r>
              <a:rPr lang="en-US" dirty="0" err="1"/>
              <a:t>my.trees</a:t>
            </a:r>
            <a:r>
              <a:rPr lang="en-US" dirty="0"/>
              <a:t>, row 4, column 5</a:t>
            </a:r>
          </a:p>
          <a:p>
            <a:r>
              <a:rPr lang="en-US" dirty="0"/>
              <a:t>Use [n] after to get the nth element in that column</a:t>
            </a:r>
          </a:p>
          <a:p>
            <a:pPr lvl="1"/>
            <a:r>
              <a:rPr lang="en-US" dirty="0" err="1"/>
              <a:t>My.trees</a:t>
            </a:r>
            <a:r>
              <a:rPr lang="en-US" dirty="0"/>
              <a:t>[,4][5]: select the 5</a:t>
            </a:r>
            <a:r>
              <a:rPr lang="en-US" baseline="30000" dirty="0"/>
              <a:t>th</a:t>
            </a:r>
            <a:r>
              <a:rPr lang="en-US" dirty="0"/>
              <a:t> element in column 4 of my trees (same as </a:t>
            </a:r>
            <a:r>
              <a:rPr lang="en-US" dirty="0" err="1"/>
              <a:t>my.trees</a:t>
            </a:r>
            <a:r>
              <a:rPr lang="en-US" dirty="0"/>
              <a:t>[5,4])</a:t>
            </a:r>
          </a:p>
          <a:p>
            <a:r>
              <a:rPr lang="en-US" dirty="0"/>
              <a:t>Use $ in data frames that have column names</a:t>
            </a:r>
          </a:p>
          <a:p>
            <a:pPr lvl="1"/>
            <a:r>
              <a:rPr lang="en-US" dirty="0" err="1"/>
              <a:t>My.trees$MAPLE</a:t>
            </a:r>
            <a:r>
              <a:rPr lang="en-US" dirty="0"/>
              <a:t>: selects the column called “MAPLE”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8997" y="403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8564" y="3717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08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write.csv</a:t>
            </a:r>
            <a:r>
              <a:rPr lang="en-US" dirty="0"/>
              <a:t>() or </a:t>
            </a:r>
            <a:r>
              <a:rPr lang="en-US" dirty="0" err="1"/>
              <a:t>write.table</a:t>
            </a:r>
            <a:r>
              <a:rPr lang="en-US" dirty="0"/>
              <a:t>() like reading in</a:t>
            </a:r>
          </a:p>
          <a:p>
            <a:r>
              <a:rPr lang="en-US" dirty="0"/>
              <a:t>Make sure you don’t overwrite an existing file</a:t>
            </a:r>
          </a:p>
          <a:p>
            <a:pPr lvl="1"/>
            <a:r>
              <a:rPr lang="en-US" dirty="0"/>
              <a:t>My.trees2&lt;-</a:t>
            </a:r>
            <a:r>
              <a:rPr lang="en-US" dirty="0" err="1"/>
              <a:t>my.trees$OAK</a:t>
            </a:r>
            <a:endParaRPr lang="en-US" dirty="0"/>
          </a:p>
          <a:p>
            <a:pPr lvl="1"/>
            <a:r>
              <a:rPr lang="en-US" dirty="0" err="1"/>
              <a:t>Write.csv</a:t>
            </a:r>
            <a:r>
              <a:rPr lang="en-US"/>
              <a:t>(my.trees2,“treesR_new.csv”)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8997" y="403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8564" y="3717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8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 objects with &lt;- or = </a:t>
            </a:r>
          </a:p>
          <a:p>
            <a:pPr lvl="1"/>
            <a:r>
              <a:rPr lang="en-US" dirty="0"/>
              <a:t>most people use &lt;-</a:t>
            </a:r>
          </a:p>
          <a:p>
            <a:pPr lvl="1"/>
            <a:r>
              <a:rPr lang="en-US" dirty="0" err="1"/>
              <a:t>my.num</a:t>
            </a:r>
            <a:r>
              <a:rPr lang="en-US" dirty="0"/>
              <a:t>&lt;-12 or </a:t>
            </a:r>
            <a:r>
              <a:rPr lang="en-US" dirty="0" err="1"/>
              <a:t>my.num</a:t>
            </a:r>
            <a:r>
              <a:rPr lang="en-US" dirty="0"/>
              <a:t>=12 </a:t>
            </a:r>
          </a:p>
          <a:p>
            <a:r>
              <a:rPr lang="en-US" dirty="0"/>
              <a:t># blocks off code for comment or to prevent a line from running</a:t>
            </a:r>
          </a:p>
          <a:p>
            <a:r>
              <a:rPr lang="en-US" dirty="0" err="1"/>
              <a:t>Ctrl+r</a:t>
            </a:r>
            <a:r>
              <a:rPr lang="en-US" dirty="0"/>
              <a:t> to run line(s) of code on Windows, </a:t>
            </a:r>
            <a:r>
              <a:rPr lang="en-US" dirty="0" err="1"/>
              <a:t>Command+Enter</a:t>
            </a:r>
            <a:r>
              <a:rPr lang="en-US" dirty="0"/>
              <a:t> on Mac</a:t>
            </a:r>
          </a:p>
          <a:p>
            <a:pPr lvl="1"/>
            <a:r>
              <a:rPr lang="en-US" dirty="0"/>
              <a:t>Highlight multiple lines to run at once</a:t>
            </a:r>
          </a:p>
          <a:p>
            <a:r>
              <a:rPr lang="en-US" dirty="0"/>
              <a:t>?function() pulls up the help page for the function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3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type right into the console to run commands</a:t>
            </a:r>
          </a:p>
          <a:p>
            <a:pPr lvl="1"/>
            <a:r>
              <a:rPr lang="en-US" dirty="0"/>
              <a:t>Good for quick checks</a:t>
            </a:r>
          </a:p>
          <a:p>
            <a:r>
              <a:rPr lang="en-US" dirty="0"/>
              <a:t>Create/save a script to save your work</a:t>
            </a:r>
          </a:p>
          <a:p>
            <a:pPr lvl="1"/>
            <a:r>
              <a:rPr lang="en-US" dirty="0" err="1"/>
              <a:t>Ctrl+n</a:t>
            </a:r>
            <a:r>
              <a:rPr lang="en-US" dirty="0"/>
              <a:t> or use the menu to create a new script.</a:t>
            </a:r>
          </a:p>
          <a:p>
            <a:r>
              <a:rPr lang="en-US" dirty="0"/>
              <a:t>Add a header using a comment (#) to remind you what the code is for without having to run it.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Basice</a:t>
            </a:r>
            <a:r>
              <a:rPr lang="en-US" dirty="0"/>
              <a:t> Operators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1385887"/>
            <a:ext cx="3284855" cy="4086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1123837"/>
            <a:ext cx="3613150" cy="467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2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218035"/>
          </a:xfrm>
        </p:spPr>
        <p:txBody>
          <a:bodyPr/>
          <a:lstStyle/>
          <a:p>
            <a:r>
              <a:rPr lang="en-US" dirty="0"/>
              <a:t>Mode()</a:t>
            </a:r>
          </a:p>
          <a:p>
            <a:pPr lvl="1"/>
            <a:r>
              <a:rPr lang="en-US" dirty="0"/>
              <a:t>Numeric (double)</a:t>
            </a:r>
          </a:p>
          <a:p>
            <a:pPr lvl="1"/>
            <a:r>
              <a:rPr lang="en-US" dirty="0"/>
              <a:t>Integer (whole number)</a:t>
            </a:r>
          </a:p>
          <a:p>
            <a:pPr lvl="1"/>
            <a:r>
              <a:rPr lang="en-US" dirty="0"/>
              <a:t>Character (text)</a:t>
            </a:r>
          </a:p>
          <a:p>
            <a:pPr lvl="1"/>
            <a:r>
              <a:rPr lang="en-US" dirty="0"/>
              <a:t>Factor (category, stored as a number)</a:t>
            </a:r>
          </a:p>
          <a:p>
            <a:pPr lvl="2"/>
            <a:r>
              <a:rPr lang="en-US" dirty="0"/>
              <a:t>E.g. “Temperate”, “Arid”, “Tropical” could look like text but be a factor stored as Temperate = 1, Arid = 2, Tropical = 3</a:t>
            </a:r>
          </a:p>
          <a:p>
            <a:pPr lvl="1"/>
            <a:r>
              <a:rPr lang="en-US" dirty="0"/>
              <a:t>Ordinal (ordered factor)</a:t>
            </a:r>
          </a:p>
          <a:p>
            <a:pPr lvl="2"/>
            <a:r>
              <a:rPr lang="en-US" dirty="0"/>
              <a:t>E.g. “Low”, “Med”, “High” where Low&lt;Med&lt;High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3157" y="4392386"/>
            <a:ext cx="7102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Class()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https://www.statmethods.net/input/datatypes.html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5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sample() to get random integers</a:t>
            </a:r>
          </a:p>
          <a:p>
            <a:pPr lvl="1"/>
            <a:r>
              <a:rPr lang="en-US" dirty="0"/>
              <a:t>sample(1:20,5,replace=F): sample 5 times from 1 to 20 without replacement</a:t>
            </a:r>
          </a:p>
          <a:p>
            <a:r>
              <a:rPr lang="en-US" dirty="0"/>
              <a:t>Use </a:t>
            </a:r>
            <a:r>
              <a:rPr lang="en-US" dirty="0" err="1"/>
              <a:t>runif</a:t>
            </a:r>
            <a:r>
              <a:rPr lang="en-US" dirty="0"/>
              <a:t> () (Note: that</a:t>
            </a:r>
            <a:r>
              <a:rPr lang="mr-IN" dirty="0"/>
              <a:t>’</a:t>
            </a:r>
            <a:r>
              <a:rPr lang="en-US" dirty="0"/>
              <a:t>s </a:t>
            </a:r>
            <a:r>
              <a:rPr lang="en-US" u="sng" dirty="0"/>
              <a:t>r</a:t>
            </a:r>
            <a:r>
              <a:rPr lang="en-US" dirty="0"/>
              <a:t>andom </a:t>
            </a:r>
            <a:r>
              <a:rPr lang="en-US" u="sng" dirty="0"/>
              <a:t>unif</a:t>
            </a:r>
            <a:r>
              <a:rPr lang="en-US" dirty="0"/>
              <a:t>orm not </a:t>
            </a:r>
            <a:r>
              <a:rPr lang="en-US" u="sng" dirty="0"/>
              <a:t>run</a:t>
            </a:r>
            <a:r>
              <a:rPr lang="en-US" dirty="0"/>
              <a:t> </a:t>
            </a:r>
            <a:r>
              <a:rPr lang="en-US" u="sng" dirty="0"/>
              <a:t>if</a:t>
            </a:r>
            <a:r>
              <a:rPr lang="en-US" dirty="0"/>
              <a:t>) for random numbers (not integers)</a:t>
            </a:r>
          </a:p>
          <a:p>
            <a:pPr lvl="1"/>
            <a:r>
              <a:rPr lang="en-US" dirty="0" err="1"/>
              <a:t>runif</a:t>
            </a:r>
            <a:r>
              <a:rPr lang="en-US" dirty="0"/>
              <a:t>(5, min=0, max=10): 5 random numbers between 0 and 10</a:t>
            </a:r>
          </a:p>
          <a:p>
            <a:r>
              <a:rPr lang="en-US" dirty="0"/>
              <a:t>Use </a:t>
            </a:r>
            <a:r>
              <a:rPr lang="en-US" dirty="0" err="1"/>
              <a:t>rnorm</a:t>
            </a:r>
            <a:r>
              <a:rPr lang="en-US" dirty="0"/>
              <a:t>() for random numbers from the normal distribution</a:t>
            </a:r>
          </a:p>
          <a:p>
            <a:pPr lvl="1"/>
            <a:r>
              <a:rPr lang="en-US" dirty="0" err="1"/>
              <a:t>rnorm</a:t>
            </a:r>
            <a:r>
              <a:rPr lang="en-US" dirty="0"/>
              <a:t>(5,mean=0,sd=1)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8997" y="403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8564" y="3717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2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in existing data</a:t>
            </a:r>
          </a:p>
        </p:txBody>
      </p:sp>
    </p:spTree>
    <p:extLst>
      <p:ext uri="{BB962C8B-B14F-4D97-AF65-F5344CB8AC3E}">
        <p14:creationId xmlns:p14="http://schemas.microsoft.com/office/powerpoint/2010/main" val="240848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working directory is where R looks for and saves data</a:t>
            </a:r>
          </a:p>
          <a:p>
            <a:r>
              <a:rPr lang="en-US" dirty="0"/>
              <a:t>Usually is a folder on your computer</a:t>
            </a:r>
          </a:p>
          <a:p>
            <a:r>
              <a:rPr lang="en-US" dirty="0"/>
              <a:t>Use </a:t>
            </a:r>
            <a:r>
              <a:rPr lang="en-US" dirty="0" err="1"/>
              <a:t>setwd</a:t>
            </a:r>
            <a:r>
              <a:rPr lang="en-US" dirty="0"/>
              <a:t>() to set the working directory</a:t>
            </a:r>
          </a:p>
          <a:p>
            <a:pPr lvl="1"/>
            <a:r>
              <a:rPr lang="en-US" dirty="0" err="1"/>
              <a:t>setwd</a:t>
            </a:r>
            <a:r>
              <a:rPr lang="en-US" dirty="0"/>
              <a:t>(“D:/Documents/Teaching/</a:t>
            </a:r>
            <a:r>
              <a:rPr lang="en-US" dirty="0" err="1"/>
              <a:t>IntroR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Notice R uses “/” not “\” like when you copy a file location from Windows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8997" y="403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8564" y="3717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5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Commonly, data stored in Excel</a:t>
            </a:r>
          </a:p>
          <a:p>
            <a:r>
              <a:rPr lang="en-US" dirty="0"/>
              <a:t>From Excel, save as Comma Separated Values (.csv) file</a:t>
            </a:r>
          </a:p>
          <a:p>
            <a:r>
              <a:rPr lang="en-US" dirty="0"/>
              <a:t>In R, use </a:t>
            </a:r>
            <a:r>
              <a:rPr lang="en-US" dirty="0" err="1"/>
              <a:t>read.csv</a:t>
            </a:r>
            <a:r>
              <a:rPr lang="en-US" dirty="0"/>
              <a:t>() to read in the data</a:t>
            </a:r>
          </a:p>
          <a:p>
            <a:pPr lvl="1"/>
            <a:r>
              <a:rPr lang="en-US" dirty="0"/>
              <a:t>Make sure you assign it!</a:t>
            </a:r>
          </a:p>
          <a:p>
            <a:pPr lvl="1"/>
            <a:r>
              <a:rPr lang="en-US" dirty="0"/>
              <a:t>Use header=T if the first row has column names</a:t>
            </a:r>
          </a:p>
          <a:p>
            <a:pPr lvl="1"/>
            <a:r>
              <a:rPr lang="en-US" dirty="0" err="1"/>
              <a:t>My.trees</a:t>
            </a:r>
            <a:r>
              <a:rPr lang="en-US" dirty="0"/>
              <a:t> &lt;- </a:t>
            </a:r>
            <a:r>
              <a:rPr lang="en-US" dirty="0" err="1"/>
              <a:t>read.csv</a:t>
            </a:r>
            <a:r>
              <a:rPr lang="en-US" dirty="0"/>
              <a:t>(“</a:t>
            </a:r>
            <a:r>
              <a:rPr lang="en-US" dirty="0" err="1"/>
              <a:t>treesR.csv”,header</a:t>
            </a:r>
            <a:r>
              <a:rPr lang="en-US" dirty="0"/>
              <a:t>=T)</a:t>
            </a:r>
          </a:p>
          <a:p>
            <a:r>
              <a:rPr lang="en-US" dirty="0"/>
              <a:t>Use </a:t>
            </a:r>
            <a:r>
              <a:rPr lang="en-US" dirty="0" err="1"/>
              <a:t>read.table</a:t>
            </a:r>
            <a:r>
              <a:rPr lang="en-US" dirty="0"/>
              <a:t> for general table types, such as tab separated</a:t>
            </a:r>
          </a:p>
          <a:p>
            <a:pPr lvl="1"/>
            <a:r>
              <a:rPr lang="en-US" dirty="0" err="1"/>
              <a:t>Read.table</a:t>
            </a:r>
            <a:r>
              <a:rPr lang="en-US" dirty="0"/>
              <a:t>(“</a:t>
            </a:r>
            <a:r>
              <a:rPr lang="en-US" dirty="0" err="1"/>
              <a:t>treesR.csv”,header</a:t>
            </a:r>
            <a:r>
              <a:rPr lang="en-US" dirty="0"/>
              <a:t>=</a:t>
            </a:r>
            <a:r>
              <a:rPr lang="en-US" dirty="0" err="1"/>
              <a:t>T,sep</a:t>
            </a:r>
            <a:r>
              <a:rPr lang="en-US" dirty="0"/>
              <a:t>=“,”)</a:t>
            </a:r>
          </a:p>
          <a:p>
            <a:pPr lvl="1"/>
            <a:r>
              <a:rPr lang="en-US" dirty="0" err="1"/>
              <a:t>sep</a:t>
            </a:r>
            <a:r>
              <a:rPr lang="en-US" dirty="0"/>
              <a:t>=“,” for comma, “\t” for tab, etc.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8997" y="403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8564" y="3717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5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712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Mangal</vt:lpstr>
      <vt:lpstr>Arial</vt:lpstr>
      <vt:lpstr>Calibri</vt:lpstr>
      <vt:lpstr>Calibri Light</vt:lpstr>
      <vt:lpstr>Corbel</vt:lpstr>
      <vt:lpstr>Wingdings 2</vt:lpstr>
      <vt:lpstr>Office Theme</vt:lpstr>
      <vt:lpstr>Frame</vt:lpstr>
      <vt:lpstr>R code structure</vt:lpstr>
      <vt:lpstr>R code structure</vt:lpstr>
      <vt:lpstr>Create a script</vt:lpstr>
      <vt:lpstr>Basice Operators</vt:lpstr>
      <vt:lpstr>Types of data</vt:lpstr>
      <vt:lpstr>Making random numbers</vt:lpstr>
      <vt:lpstr>Reading in existing data</vt:lpstr>
      <vt:lpstr>Setting working directory</vt:lpstr>
      <vt:lpstr>Reading in data</vt:lpstr>
      <vt:lpstr>View data</vt:lpstr>
      <vt:lpstr>Select part of the data</vt:lpstr>
      <vt:lpstr>Save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code structure</dc:title>
  <dc:creator>Zhikai Yang</dc:creator>
  <cp:lastModifiedBy>Zhikai Yang</cp:lastModifiedBy>
  <cp:revision>5</cp:revision>
  <dcterms:created xsi:type="dcterms:W3CDTF">2019-05-24T05:16:32Z</dcterms:created>
  <dcterms:modified xsi:type="dcterms:W3CDTF">2019-05-24T06:13:00Z</dcterms:modified>
</cp:coreProperties>
</file>