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3:26:29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2723 166 24575,'-21'5'0,"-13"-1"0,-20 0 0,-32 0 0,27-2 0,-4-1 0,-21 1 0,-7-2 0,22 0 0,-3-1 0,0 0 0,-4 0 0,0-1 0,1-1 0,2 0 0,2-1 0,1-1 0,-22-2 0,2-3 0,3-1 0,1-2 0,-6-1 0,-3-1 0,27 5 0,-1 0 0,1 0 0,-31-3 0,3 2 0,11 1 0,4 2 0,21 3 0,6 1 0,-15-1 0,31 2 0,24 2 0,7 1 0,-7 0 0,-13 0 0,-15-1 0,-6 0-6784,3-1 6784,17 0 0,14 1 0,9 1 0,5 1 0,-2-1 0,1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3:32:49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24575,'33'28'0,"21"20"0,-17-14 0,4 3 0,3 3 0,1-1 0,-5-4 0,-2-3 0,18 12 0,-25-22 0,-17-14 0,-10-6 0,-3-2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3:32:54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1697 24575,'27'5'0,"31"1"0,-11-4 0,7-2 0,18-2 0,8-3 0,-14-2 0,3-1 0,2-3-573,11-4 0,2-2 0,3-3 573,-16 1 0,2-1 0,2-1 0,-1-2-324,7-3 1,1-2-1,0-2 1,-1 0 323,0 0 0,1-2 0,-2-1 0,1 0 0,1-2 0,0 0 0,-1-2 0,0 1 0,-4 1 0,-1-1 0,0 1 0,-1-1 0,-2 1 0,0 0 0,0 0 0,-1-1-254,-2 2 1,-1-1-1,0 0 1,-1 1 253,16-10 0,-2 0 0,-1 1 0,-6 3 0,-3 0 0,-2 2 0,19-13 0,-7 2 0,-11 6 0,-5 2 559,-11 8 0,-3 0-559,-6 4 0,-2 0 1720,27-18-1720,-15 10 1189,-18 14-1189,-11 9 0,2 5 0,11-1 0,7-3 0,-4 1 0,-15 3 0,-19 5 0,-15 3 0,-10 3 0,7-1 0,-5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3:32:56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24575,'12'-1'0,"18"-1"0,36-4 0,-10 2 0,6 0 0,10 0 0,2 1 0,-2 0 0,-4 0 0,31 0 0,-51 2 0,-33 1 0,-10 0 0,6 3 0,5-1 0,-2 2 0,-7-1 0,-13 2 0,-6 0 0,-3 0 0,2 0 0,3-2 0,5-1 0,0 0 0,-2 1 0,-10 5 0,-19 10 0,-19 14 0,-23 19 0,34-19 0,0 2 0,1-1 0,2 0 0,-24 21 0,28-21 0,20-20 0,11-10 0,4-2 0,1-1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3:26:30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503 1 24575,'-39'5'0,"-11"4"0,-16 5 0,-2 3 0,5 0 0,5-3 0,6-2 0,10-3 0,11-1 0,11-2 0,9 1 0,9 4 0,10 9 0,14 15 0,20 19 0,18 16 0,-24-34 0,1-1 0,39 29 0,-10-16 0,-18-19 0,-20-13 0,-18-10 0,-8-6 0,-2 0 0,-1-6 0,1 1 0,-1-2 0,1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3:26:31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800 0 24575,'-2'13'0,"0"4"0,-4 3 0,-5 10 0,-5 9 0,-5 17 0,-7 22 0,10-26 0,-2 2 0,-6 10 0,-4 1 0,-7 8 0,-3 1 0,-6 6 0,-2 2 0,13-24 0,0-1 0,1 1 0,-18 28 0,2-1 0,6-9 0,1-4 0,9-14 0,2-6 0,-12 19 0,19-30 0,12-18 0,8-13 0,3-9 0,3-7 0,-1 4 0,2-4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3:26:32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24575,'-7'18'0,"-5"11"0,-9 18 0,-7 23 0,0 13 0,5 5 0,8-11 0,10-22 0,4-23 0,6-22 0,18-15 0,34-14 0,-6 3 0,7-1 0,14-6 0,4-1 0,0 0 0,-2-1 0,-14 5 0,-6 1 0,7-5 0,-41 14 0,-12-3 0,19-12 0,-14 9 0,13-5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3:26:33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0 718 24575,'8'-4'0,"12"-3"0,23-6 0,34-12 0,-23 7 0,3-3 0,14-5 0,3-3 0,6-5 0,2-3 0,2-1 0,0-1 0,2-2 0,-2 0 0,-5 3 0,-3 0 0,-7 5 0,-3 0 0,-11 5 0,-5 2 0,24-13 0,-21 10 0,-8 8 0,0 2 0,-5 3 0,-10 6 0,-14 5 0,-14 2 0,-5 2 0,-3-2 0,3 2 0,-1-1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3:26:34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24575,'9'3'0,"12"1"0,22 1 0,37 2 0,-27-4 0,2 0 0,5 0 0,0 0 0,-4 0 0,-3 0 0,23 2 0,-31-1 0,-28-1 0,-18 5 0,-14 11 0,-16 16 0,-19 17 0,-18 12 0,26-25 0,-3 0 0,-3 3 0,-1 1 0,2-3 0,2-1 0,-26 23 0,31-27 0,25-21 0,10-12 0,4-3 0,1-4 0,2 0 0,0 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3:32:51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24575,'16'2'0,"6"5"0,10 9 0,19 19 0,-11-3 0,3 6 0,18 18 0,5 8 0,-13-13 0,1 4 0,2 2-369,6 8 1,1 3-1,0-1 369,0 3 0,0 0 0,-2-2 0,-7-7 0,-3-1 0,-1-2 0,10 14 0,-5-7 0,-17-20 0,-5-6 0,7 7 0,-9-20 0,-3-8 0,-4-5 1106,-7-6-1106,-8-4 0,-8-2 0,-1-1 0,4-4 0,9-1 0,-5 0 0,3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3:32:52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462 1 24575,'5'8'0,"2"4"0,14 25 0,10 17 0,4 6 0,-1-1 0,-12-20 0,-7-10 0,-4-7 0,-4-10 0,-13-7 0,-21-4 0,-28 0 0,-34 3 0,35-2 0,-2 1 0,-2 0 0,2 0 0,3 0 0,4-1 0,-23 2 0,28-1 0,23-1 0,14-1 0,6 0 0,-1-1 0,2-3 0,4-12 0,8-28 0,-6 20 0,4-14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3:32:49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1071 24575,'-2'-8'0,"-2"-4"0,1-7 0,-1-12 0,2-12 0,0-14 0,3-10 0,2-7 0,2-7 0,3-4 0,0-3 0,1-5 0,2-3 0,0 5 0,0 13 0,0 23 0,-1 20 0,-2 13 0,-2 8 0,-2 4 0,-2 5 0,0 2 0,-2 1 0,1 1 0,-11 5 0,-9 7 0,-21 12 0,-18 13 0,-15 13 0,-2 8 0,13-1 0,18-10 0,21-17 0,15-17 0,9-12 0,11-10 0,-5 3 0,3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0679-4209-625A-63F1-9F75CE11F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72B64-4144-1A30-412D-9C7A05AB3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F168-22D6-8737-1539-46FCE176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9C63-6DC9-DD40-947D-E56ED205DEA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8DE2-85CA-A763-C5C1-FB1A3200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6BF4C-D182-9F34-001B-92830428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D8ED-F82F-664B-BB3D-A1D985C8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8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97E7-33F0-8F29-30C8-FE6B5BE8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F59B1-AB0D-7966-901B-3044D729F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75A66-533A-F63A-71BC-28DADF3E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9C63-6DC9-DD40-947D-E56ED205DEA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0FF17-130E-0FDF-DD0B-432DEFE4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6839C-453E-B93C-1A2B-283B264B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D8ED-F82F-664B-BB3D-A1D985C8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4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E3E51-1354-3BE9-45D3-DCD3852AC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BDDB2-92E4-8982-00C1-F78E26FB0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52ED4-DDDD-F115-BD27-525ADF6A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9C63-6DC9-DD40-947D-E56ED205DEA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18AC9-E3F9-2EE4-8CE2-1896D37D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5BD61-35B5-AB11-EE20-FB03972F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D8ED-F82F-664B-BB3D-A1D985C8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4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3DB2-7243-5EC8-A884-45D409DD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0DD5B-567C-7B4E-747A-8FF0641C2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CC117-4425-1D7C-DE68-DB243883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9C63-6DC9-DD40-947D-E56ED205DEA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5E4C-E80D-6AC4-6977-AC6C16CE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8895E-A474-D857-7894-FD5CF080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D8ED-F82F-664B-BB3D-A1D985C8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2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EE93-D47C-446B-F6C6-B5A7214D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5DF6E-9575-DCF3-EB26-E6857BD5C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93B81-526D-97C3-4000-394F84A4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9C63-6DC9-DD40-947D-E56ED205DEA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96E2D-AAD4-A95E-1C34-5B883E67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C5D7F-898B-4C23-7318-B647027F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D8ED-F82F-664B-BB3D-A1D985C8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7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11D0-A36C-4704-8FDE-E5735893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1A09C-2372-DF06-0A87-00B49A296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70791-AD19-237C-9944-EC49A00C5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32A0F-CF13-BBE5-821C-D08C65FA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9C63-6DC9-DD40-947D-E56ED205DEA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130DA-8CFC-2534-5785-48A58C65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5A9BB-7F22-8E93-868D-55EC5938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D8ED-F82F-664B-BB3D-A1D985C8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3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1FC9-31F4-A75A-98C0-41BDE641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A9F7F-950A-30C6-982B-E5ADBA6FD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96BEF-5BBF-CD34-1F5F-9FCF3E5AF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B73DD-CBC9-4B85-BD03-89CC43578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EADF4-648F-F27D-99B4-171B359B0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59C11-5E9A-98ED-21B9-42A2CBFB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9C63-6DC9-DD40-947D-E56ED205DEA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ADD6A-E648-670E-B156-1BFFCC08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311CA-9CA3-7A29-C141-9AD2C938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D8ED-F82F-664B-BB3D-A1D985C8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7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30C8-0005-CAFC-59FF-4B29FE50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7F389-CBDC-9DCC-15EE-98036B29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9C63-6DC9-DD40-947D-E56ED205DEA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DB8CD-CA71-4619-0D8B-2F12D794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F474-0990-1341-731C-C6CC0D72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D8ED-F82F-664B-BB3D-A1D985C8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C7246-6E14-0363-8C38-B2D3D835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9C63-6DC9-DD40-947D-E56ED205DEA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3CFE5-A6E6-9261-8544-DCA8069A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23AAE-2509-D895-5D93-883667A3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D8ED-F82F-664B-BB3D-A1D985C8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5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69DD-5690-D703-CBF2-65DA4E52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2875C-0DA1-F1C8-08B3-466054AFB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5F73E-C49A-8659-8AB5-0EE3B90F9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F15C-DB1D-0CB0-5660-13285124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9C63-6DC9-DD40-947D-E56ED205DEA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F6A40-016C-A1A9-A776-5084A9F6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3C0C4-0411-3A04-B220-399ADF13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D8ED-F82F-664B-BB3D-A1D985C8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2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96F1-4898-2F1E-C597-18BF76A8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465A6-4D01-D62D-2C90-9CDD70682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AA0B5-82FE-877E-90E6-310731AAA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32905-CE6C-85CE-EAE6-1E4949B3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9C63-6DC9-DD40-947D-E56ED205DEA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66939-053E-27BC-DBA7-DF2E00EE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18B3A-0865-4886-1460-DE3A7868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6D8ED-F82F-664B-BB3D-A1D985C8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A26A9-7E21-5118-D169-4395FE14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989C8-C361-7175-F829-2E49EC8FF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32BEC-6C0E-67C7-E66A-723936FD6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D29C63-6DC9-DD40-947D-E56ED205DEA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35F3E-D730-978C-E1C3-94D04E1A5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B539E-218F-3FEE-B9F7-93EFECE7F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6D8ED-F82F-664B-BB3D-A1D985C85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4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2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10.xml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2EAE-8666-74F9-D35A-629710882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Teledyne and UNL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71068-D124-530A-5568-6E82784BB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5502"/>
            <a:ext cx="9144000" cy="772297"/>
          </a:xfrm>
        </p:spPr>
        <p:txBody>
          <a:bodyPr/>
          <a:lstStyle/>
          <a:p>
            <a:r>
              <a:rPr lang="en-US" dirty="0"/>
              <a:t>Nov. 11, 2024</a:t>
            </a:r>
          </a:p>
        </p:txBody>
      </p:sp>
    </p:spTree>
    <p:extLst>
      <p:ext uri="{BB962C8B-B14F-4D97-AF65-F5344CB8AC3E}">
        <p14:creationId xmlns:p14="http://schemas.microsoft.com/office/powerpoint/2010/main" val="265058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B498-129F-BCC9-BBAE-8D56E12B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Adaptation of Sorghum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7950E-5DA8-B18C-D731-A8A955AF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1825625"/>
            <a:ext cx="485414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Sorghum was domesticated in East Sudan and spread across many tropical regions longitudinally.</a:t>
            </a:r>
          </a:p>
          <a:p>
            <a:endParaRPr lang="en-US" dirty="0"/>
          </a:p>
          <a:p>
            <a:r>
              <a:rPr lang="en-US" dirty="0"/>
              <a:t>We have n=400 lines with years of genotype, phenotype, and RNA-seq datasets</a:t>
            </a:r>
          </a:p>
          <a:p>
            <a:endParaRPr lang="en-US" dirty="0"/>
          </a:p>
          <a:p>
            <a:r>
              <a:rPr lang="en-US" dirty="0"/>
              <a:t>We can select a subset based on the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longitude, i.e., n=10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E8471-5775-04C7-5875-424E6BD1E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3" y="2118355"/>
            <a:ext cx="5945117" cy="376587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7B6F2C1-C082-48BF-89D2-16E63C6ED894}"/>
              </a:ext>
            </a:extLst>
          </p:cNvPr>
          <p:cNvSpPr/>
          <p:nvPr/>
        </p:nvSpPr>
        <p:spPr>
          <a:xfrm>
            <a:off x="2330608" y="3435033"/>
            <a:ext cx="792833" cy="708634"/>
          </a:xfrm>
          <a:prstGeom prst="ellipse">
            <a:avLst/>
          </a:prstGeom>
          <a:noFill/>
          <a:ln w="571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EBF426-4CF5-2C9B-9BDB-2DB42A0368C3}"/>
              </a:ext>
            </a:extLst>
          </p:cNvPr>
          <p:cNvGrpSpPr/>
          <p:nvPr/>
        </p:nvGrpSpPr>
        <p:grpSpPr>
          <a:xfrm>
            <a:off x="1299680" y="3586871"/>
            <a:ext cx="1023840" cy="195480"/>
            <a:chOff x="876094" y="2843630"/>
            <a:chExt cx="1023840" cy="19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C7D94D6-29F3-25F2-EEB3-C69407CFB608}"/>
                    </a:ext>
                  </a:extLst>
                </p14:cNvPr>
                <p14:cNvContentPartPr/>
                <p14:nvPr/>
              </p14:nvContentPartPr>
              <p14:xfrm>
                <a:off x="919654" y="2903750"/>
                <a:ext cx="980280" cy="67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C7D94D6-29F3-25F2-EEB3-C69407CFB60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1014" y="2895110"/>
                  <a:ext cx="9979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BDB3F8-4262-91E9-322D-56ECBC4D6D8F}"/>
                    </a:ext>
                  </a:extLst>
                </p14:cNvPr>
                <p14:cNvContentPartPr/>
                <p14:nvPr/>
              </p14:nvContentPartPr>
              <p14:xfrm>
                <a:off x="876094" y="2843630"/>
                <a:ext cx="181080" cy="195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BDB3F8-4262-91E9-322D-56ECBC4D6D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7454" y="2834990"/>
                  <a:ext cx="19872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F3A20D-0EFF-716F-9CAE-777C004D825C}"/>
              </a:ext>
            </a:extLst>
          </p:cNvPr>
          <p:cNvGrpSpPr/>
          <p:nvPr/>
        </p:nvGrpSpPr>
        <p:grpSpPr>
          <a:xfrm>
            <a:off x="2323520" y="4246520"/>
            <a:ext cx="306720" cy="584640"/>
            <a:chOff x="1836934" y="3232790"/>
            <a:chExt cx="306720" cy="58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35A3ACE-FB5F-068C-76A0-2CEC76169304}"/>
                    </a:ext>
                  </a:extLst>
                </p14:cNvPr>
                <p14:cNvContentPartPr/>
                <p14:nvPr/>
              </p14:nvContentPartPr>
              <p14:xfrm>
                <a:off x="1855654" y="3232790"/>
                <a:ext cx="288000" cy="55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35A3ACE-FB5F-068C-76A0-2CEC7616930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47014" y="3223790"/>
                  <a:ext cx="30564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8FF396-229E-0925-41AE-F9B59449122C}"/>
                    </a:ext>
                  </a:extLst>
                </p14:cNvPr>
                <p14:cNvContentPartPr/>
                <p14:nvPr/>
              </p14:nvContentPartPr>
              <p14:xfrm>
                <a:off x="1836934" y="3633830"/>
                <a:ext cx="273960" cy="183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8FF396-229E-0925-41AE-F9B5944912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27934" y="3624830"/>
                  <a:ext cx="29160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EC92AF-4D3A-B32C-4A76-1D22C153A8ED}"/>
              </a:ext>
            </a:extLst>
          </p:cNvPr>
          <p:cNvGrpSpPr/>
          <p:nvPr/>
        </p:nvGrpSpPr>
        <p:grpSpPr>
          <a:xfrm>
            <a:off x="3196255" y="3360789"/>
            <a:ext cx="661680" cy="286200"/>
            <a:chOff x="2731174" y="2638790"/>
            <a:chExt cx="66168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475CA2-9155-EB06-78BE-08055E54E851}"/>
                    </a:ext>
                  </a:extLst>
                </p14:cNvPr>
                <p14:cNvContentPartPr/>
                <p14:nvPr/>
              </p14:nvContentPartPr>
              <p14:xfrm>
                <a:off x="2731174" y="2666510"/>
                <a:ext cx="577800" cy="258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475CA2-9155-EB06-78BE-08055E54E85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22174" y="2657510"/>
                  <a:ext cx="5954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423D391-3DB3-0600-27C3-B823BB59ECB2}"/>
                    </a:ext>
                  </a:extLst>
                </p14:cNvPr>
                <p14:cNvContentPartPr/>
                <p14:nvPr/>
              </p14:nvContentPartPr>
              <p14:xfrm>
                <a:off x="3166414" y="2638790"/>
                <a:ext cx="226440" cy="209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423D391-3DB3-0600-27C3-B823BB59ECB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57414" y="2629790"/>
                  <a:ext cx="244080" cy="22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0069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2A53-03EA-A37B-1BE0-B6B8248B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Latitudinal Adaptation of Maize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5F26-8F00-0AD1-2B6E-7115A3DF8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Maize was domesticated in Central Mexico, spread throughout the Americas, and later reached Europe after the Columbian exchange.</a:t>
            </a:r>
          </a:p>
          <a:p>
            <a:endParaRPr lang="en-US" dirty="0"/>
          </a:p>
          <a:p>
            <a:r>
              <a:rPr lang="en-US" dirty="0"/>
              <a:t>We have diverse lines can be selected for the test (i.e., n=10)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6EE7E2-E869-3BD9-C446-6D26B820B9F2}"/>
              </a:ext>
            </a:extLst>
          </p:cNvPr>
          <p:cNvGrpSpPr/>
          <p:nvPr/>
        </p:nvGrpSpPr>
        <p:grpSpPr>
          <a:xfrm>
            <a:off x="758162" y="2876390"/>
            <a:ext cx="4523823" cy="3434990"/>
            <a:chOff x="6213207" y="2206408"/>
            <a:chExt cx="5659339" cy="43630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3D6EB5-7DE3-8CC8-977D-4937C7FF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3207" y="2206408"/>
              <a:ext cx="5659339" cy="363422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20EF4B-247A-A10D-9AD7-97E9D6458936}"/>
                </a:ext>
              </a:extLst>
            </p:cNvPr>
            <p:cNvSpPr txBox="1"/>
            <p:nvPr/>
          </p:nvSpPr>
          <p:spPr>
            <a:xfrm>
              <a:off x="7807695" y="6200081"/>
              <a:ext cx="3428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Optima" panose="02000503060000020004" pitchFamily="2" charset="0"/>
                </a:rPr>
                <a:t>Camus-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Optima" panose="02000503060000020004" pitchFamily="2" charset="0"/>
                </a:rPr>
                <a:t>Kulandaivelu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Optima" panose="02000503060000020004" pitchFamily="2" charset="0"/>
                </a:rPr>
                <a:t> et al., 2006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9384CD88-E00A-6A36-9DC3-851411A2C924}"/>
              </a:ext>
            </a:extLst>
          </p:cNvPr>
          <p:cNvSpPr/>
          <p:nvPr/>
        </p:nvSpPr>
        <p:spPr>
          <a:xfrm>
            <a:off x="1164724" y="3748533"/>
            <a:ext cx="490140" cy="505522"/>
          </a:xfrm>
          <a:prstGeom prst="ellipse">
            <a:avLst/>
          </a:prstGeom>
          <a:noFill/>
          <a:ln w="571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6C18D3-9810-388A-A23D-703D958D883A}"/>
              </a:ext>
            </a:extLst>
          </p:cNvPr>
          <p:cNvGrpSpPr/>
          <p:nvPr/>
        </p:nvGrpSpPr>
        <p:grpSpPr>
          <a:xfrm>
            <a:off x="1451458" y="4306572"/>
            <a:ext cx="524520" cy="549000"/>
            <a:chOff x="1451458" y="4306572"/>
            <a:chExt cx="524520" cy="54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99321C-7A39-79F5-6A5A-7066DF596D71}"/>
                    </a:ext>
                  </a:extLst>
                </p14:cNvPr>
                <p14:cNvContentPartPr/>
                <p14:nvPr/>
              </p14:nvContentPartPr>
              <p14:xfrm>
                <a:off x="1451458" y="4306572"/>
                <a:ext cx="502920" cy="480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99321C-7A39-79F5-6A5A-7066DF596D7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42458" y="4297572"/>
                  <a:ext cx="5205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343715-CDB5-09AF-3E72-341CECE41459}"/>
                    </a:ext>
                  </a:extLst>
                </p14:cNvPr>
                <p14:cNvContentPartPr/>
                <p14:nvPr/>
              </p14:nvContentPartPr>
              <p14:xfrm>
                <a:off x="1741618" y="4721652"/>
                <a:ext cx="234360" cy="133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343715-CDB5-09AF-3E72-341CECE414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32618" y="4713012"/>
                  <a:ext cx="2520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5214C1-E6E2-4C31-1D43-D03A62BDA472}"/>
              </a:ext>
            </a:extLst>
          </p:cNvPr>
          <p:cNvGrpSpPr/>
          <p:nvPr/>
        </p:nvGrpSpPr>
        <p:grpSpPr>
          <a:xfrm>
            <a:off x="1300978" y="3238812"/>
            <a:ext cx="1976040" cy="618840"/>
            <a:chOff x="1300978" y="3238812"/>
            <a:chExt cx="1976040" cy="61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F00DC43-1DFE-469F-5F64-2EDFB75F042C}"/>
                    </a:ext>
                  </a:extLst>
                </p14:cNvPr>
                <p14:cNvContentPartPr/>
                <p14:nvPr/>
              </p14:nvContentPartPr>
              <p14:xfrm>
                <a:off x="1300978" y="3340332"/>
                <a:ext cx="148320" cy="385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F00DC43-1DFE-469F-5F64-2EDFB75F04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91978" y="3331692"/>
                  <a:ext cx="1659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BA0F5E9-ADBF-CD23-C949-025A94751036}"/>
                    </a:ext>
                  </a:extLst>
                </p14:cNvPr>
                <p14:cNvContentPartPr/>
                <p14:nvPr/>
              </p14:nvContentPartPr>
              <p14:xfrm>
                <a:off x="1437058" y="3375972"/>
                <a:ext cx="157680" cy="133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BA0F5E9-ADBF-CD23-C949-025A9475103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28058" y="3367332"/>
                  <a:ext cx="175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64E8F5-429B-36FB-FC58-090A67A835D2}"/>
                    </a:ext>
                  </a:extLst>
                </p14:cNvPr>
                <p14:cNvContentPartPr/>
                <p14:nvPr/>
              </p14:nvContentPartPr>
              <p14:xfrm>
                <a:off x="1687978" y="3241692"/>
                <a:ext cx="1545840" cy="615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64E8F5-429B-36FB-FC58-090A67A835D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78978" y="3232692"/>
                  <a:ext cx="156348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5B47B4B-0986-5F2F-D220-2F9C1A9F00BD}"/>
                    </a:ext>
                  </a:extLst>
                </p14:cNvPr>
                <p14:cNvContentPartPr/>
                <p14:nvPr/>
              </p14:nvContentPartPr>
              <p14:xfrm>
                <a:off x="3014938" y="3238812"/>
                <a:ext cx="262080" cy="139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5B47B4B-0986-5F2F-D220-2F9C1A9F00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05938" y="3230172"/>
                  <a:ext cx="279720" cy="15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572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D768-293F-800D-8FFF-B5DCD57A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warm season to cold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B568-8ABA-23AD-1663-5CC9A426B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476" y="1825625"/>
            <a:ext cx="600332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Between maize and sorghum, there are over 1,000 other grasses in the </a:t>
            </a:r>
            <a:r>
              <a:rPr lang="en-US" dirty="0" err="1"/>
              <a:t>Andropogoneae</a:t>
            </a:r>
            <a:r>
              <a:rPr lang="en-US" dirty="0"/>
              <a:t> tribe</a:t>
            </a:r>
          </a:p>
          <a:p>
            <a:endParaRPr lang="en-US" dirty="0"/>
          </a:p>
          <a:p>
            <a:r>
              <a:rPr lang="en-US" dirty="0"/>
              <a:t>Some of them adapted to areas with an average annual temperature of 10–17 °C</a:t>
            </a:r>
          </a:p>
          <a:p>
            <a:endParaRPr lang="en-US" dirty="0"/>
          </a:p>
          <a:p>
            <a:r>
              <a:rPr lang="en-US" dirty="0"/>
              <a:t>The NSF-supported </a:t>
            </a:r>
            <a:r>
              <a:rPr lang="en-US" dirty="0" err="1"/>
              <a:t>PanAnd</a:t>
            </a:r>
            <a:r>
              <a:rPr lang="en-US" dirty="0"/>
              <a:t> project has sequenced several of these grasses that we can choose from.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3EB5B-EFED-1619-1DDF-4DB3D2853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0" y="1866106"/>
            <a:ext cx="4514396" cy="42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0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E125-7F0C-D73F-24CE-87C4E333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 Greenhouse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4DDEF-DB0C-F604-0252-D1F4321C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these geographically widely distributed maize and sorghum genotypes, along with seasonally adapted grasses, we have a highly representative set of samples.</a:t>
            </a:r>
          </a:p>
          <a:p>
            <a:endParaRPr lang="en-US" dirty="0"/>
          </a:p>
          <a:p>
            <a:r>
              <a:rPr lang="en-US" dirty="0"/>
              <a:t>With selected chemical exposures, we can conduct greenhouse experiments to measure hyperspectral responses and analyze metabolites at early developmental stages.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3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210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Google Sans</vt:lpstr>
      <vt:lpstr>Aptos</vt:lpstr>
      <vt:lpstr>Aptos Display</vt:lpstr>
      <vt:lpstr>Arial</vt:lpstr>
      <vt:lpstr>Optima</vt:lpstr>
      <vt:lpstr>Office Theme</vt:lpstr>
      <vt:lpstr>Teledyne and UNL</vt:lpstr>
      <vt:lpstr>Longitudinal Adaptation of Sorghum</vt:lpstr>
      <vt:lpstr>Latitudinal Adaptation of Maize</vt:lpstr>
      <vt:lpstr>From warm season to cold season</vt:lpstr>
      <vt:lpstr>NIC Greenhouse 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Jinliang Yang</dc:creator>
  <cp:lastModifiedBy>Jinliang Yang</cp:lastModifiedBy>
  <cp:revision>3</cp:revision>
  <dcterms:created xsi:type="dcterms:W3CDTF">2024-11-12T03:24:40Z</dcterms:created>
  <dcterms:modified xsi:type="dcterms:W3CDTF">2024-11-12T03:55:32Z</dcterms:modified>
</cp:coreProperties>
</file>