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7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1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C075C91-9D25-422D-A9D9-6F3F38427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40806-4049-4C91-AC28-F8FD7DFE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Logic Design Group 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5D384-B306-8F1B-1B3E-DA01BEBD1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Jose </a:t>
            </a:r>
            <a:r>
              <a:rPr lang="en-US" sz="1200" dirty="0" err="1">
                <a:solidFill>
                  <a:srgbClr val="FFFFFF"/>
                </a:solidFill>
              </a:rPr>
              <a:t>Escareno</a:t>
            </a:r>
            <a:r>
              <a:rPr lang="en-US" sz="1200" dirty="0">
                <a:solidFill>
                  <a:srgbClr val="FFFFFF"/>
                </a:solidFill>
              </a:rPr>
              <a:t> III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Logan Gill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Alejandro Henriquez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Brendan </a:t>
            </a:r>
            <a:r>
              <a:rPr lang="en-US" sz="1200" dirty="0" err="1">
                <a:solidFill>
                  <a:srgbClr val="FFFFFF"/>
                </a:solidFill>
              </a:rPr>
              <a:t>Nellis</a:t>
            </a:r>
            <a:endParaRPr lang="en-US" sz="12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Jim Yanney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FEA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C4DAD-B80C-5A80-AFEC-D0289BD8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F69C-69EE-516E-324F-60D76EE5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Capital letters M, N, O, P and Q using the 17 segment Hex display when the 3 inputs are 0, 1, 2, 3, 4 in order.   There will be 3 don’t cares and what is displayed for these does not matter.  For the final design use a NOR/NOR two level network.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F39F51A-6246-E52D-0883-F093DFAFA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84639"/>
              </p:ext>
            </p:extLst>
          </p:nvPr>
        </p:nvGraphicFramePr>
        <p:xfrm>
          <a:off x="1023938" y="2286000"/>
          <a:ext cx="97202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92">
                  <a:extLst>
                    <a:ext uri="{9D8B030D-6E8A-4147-A177-3AD203B41FA5}">
                      <a16:colId xmlns:a16="http://schemas.microsoft.com/office/drawing/2014/main" val="3356004046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4006025742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671052989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3789663802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1332016044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884697146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4168151119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3422702255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1226841502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309871246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607446245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833627333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253053427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3695749623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1864923740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4222546747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442294528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1778930116"/>
                    </a:ext>
                  </a:extLst>
                </a:gridCol>
                <a:gridCol w="511592">
                  <a:extLst>
                    <a:ext uri="{9D8B030D-6E8A-4147-A177-3AD203B41FA5}">
                      <a16:colId xmlns:a16="http://schemas.microsoft.com/office/drawing/2014/main" val="285103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3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0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0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K-Maps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0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Simplified Logic Expressions (POS)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Always On (1): F3, F7, F8.</a:t>
            </a:r>
          </a:p>
          <a:p>
            <a:r>
              <a:rPr lang="en-US" dirty="0"/>
              <a:t>Always Off(0): F11, F12, F16.</a:t>
            </a:r>
          </a:p>
          <a:p>
            <a:r>
              <a:rPr lang="en-US" dirty="0"/>
              <a:t>F1/F2 = (A+B)</a:t>
            </a:r>
          </a:p>
          <a:p>
            <a:r>
              <a:rPr lang="en-US" dirty="0"/>
              <a:t>F4 = (B’+C’)</a:t>
            </a:r>
          </a:p>
          <a:p>
            <a:r>
              <a:rPr lang="en-US" dirty="0"/>
              <a:t>F5/F6 = (C’)(A+B)</a:t>
            </a:r>
          </a:p>
          <a:p>
            <a:r>
              <a:rPr lang="en-US" dirty="0"/>
              <a:t>F9/F10 = (B)(C)</a:t>
            </a:r>
          </a:p>
          <a:p>
            <a:r>
              <a:rPr lang="en-US" dirty="0"/>
              <a:t>F13 = (C’)(B’)(A’)</a:t>
            </a:r>
          </a:p>
          <a:p>
            <a:r>
              <a:rPr lang="en-US" dirty="0"/>
              <a:t>F14 = (B’)(A’)</a:t>
            </a:r>
          </a:p>
          <a:p>
            <a:r>
              <a:rPr lang="en-US" dirty="0"/>
              <a:t>F15 = (B’)(A+C)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NOR/NOR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NOR/NOR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Shared Terms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((A+B)’)’ for F1, F2, F5, F6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((C’)’) for F5, F6, F13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((B)’)’ for F9, F10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((B’)’)’ for F13, F14, F15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((C)’)’ for F9, F10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((A’)’)’ for F13, F14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755-3FB7-49D6-0A86-0FF59F65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ADA5-04F8-32EC-7C81-71E1072E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Group scheduling is very important, selflessness and teamwork makes the dream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Logisim is a software that one needs to get comfortable, the more one uses the software the easier it is implement the functionally complete set.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9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264</TotalTime>
  <Words>453</Words>
  <Application>Microsoft Office PowerPoint</Application>
  <PresentationFormat>Widescreen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Logic Design Group 7 Presentation</vt:lpstr>
      <vt:lpstr>Problem Statement</vt:lpstr>
      <vt:lpstr>Truth Table</vt:lpstr>
      <vt:lpstr>K-Maps</vt:lpstr>
      <vt:lpstr>Simplified Logic Expressions (POS)</vt:lpstr>
      <vt:lpstr>NOR/NOR Implementation</vt:lpstr>
      <vt:lpstr>NOR/NOR Implementation</vt:lpstr>
      <vt:lpstr>Shared Terms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 Group 7 Presentation</dc:title>
  <dc:creator>Jim Yanney</dc:creator>
  <cp:lastModifiedBy>Jim Yanney</cp:lastModifiedBy>
  <cp:revision>5</cp:revision>
  <dcterms:created xsi:type="dcterms:W3CDTF">2023-03-17T16:40:38Z</dcterms:created>
  <dcterms:modified xsi:type="dcterms:W3CDTF">2023-03-17T21:04:44Z</dcterms:modified>
</cp:coreProperties>
</file>