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FF2B-16CF-9D92-ED30-DFF344C8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CA8F9-EC9F-C48A-F92F-56142868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905D-B751-FF94-CBC2-9AD7F2E1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929E-C7AF-8D8A-0739-E844A711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4A40-E728-8878-EC59-9A1246BB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C822-102B-77BB-837D-D719B57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D0C4-B891-ED41-C1EF-6354161F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B504-0905-6FA9-B97A-72A98F67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F24B-0674-A349-E6E4-144C43A6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8E9E-9E85-24F2-4E92-B4EB2C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180E9-DE99-1DBF-6CD9-CBC56570C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8142-F817-ADB0-182B-44940755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55B6-D33A-3448-D7A8-DECED2E5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7088-7236-7449-277F-62C1F2F0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DD70E-9200-EA2C-BE55-A9DE3E1D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176A-9C13-AED1-677B-86F3731F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EBB7-A7F3-1124-E08A-7C399BC1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9FCD-50DD-690B-F430-60F456CA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F2B3-1CC5-CF4A-3784-83C4986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3C0F-A16F-D55C-88D0-D87FF91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8354-7402-F39C-A06F-97E876CD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84F2-9CD1-30A6-6E9E-7ACA517D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93BA-5E5D-2F77-9C78-B206AEB1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A479-A477-C12A-ACF8-4549887E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DEFC-04B8-D360-395C-45F0905F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E0D-2D75-104F-00DA-77FC8DA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1AF7-1EEE-A0F1-9919-3A6BC6AA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EBD1-CB57-F6F4-D26B-AD730028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6206-7709-79E4-C39F-7E45B352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B4E09-672D-B7D7-F83D-8738D524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A08C-B5B8-CC5F-D1ED-3F7C211B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7AB1-9C3E-575B-5437-6904E2DE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65BD-4136-11CE-1247-BC540DD1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3BE5-2113-A076-C37E-572F3981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84A37-7670-6FE3-DA33-9BD79D568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5092-15C4-868A-3426-410A42160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61ED3-3021-786E-FECA-646014A6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52222-89E7-3C92-A290-308C2E9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F67F8-1118-887C-062B-0AB73E2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9A2B-3A8A-86A0-8B92-B38869D1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E1A3B-BDE0-31F3-661D-C67C143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D6D8D-5F1E-E82C-7972-CEDC34C8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BFF4-DB6E-00A1-7745-5B8FC806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BB978-6C06-8EEA-9379-EEA7E7B3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4E498-4FE4-69DB-0C65-F36202C4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0D76C-D354-BF85-1FDF-5D358DC3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F3B8-C3A1-8C5C-5D0B-65BDFCF5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3A69-5127-2718-C9C0-D29C7D51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9708C-65E6-6ABC-FC47-7C538CD33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7570-97C4-027F-C25A-F7256404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9A07-486B-EF5F-6B91-F30EDF98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288D-877D-27E1-CF64-9AA8E5CE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E9DF-C886-FB9C-FFEE-3F98C8EE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3DD2F-EAF7-B024-2CF4-52BEEDEFB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5DAB-A3A6-CF8D-C443-12A34C41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84C92-EB76-23BF-A793-109B9EF3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F003B-B986-FD2F-758C-B5C610BE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3FF0-51B7-AAFF-B50A-28AABC65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8DB79-9D24-8C40-FEBD-7C9E2CC4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2C73-3F47-728B-4F98-08DB0774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CADE-9A64-61A3-2D0A-D3911FFF6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9D74-0EC7-41C9-B686-27DEF972E12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04B9-6F6C-1388-740D-AFBF2052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3F85-6433-5F38-EAA3-CF6149E52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7D5C-4AC1-4E27-AEA9-3CC23C56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757DC-E03E-BE49-F9F3-ED28CD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04332"/>
            <a:ext cx="9720072" cy="872067"/>
          </a:xfrm>
        </p:spPr>
        <p:txBody>
          <a:bodyPr/>
          <a:lstStyle/>
          <a:p>
            <a:r>
              <a:rPr lang="en-US" dirty="0"/>
              <a:t>NOR/NOR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04FC6-FD70-EC21-4C6B-C2924BC3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 and F2 = ((A + B)’)’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F4 = ((B’ + C’)’)’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F5 and F6 = ((C’)’ + (A + B)’)’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F9 and F10 = ((B)’ + (C)’)’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F13 = ((C’)’ + (B’)’ + (A’)’)’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F14 = ((B’)’ + (A’)’)’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F15 = ((B’)’ + (A + C)’)’</a:t>
            </a:r>
          </a:p>
        </p:txBody>
      </p:sp>
    </p:spTree>
    <p:extLst>
      <p:ext uri="{BB962C8B-B14F-4D97-AF65-F5344CB8AC3E}">
        <p14:creationId xmlns:p14="http://schemas.microsoft.com/office/powerpoint/2010/main" val="33582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NOR/NOR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NOR/NOR Implementation</dc:title>
  <dc:creator>Jim Yanney</dc:creator>
  <cp:lastModifiedBy>Jim Yanney</cp:lastModifiedBy>
  <cp:revision>1</cp:revision>
  <dcterms:created xsi:type="dcterms:W3CDTF">2023-03-19T14:54:03Z</dcterms:created>
  <dcterms:modified xsi:type="dcterms:W3CDTF">2023-03-19T14:55:03Z</dcterms:modified>
</cp:coreProperties>
</file>