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5A4-CA66-CF7D-C718-7A51F9F2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E2617-E080-BCA9-E664-77E58B46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2AB6-8FF6-EF89-E71E-A08B549D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52F3-7F6F-3E50-D97F-212B29A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15DD-9C4E-D05B-E6AE-E3838DF4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DB4B-6B25-9F39-B416-8E90434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4A2DA-2CEB-9AB4-34E6-95164E60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5B68-453D-7186-5704-84DD05CD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D3EC-FA1A-1E64-1920-4982A2B9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57B1-0E16-A01B-536F-1C98D5D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D0292-D781-35EB-40C5-49FBD32E5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68D2-9D1E-123A-BC66-762E43D2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5CBE-6985-DC2A-E184-B09856A9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1D4D-5DE6-3117-ADE4-DDDF76F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22FB-2120-BE3C-E21E-72F28CE2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32A9-4B2C-1604-FE92-FD9A8958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1937-FAE5-DA76-C56F-6F7D4443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A88E-D063-29B6-9CFB-1A8AD3E4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EA56-F90D-1035-5FF6-DFF2636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FFA2-5140-E887-7FCC-4805C460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8DB7-FC90-80C6-E8E6-8437F83D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F462F-3E74-FE02-5AAA-A6311C5B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8732-84E3-3B28-11A7-A29BE2A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6B69-71FA-7219-25E1-975DCF7E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3711-338A-68CB-301F-CEFF70C2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0C7E-5397-D0E0-32A6-289AA9D4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2D26-1302-69EA-2498-C6C590421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ECC9A-18EF-FDA4-A1B4-9CDBE66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2B7-DF3C-B26E-15D5-14CD647A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1799-D1E4-D94E-1788-C793D3F0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DD95-4144-493E-5176-E5D146C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B85A-E49B-FE7B-D954-AF5C356B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0B7-4245-6B04-32FA-D87EF8E2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B8905-E00F-AFE7-C7E4-EBA733F7F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F64B0-F701-1653-640A-64CDD2D1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3D9A-26F1-C9FB-B9D0-3E218F549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C0E30-CC68-7EA0-EE68-747BC876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4F2F-BC09-B1BB-58C5-C5CCF7B9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DE77E-E4EB-2FCF-696C-B91DD8C7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579A-8312-65B4-9DBF-5489C00E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F6E99-C14B-98DD-9A8C-726A45D3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9B209-4061-FA26-D57C-6C6EA727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4A1E-E42C-E3B6-0F60-DDC0A9B2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B6170-31D1-2FF9-7C8A-D1CD56C4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39ADE-0AF6-F27E-C249-6E75FB46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6D9D5-8C0E-1AED-D60C-390D1502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0F93-4175-F978-A38D-A7977E4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436A-7F15-86DE-C6D7-D9BC35B8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C5E5E-782B-010F-93B4-28A86AD6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AA47-4121-E396-556A-881840D2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5B43F-276D-DA5D-4F40-4E1F3B0D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1A1B-8790-FA1B-4D62-F6190DB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731-B858-109A-8A48-12D0A7CF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02BC-91E0-A92F-5203-0A5D31EB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9FDFE-B609-BA55-EA88-09E89B79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F4B0-4486-A4E2-A15F-8336118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FF81-3E7C-7104-EECD-950EDB32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C8D2-9C74-B2C4-B2D6-3A940839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C2217-D1BF-2F5A-64A0-ECBD3E77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A767-BD4E-CEA1-B570-714709C2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ACAB-37FE-0759-142E-262751E1A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467A-64BE-4484-9D69-BCC5A7A59F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3401-6B1C-F7F8-611E-7E583D3B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EAE2-A724-80A4-0BF5-8EB7515F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177A-4977-4C52-BA33-780FD779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E3AEB-BD61-1934-6EF9-FF1B1428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2B7BF4-3BFC-68CB-5DC2-FF727A4A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successful engineering team is like any other successful team.  It requires shared goals and expectations, effective communication, and respect for each other’s time and abilities.</a:t>
            </a:r>
          </a:p>
          <a:p>
            <a:r>
              <a:rPr lang="en-US" dirty="0"/>
              <a:t>Logisim is a useful tool that has a slight learning curve.</a:t>
            </a:r>
          </a:p>
          <a:p>
            <a:r>
              <a:rPr lang="en-US" dirty="0"/>
              <a:t>Modularity and incremental development techniques simplify workflow and enable successively better and better prototypes.</a:t>
            </a:r>
          </a:p>
        </p:txBody>
      </p:sp>
    </p:spTree>
    <p:extLst>
      <p:ext uri="{BB962C8B-B14F-4D97-AF65-F5344CB8AC3E}">
        <p14:creationId xmlns:p14="http://schemas.microsoft.com/office/powerpoint/2010/main" val="39254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Jim Yanney</dc:creator>
  <cp:lastModifiedBy>Jim Yanney</cp:lastModifiedBy>
  <cp:revision>1</cp:revision>
  <dcterms:created xsi:type="dcterms:W3CDTF">2023-03-24T01:14:09Z</dcterms:created>
  <dcterms:modified xsi:type="dcterms:W3CDTF">2023-03-24T01:22:06Z</dcterms:modified>
</cp:coreProperties>
</file>