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66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4FC7-76A4-47CE-A614-5847AE234DAC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82B5-D2EB-4BCA-B697-0A4CB0C0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6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4FC7-76A4-47CE-A614-5847AE234DAC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82B5-D2EB-4BCA-B697-0A4CB0C0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4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4FC7-76A4-47CE-A614-5847AE234DAC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82B5-D2EB-4BCA-B697-0A4CB0C0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5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4FC7-76A4-47CE-A614-5847AE234DAC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82B5-D2EB-4BCA-B697-0A4CB0C0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3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4FC7-76A4-47CE-A614-5847AE234DAC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82B5-D2EB-4BCA-B697-0A4CB0C0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8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4FC7-76A4-47CE-A614-5847AE234DAC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82B5-D2EB-4BCA-B697-0A4CB0C0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4FC7-76A4-47CE-A614-5847AE234DAC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82B5-D2EB-4BCA-B697-0A4CB0C0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1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4FC7-76A4-47CE-A614-5847AE234DAC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82B5-D2EB-4BCA-B697-0A4CB0C0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2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4FC7-76A4-47CE-A614-5847AE234DAC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82B5-D2EB-4BCA-B697-0A4CB0C0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4FC7-76A4-47CE-A614-5847AE234DAC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82B5-D2EB-4BCA-B697-0A4CB0C0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2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4FC7-76A4-47CE-A614-5847AE234DAC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82B5-D2EB-4BCA-B697-0A4CB0C0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4FC7-76A4-47CE-A614-5847AE234DAC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82B5-D2EB-4BCA-B697-0A4CB0C0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5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0600" y="762000"/>
            <a:ext cx="577950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0599" y="3537857"/>
            <a:ext cx="5779503" cy="271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53" b="54493"/>
          <a:stretch/>
        </p:blipFill>
        <p:spPr bwMode="auto">
          <a:xfrm>
            <a:off x="990600" y="2838449"/>
            <a:ext cx="5779503" cy="69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3003487"/>
            <a:ext cx="548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CCC"/>
                </a:solidFill>
              </a:rPr>
              <a:t>Tags:</a:t>
            </a:r>
            <a:endParaRPr lang="en-US" sz="1400" dirty="0">
              <a:solidFill>
                <a:srgbClr val="FFCC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4575" y="3010290"/>
            <a:ext cx="251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#doctor (6) #ugly (13) #handsome (2)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#</a:t>
            </a:r>
            <a:r>
              <a:rPr lang="en-US" sz="1200" dirty="0" err="1" smtClean="0">
                <a:solidFill>
                  <a:schemeClr val="bg1"/>
                </a:solidFill>
              </a:rPr>
              <a:t>germany</a:t>
            </a:r>
            <a:r>
              <a:rPr lang="en-US" sz="1200" dirty="0" smtClean="0">
                <a:solidFill>
                  <a:schemeClr val="bg1"/>
                </a:solidFill>
              </a:rPr>
              <a:t> (1)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6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</dc:creator>
  <cp:lastModifiedBy>morgan</cp:lastModifiedBy>
  <cp:revision>2</cp:revision>
  <dcterms:created xsi:type="dcterms:W3CDTF">2011-02-12T19:50:00Z</dcterms:created>
  <dcterms:modified xsi:type="dcterms:W3CDTF">2011-02-12T20:04:52Z</dcterms:modified>
</cp:coreProperties>
</file>