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9C9C9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64" d="100"/>
          <a:sy n="64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5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7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2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7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BDC8-FDD2-4BC4-8574-AB702316AEDF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079A-BE86-4AF3-970E-F804EAE9E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0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0" y="1894114"/>
            <a:ext cx="12192000" cy="4963886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858" y="346892"/>
            <a:ext cx="512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주소록 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88830" y="575851"/>
            <a:ext cx="1322168" cy="424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88830" y="1122679"/>
            <a:ext cx="1322168" cy="424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07554" y="6063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아이디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7554" y="1177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20617" y="595112"/>
            <a:ext cx="718457" cy="76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</a:p>
          <a:p>
            <a:pPr algn="ctr"/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048693" y="595112"/>
            <a:ext cx="718457" cy="76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87600" y="3238500"/>
            <a:ext cx="7964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웹페이지의 첫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데이터베이스를 이용하여 로그인 하는 방식으로 사용자의 접근을 허용한다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사용자의 데이터가 없을 경우 사용자의 정보를 받아 회원가입을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9249914" y="1749389"/>
            <a:ext cx="870703" cy="14673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 flipH="1" flipV="1">
            <a:off x="7746135" y="5729708"/>
            <a:ext cx="572535" cy="112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40000" y="5360376"/>
            <a:ext cx="7301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실선의 영역은 첫 페이지와 무관하게 새로운 웹창으로 실행하게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38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43" y="2330"/>
            <a:ext cx="12192000" cy="189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858" y="346892"/>
            <a:ext cx="512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주소록 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88830" y="575851"/>
            <a:ext cx="1322168" cy="424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88830" y="1122679"/>
            <a:ext cx="1322168" cy="424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07554" y="6063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아이디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7554" y="1177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20617" y="595112"/>
            <a:ext cx="718457" cy="76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</a:p>
          <a:p>
            <a:pPr algn="ctr"/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048693" y="595112"/>
            <a:ext cx="718457" cy="76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0100" y="2596243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이름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" y="3298372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아이디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" y="4000501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비밀번호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100" y="4702630"/>
            <a:ext cx="1191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/>
              <a:t>비밀번호확인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" y="5404759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전화번호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0100" y="6106888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주소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73555" y="2596243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73555" y="3298372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73555" y="4005553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73555" y="4702630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73555" y="5399707"/>
            <a:ext cx="955445" cy="3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73554" y="6106888"/>
            <a:ext cx="3470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95722" y="5399707"/>
            <a:ext cx="955445" cy="3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18333" y="5399707"/>
            <a:ext cx="955445" cy="3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57610" y="5435629"/>
            <a:ext cx="309950" cy="331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79772" y="5435629"/>
            <a:ext cx="309950" cy="331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73554" y="6650991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가  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7554" y="7488172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회원가입을 하는 페이지이다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11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858" y="346892"/>
            <a:ext cx="512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주소록 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7553" y="737021"/>
            <a:ext cx="353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홍길동님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환영합니다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48693" y="595112"/>
            <a:ext cx="718457" cy="76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</a:p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2" name="평행 사변형 1"/>
          <p:cNvSpPr/>
          <p:nvPr/>
        </p:nvSpPr>
        <p:spPr>
          <a:xfrm>
            <a:off x="1469572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연락처 목록</a:t>
            </a:r>
          </a:p>
        </p:txBody>
      </p:sp>
      <p:sp>
        <p:nvSpPr>
          <p:cNvPr id="14" name="평행 사변형 13"/>
          <p:cNvSpPr/>
          <p:nvPr/>
        </p:nvSpPr>
        <p:spPr>
          <a:xfrm>
            <a:off x="3347357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휴지통</a:t>
            </a:r>
          </a:p>
        </p:txBody>
      </p:sp>
      <p:sp>
        <p:nvSpPr>
          <p:cNvPr id="15" name="평행 사변형 14"/>
          <p:cNvSpPr/>
          <p:nvPr/>
        </p:nvSpPr>
        <p:spPr>
          <a:xfrm>
            <a:off x="5230586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나를 추가한 사람</a:t>
            </a:r>
          </a:p>
        </p:txBody>
      </p:sp>
      <p:sp>
        <p:nvSpPr>
          <p:cNvPr id="16" name="평행 사변형 15"/>
          <p:cNvSpPr/>
          <p:nvPr/>
        </p:nvSpPr>
        <p:spPr>
          <a:xfrm>
            <a:off x="7113815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그룹 관리</a:t>
            </a:r>
          </a:p>
        </p:txBody>
      </p:sp>
      <p:sp>
        <p:nvSpPr>
          <p:cNvPr id="17" name="평행 사변형 16"/>
          <p:cNvSpPr/>
          <p:nvPr/>
        </p:nvSpPr>
        <p:spPr>
          <a:xfrm>
            <a:off x="8997044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준비중입니다</a:t>
            </a:r>
            <a:r>
              <a:rPr lang="en-US" altLang="ko-KR" sz="1400" dirty="0">
                <a:solidFill>
                  <a:schemeClr val="bg1"/>
                </a:solidFill>
              </a:rPr>
              <a:t>...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6346" y="275494"/>
            <a:ext cx="1318274" cy="148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순서도: 화면 표시 18"/>
          <p:cNvSpPr/>
          <p:nvPr/>
        </p:nvSpPr>
        <p:spPr>
          <a:xfrm rot="16200000">
            <a:off x="6271287" y="728058"/>
            <a:ext cx="748397" cy="1318275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41060" y="373465"/>
            <a:ext cx="859970" cy="8599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>
          <a:xfrm flipH="1">
            <a:off x="1985346" y="2400300"/>
            <a:ext cx="246226" cy="26692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36828" y="4430648"/>
            <a:ext cx="4799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정보를 통해 사진과 이름이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69572" y="2400300"/>
            <a:ext cx="92583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3364" y="5082696"/>
            <a:ext cx="2938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매뉴들의</a:t>
            </a:r>
            <a:r>
              <a:rPr lang="ko-KR" altLang="en-US" dirty="0"/>
              <a:t> 나열이다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 flipH="1">
            <a:off x="6668276" y="1761394"/>
            <a:ext cx="246226" cy="26692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9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28600" y="7494814"/>
            <a:ext cx="5943600" cy="3265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>
            <a:off x="3272682" y="10113240"/>
            <a:ext cx="557195" cy="175046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154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858" y="346892"/>
            <a:ext cx="512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주소록 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7553" y="737021"/>
            <a:ext cx="353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홍길동님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환영합니다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48693" y="595112"/>
            <a:ext cx="718457" cy="76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</a:p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2" name="평행 사변형 1"/>
          <p:cNvSpPr/>
          <p:nvPr/>
        </p:nvSpPr>
        <p:spPr>
          <a:xfrm>
            <a:off x="1469572" y="1538514"/>
            <a:ext cx="1730828" cy="506186"/>
          </a:xfrm>
          <a:prstGeom prst="parallelogram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연락처 목록</a:t>
            </a:r>
          </a:p>
        </p:txBody>
      </p:sp>
      <p:sp>
        <p:nvSpPr>
          <p:cNvPr id="14" name="평행 사변형 13"/>
          <p:cNvSpPr/>
          <p:nvPr/>
        </p:nvSpPr>
        <p:spPr>
          <a:xfrm>
            <a:off x="3347357" y="15385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휴지통</a:t>
            </a:r>
          </a:p>
        </p:txBody>
      </p:sp>
      <p:sp>
        <p:nvSpPr>
          <p:cNvPr id="15" name="평행 사변형 14"/>
          <p:cNvSpPr/>
          <p:nvPr/>
        </p:nvSpPr>
        <p:spPr>
          <a:xfrm>
            <a:off x="5230586" y="15385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나를 추가한 사람</a:t>
            </a:r>
          </a:p>
        </p:txBody>
      </p:sp>
      <p:sp>
        <p:nvSpPr>
          <p:cNvPr id="16" name="평행 사변형 15"/>
          <p:cNvSpPr/>
          <p:nvPr/>
        </p:nvSpPr>
        <p:spPr>
          <a:xfrm>
            <a:off x="7113815" y="15385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그룹 관리</a:t>
            </a:r>
          </a:p>
        </p:txBody>
      </p:sp>
      <p:sp>
        <p:nvSpPr>
          <p:cNvPr id="17" name="평행 사변형 16"/>
          <p:cNvSpPr/>
          <p:nvPr/>
        </p:nvSpPr>
        <p:spPr>
          <a:xfrm>
            <a:off x="8997044" y="15385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준비중입니다</a:t>
            </a:r>
            <a:r>
              <a:rPr lang="en-US" altLang="ko-KR" sz="1400" dirty="0">
                <a:solidFill>
                  <a:schemeClr val="bg1"/>
                </a:solidFill>
              </a:rPr>
              <a:t>...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1306286" y="2859675"/>
            <a:ext cx="958487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13508"/>
              </p:ext>
            </p:extLst>
          </p:nvPr>
        </p:nvGraphicFramePr>
        <p:xfrm>
          <a:off x="1306286" y="3100009"/>
          <a:ext cx="9535884" cy="2986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08985966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4200236517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984248035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184128557"/>
                    </a:ext>
                  </a:extLst>
                </a:gridCol>
                <a:gridCol w="2220684">
                  <a:extLst>
                    <a:ext uri="{9D8B030D-6E8A-4147-A177-3AD203B41FA5}">
                      <a16:colId xmlns:a16="http://schemas.microsoft.com/office/drawing/2014/main" val="3452375350"/>
                    </a:ext>
                  </a:extLst>
                </a:gridCol>
              </a:tblGrid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04599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111-2222-333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그룹</a:t>
                      </a:r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5982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444-5555-6666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그룹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7784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777-8888-9999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아는 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그룹</a:t>
                      </a:r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57512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59099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66194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81201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33258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649186" y="2305773"/>
            <a:ext cx="1371600" cy="414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r>
              <a:rPr lang="ko-KR" altLang="en-US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3038378" y="2314116"/>
            <a:ext cx="389346" cy="38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3038377" y="2430390"/>
            <a:ext cx="406945" cy="2346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20193" y="2322102"/>
            <a:ext cx="3020786" cy="39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13815" y="228944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검  색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95186" y="3534766"/>
            <a:ext cx="2540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95186" y="3905245"/>
            <a:ext cx="2540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95186" y="4275724"/>
            <a:ext cx="2540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31379" y="628154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추  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3415" y="628154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수  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15451" y="628154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삭  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86346" y="275495"/>
            <a:ext cx="1099805" cy="1060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순서도: 화면 표시 27"/>
          <p:cNvSpPr/>
          <p:nvPr/>
        </p:nvSpPr>
        <p:spPr>
          <a:xfrm rot="16200000">
            <a:off x="6269140" y="730206"/>
            <a:ext cx="534224" cy="1099806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241060" y="373465"/>
            <a:ext cx="717453" cy="61386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3203" y="7904735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이름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256658" y="7904735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1333" y="8508896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전화번호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334788" y="8503844"/>
            <a:ext cx="955445" cy="3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56955" y="8503844"/>
            <a:ext cx="955445" cy="3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79566" y="8503844"/>
            <a:ext cx="955445" cy="3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318843" y="8539766"/>
            <a:ext cx="309950" cy="331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41005" y="8539766"/>
            <a:ext cx="309950" cy="331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cxnSpLocks/>
          </p:cNvCxnSpPr>
          <p:nvPr/>
        </p:nvCxnSpPr>
        <p:spPr>
          <a:xfrm flipH="1">
            <a:off x="3829877" y="6695562"/>
            <a:ext cx="2668895" cy="79925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1333" y="9136548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관계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6658" y="9136548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1333" y="9703094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그룹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256658" y="9703094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797459" y="9701785"/>
            <a:ext cx="382366" cy="3823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10800000">
            <a:off x="3829877" y="9755905"/>
            <a:ext cx="358726" cy="3282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98772" y="7494814"/>
            <a:ext cx="5943600" cy="3265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84515" y="7904735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이름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457970" y="7904735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박길동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62645" y="8508896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전화번호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536100" y="8503844"/>
            <a:ext cx="955445" cy="3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858267" y="8503844"/>
            <a:ext cx="955445" cy="3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80878" y="8503844"/>
            <a:ext cx="955445" cy="3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3333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20155" y="8539766"/>
            <a:ext cx="309950" cy="331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842317" y="8539766"/>
            <a:ext cx="309950" cy="331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62645" y="9136548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관계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457970" y="9136548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62645" y="9703094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그룹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457970" y="9703094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그룹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98771" y="9701785"/>
            <a:ext cx="382366" cy="3823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0031189" y="9755905"/>
            <a:ext cx="358726" cy="3282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cxnSpLocks/>
          </p:cNvCxnSpPr>
          <p:nvPr/>
        </p:nvCxnSpPr>
        <p:spPr>
          <a:xfrm>
            <a:off x="8603907" y="6695562"/>
            <a:ext cx="409915" cy="86248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913253" y="698927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데이터를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3220277" y="1022197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추  가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9413470" y="1022197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수  정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767146" y="1022197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취  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917123" y="1022197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취  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2046" y="10996133"/>
            <a:ext cx="433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창을 띄워 데이터를 입력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70430" y="10996133"/>
            <a:ext cx="433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창을 띄워 데이터를 입력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084624" y="11863708"/>
            <a:ext cx="6840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데이터베이스의 그룹정보를 받아와 그룹을 선택 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1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858" y="346892"/>
            <a:ext cx="512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주소록 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7553" y="737021"/>
            <a:ext cx="353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홍길동님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환영합니다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48693" y="595112"/>
            <a:ext cx="718457" cy="76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</a:p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2" name="평행 사변형 1"/>
          <p:cNvSpPr/>
          <p:nvPr/>
        </p:nvSpPr>
        <p:spPr>
          <a:xfrm>
            <a:off x="1469572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연락처 목록</a:t>
            </a:r>
          </a:p>
        </p:txBody>
      </p:sp>
      <p:sp>
        <p:nvSpPr>
          <p:cNvPr id="14" name="평행 사변형 13"/>
          <p:cNvSpPr/>
          <p:nvPr/>
        </p:nvSpPr>
        <p:spPr>
          <a:xfrm>
            <a:off x="3347357" y="1894114"/>
            <a:ext cx="1730828" cy="506186"/>
          </a:xfrm>
          <a:prstGeom prst="parallelogram">
            <a:avLst/>
          </a:prstGeom>
          <a:solidFill>
            <a:srgbClr val="C9C9C9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휴지통</a:t>
            </a:r>
          </a:p>
        </p:txBody>
      </p:sp>
      <p:sp>
        <p:nvSpPr>
          <p:cNvPr id="15" name="평행 사변형 14"/>
          <p:cNvSpPr/>
          <p:nvPr/>
        </p:nvSpPr>
        <p:spPr>
          <a:xfrm>
            <a:off x="5230586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나를 추가한 사람</a:t>
            </a:r>
          </a:p>
        </p:txBody>
      </p:sp>
      <p:sp>
        <p:nvSpPr>
          <p:cNvPr id="16" name="평행 사변형 15"/>
          <p:cNvSpPr/>
          <p:nvPr/>
        </p:nvSpPr>
        <p:spPr>
          <a:xfrm>
            <a:off x="7113815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그룹 관리</a:t>
            </a:r>
          </a:p>
        </p:txBody>
      </p:sp>
      <p:sp>
        <p:nvSpPr>
          <p:cNvPr id="17" name="평행 사변형 16"/>
          <p:cNvSpPr/>
          <p:nvPr/>
        </p:nvSpPr>
        <p:spPr>
          <a:xfrm>
            <a:off x="8997044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준비중입니다</a:t>
            </a:r>
            <a:r>
              <a:rPr lang="en-US" altLang="ko-KR" sz="1400" dirty="0">
                <a:solidFill>
                  <a:schemeClr val="bg1"/>
                </a:solidFill>
              </a:rPr>
              <a:t>...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306286" y="2859675"/>
            <a:ext cx="958487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996"/>
              </p:ext>
            </p:extLst>
          </p:nvPr>
        </p:nvGraphicFramePr>
        <p:xfrm>
          <a:off x="1306286" y="3100009"/>
          <a:ext cx="9535884" cy="2986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08985966"/>
                    </a:ext>
                  </a:extLst>
                </a:gridCol>
                <a:gridCol w="1975757">
                  <a:extLst>
                    <a:ext uri="{9D8B030D-6E8A-4147-A177-3AD203B41FA5}">
                      <a16:colId xmlns:a16="http://schemas.microsoft.com/office/drawing/2014/main" val="4200236517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984248035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184128557"/>
                    </a:ext>
                  </a:extLst>
                </a:gridCol>
                <a:gridCol w="2220684">
                  <a:extLst>
                    <a:ext uri="{9D8B030D-6E8A-4147-A177-3AD203B41FA5}">
                      <a16:colId xmlns:a16="http://schemas.microsoft.com/office/drawing/2014/main" val="3452375350"/>
                    </a:ext>
                  </a:extLst>
                </a:gridCol>
              </a:tblGrid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04599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갑돌이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111-2222-333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1990-10-13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5982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갑순이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444-5555-6666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아는 사람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2016-12-31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7784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두꺼비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777-8888-9999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아는 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2017-02-27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57512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59099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66194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81201"/>
                  </a:ext>
                </a:extLst>
              </a:tr>
              <a:tr h="373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332588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395186" y="3534766"/>
            <a:ext cx="2540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95186" y="3905245"/>
            <a:ext cx="2540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95186" y="4275724"/>
            <a:ext cx="2540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777844" y="628154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복  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454244" y="6281544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삭  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86346" y="275494"/>
            <a:ext cx="1318274" cy="148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순서도: 화면 표시 23"/>
          <p:cNvSpPr/>
          <p:nvPr/>
        </p:nvSpPr>
        <p:spPr>
          <a:xfrm rot="16200000">
            <a:off x="6271287" y="728058"/>
            <a:ext cx="748397" cy="1318275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241060" y="373465"/>
            <a:ext cx="859970" cy="8599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6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/>
          <p:cNvSpPr/>
          <p:nvPr/>
        </p:nvSpPr>
        <p:spPr>
          <a:xfrm>
            <a:off x="1257300" y="4809303"/>
            <a:ext cx="9584870" cy="1796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257300" y="2890157"/>
            <a:ext cx="9584870" cy="1796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858" y="346892"/>
            <a:ext cx="512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주소록 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7553" y="737021"/>
            <a:ext cx="353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홍길동님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환영합니다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48693" y="595112"/>
            <a:ext cx="718457" cy="76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</a:p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2" name="평행 사변형 1"/>
          <p:cNvSpPr/>
          <p:nvPr/>
        </p:nvSpPr>
        <p:spPr>
          <a:xfrm>
            <a:off x="1469572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연락처 목록</a:t>
            </a:r>
          </a:p>
        </p:txBody>
      </p:sp>
      <p:sp>
        <p:nvSpPr>
          <p:cNvPr id="14" name="평행 사변형 13"/>
          <p:cNvSpPr/>
          <p:nvPr/>
        </p:nvSpPr>
        <p:spPr>
          <a:xfrm>
            <a:off x="3347357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휴지통</a:t>
            </a:r>
          </a:p>
        </p:txBody>
      </p:sp>
      <p:sp>
        <p:nvSpPr>
          <p:cNvPr id="15" name="평행 사변형 14"/>
          <p:cNvSpPr/>
          <p:nvPr/>
        </p:nvSpPr>
        <p:spPr>
          <a:xfrm>
            <a:off x="5230586" y="1894114"/>
            <a:ext cx="1730828" cy="506186"/>
          </a:xfrm>
          <a:prstGeom prst="parallelogram">
            <a:avLst/>
          </a:prstGeom>
          <a:solidFill>
            <a:srgbClr val="C9C9C9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나를 추가한 사람</a:t>
            </a:r>
          </a:p>
        </p:txBody>
      </p:sp>
      <p:sp>
        <p:nvSpPr>
          <p:cNvPr id="16" name="평행 사변형 15"/>
          <p:cNvSpPr/>
          <p:nvPr/>
        </p:nvSpPr>
        <p:spPr>
          <a:xfrm>
            <a:off x="7113815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그룹 관리</a:t>
            </a:r>
          </a:p>
        </p:txBody>
      </p:sp>
      <p:sp>
        <p:nvSpPr>
          <p:cNvPr id="17" name="평행 사변형 16"/>
          <p:cNvSpPr/>
          <p:nvPr/>
        </p:nvSpPr>
        <p:spPr>
          <a:xfrm>
            <a:off x="8997044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준비중입니다</a:t>
            </a:r>
            <a:r>
              <a:rPr lang="en-US" altLang="ko-KR" sz="1400" dirty="0">
                <a:solidFill>
                  <a:schemeClr val="bg1"/>
                </a:solidFill>
              </a:rPr>
              <a:t>...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86346" y="275494"/>
            <a:ext cx="1318274" cy="148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순서도: 화면 표시 5"/>
          <p:cNvSpPr/>
          <p:nvPr/>
        </p:nvSpPr>
        <p:spPr>
          <a:xfrm rot="16200000">
            <a:off x="6271287" y="728058"/>
            <a:ext cx="748397" cy="1318275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241060" y="373465"/>
            <a:ext cx="859970" cy="8599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69572" y="3055439"/>
            <a:ext cx="1318274" cy="148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순서도: 화면 표시 18"/>
          <p:cNvSpPr/>
          <p:nvPr/>
        </p:nvSpPr>
        <p:spPr>
          <a:xfrm rot="16200000">
            <a:off x="1754513" y="3508003"/>
            <a:ext cx="748397" cy="1318275"/>
          </a:xfrm>
          <a:prstGeom prst="flowChartDisplay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724286" y="3153410"/>
            <a:ext cx="859970" cy="8599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69572" y="4878066"/>
            <a:ext cx="1318274" cy="148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순서도: 화면 표시 21"/>
          <p:cNvSpPr/>
          <p:nvPr/>
        </p:nvSpPr>
        <p:spPr>
          <a:xfrm rot="16200000">
            <a:off x="1754513" y="5330630"/>
            <a:ext cx="748397" cy="1318275"/>
          </a:xfrm>
          <a:prstGeom prst="flowChartDisplay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724286" y="4976037"/>
            <a:ext cx="859970" cy="859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3232146"/>
            <a:ext cx="273023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아무개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날짜 </a:t>
            </a:r>
            <a:r>
              <a:rPr lang="en-US" altLang="ko-KR" dirty="0"/>
              <a:t>: 0000</a:t>
            </a:r>
            <a:r>
              <a:rPr lang="ko-KR" altLang="en-US" dirty="0"/>
              <a:t>년 </a:t>
            </a:r>
            <a:r>
              <a:rPr lang="en-US" altLang="ko-KR" dirty="0"/>
              <a:t>00</a:t>
            </a:r>
            <a:r>
              <a:rPr lang="ko-KR" altLang="en-US" dirty="0"/>
              <a:t>월 </a:t>
            </a:r>
            <a:r>
              <a:rPr lang="en-US" altLang="ko-KR" dirty="0"/>
              <a:t>00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3053220" y="4976037"/>
            <a:ext cx="273023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갑순이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날짜 </a:t>
            </a:r>
            <a:r>
              <a:rPr lang="en-US" altLang="ko-KR" dirty="0"/>
              <a:t>: 0000</a:t>
            </a:r>
            <a:r>
              <a:rPr lang="ko-KR" altLang="en-US" dirty="0"/>
              <a:t>년 </a:t>
            </a:r>
            <a:r>
              <a:rPr lang="en-US" altLang="ko-KR" dirty="0"/>
              <a:t>00</a:t>
            </a:r>
            <a:r>
              <a:rPr lang="ko-KR" altLang="en-US" dirty="0"/>
              <a:t>월 </a:t>
            </a:r>
            <a:r>
              <a:rPr lang="en-US" altLang="ko-KR" dirty="0"/>
              <a:t>00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7113815" y="3448499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추  가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13815" y="5325110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추  가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844643" y="3448499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삭  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844643" y="5325110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삭  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23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858" y="346892"/>
            <a:ext cx="512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주소록 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7553" y="737021"/>
            <a:ext cx="353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홍길동님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환영합니다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48693" y="595112"/>
            <a:ext cx="718457" cy="76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</a:p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2" name="평행 사변형 1"/>
          <p:cNvSpPr/>
          <p:nvPr/>
        </p:nvSpPr>
        <p:spPr>
          <a:xfrm>
            <a:off x="1469572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연락처 목록</a:t>
            </a:r>
          </a:p>
        </p:txBody>
      </p:sp>
      <p:sp>
        <p:nvSpPr>
          <p:cNvPr id="14" name="평행 사변형 13"/>
          <p:cNvSpPr/>
          <p:nvPr/>
        </p:nvSpPr>
        <p:spPr>
          <a:xfrm>
            <a:off x="3347357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휴지통</a:t>
            </a:r>
          </a:p>
        </p:txBody>
      </p:sp>
      <p:sp>
        <p:nvSpPr>
          <p:cNvPr id="15" name="평행 사변형 14"/>
          <p:cNvSpPr/>
          <p:nvPr/>
        </p:nvSpPr>
        <p:spPr>
          <a:xfrm>
            <a:off x="5230586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나를 추가한 사람</a:t>
            </a:r>
          </a:p>
        </p:txBody>
      </p:sp>
      <p:sp>
        <p:nvSpPr>
          <p:cNvPr id="16" name="평행 사변형 15"/>
          <p:cNvSpPr/>
          <p:nvPr/>
        </p:nvSpPr>
        <p:spPr>
          <a:xfrm>
            <a:off x="7113815" y="1894114"/>
            <a:ext cx="1730828" cy="506186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그룹 관리</a:t>
            </a:r>
          </a:p>
        </p:txBody>
      </p:sp>
      <p:sp>
        <p:nvSpPr>
          <p:cNvPr id="17" name="평행 사변형 16"/>
          <p:cNvSpPr/>
          <p:nvPr/>
        </p:nvSpPr>
        <p:spPr>
          <a:xfrm>
            <a:off x="8997044" y="1894114"/>
            <a:ext cx="1730828" cy="50618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준비중입니다</a:t>
            </a:r>
            <a:r>
              <a:rPr lang="en-US" altLang="ko-KR" sz="1400" dirty="0">
                <a:solidFill>
                  <a:schemeClr val="bg1"/>
                </a:solidFill>
              </a:rPr>
              <a:t>...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6346" y="275494"/>
            <a:ext cx="1318274" cy="148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순서도: 화면 표시 18"/>
          <p:cNvSpPr/>
          <p:nvPr/>
        </p:nvSpPr>
        <p:spPr>
          <a:xfrm rot="16200000">
            <a:off x="6271287" y="728058"/>
            <a:ext cx="748397" cy="1318275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41060" y="373465"/>
            <a:ext cx="859970" cy="85997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V="1">
            <a:off x="1084227" y="3078563"/>
            <a:ext cx="49021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8383" y="268020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 flipV="1">
            <a:off x="1084227" y="4891034"/>
            <a:ext cx="49021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88383" y="450936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21803"/>
              </p:ext>
            </p:extLst>
          </p:nvPr>
        </p:nvGraphicFramePr>
        <p:xfrm>
          <a:off x="1084227" y="3313973"/>
          <a:ext cx="4902120" cy="113733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51060">
                  <a:extLst>
                    <a:ext uri="{9D8B030D-6E8A-4147-A177-3AD203B41FA5}">
                      <a16:colId xmlns:a16="http://schemas.microsoft.com/office/drawing/2014/main" val="751093361"/>
                    </a:ext>
                  </a:extLst>
                </a:gridCol>
                <a:gridCol w="2451060">
                  <a:extLst>
                    <a:ext uri="{9D8B030D-6E8A-4147-A177-3AD203B41FA5}">
                      <a16:colId xmlns:a16="http://schemas.microsoft.com/office/drawing/2014/main" val="3685216177"/>
                    </a:ext>
                  </a:extLst>
                </a:gridCol>
              </a:tblGrid>
              <a:tr h="379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  </a:t>
                      </a:r>
                      <a:r>
                        <a:rPr lang="ko-KR" altLang="en-US" dirty="0" err="1"/>
                        <a:t>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  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97422"/>
                  </a:ext>
                </a:extLst>
              </a:tr>
              <a:tr h="379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박길동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친구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52291"/>
                  </a:ext>
                </a:extLst>
              </a:tr>
              <a:tr h="379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아는 동생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4756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55186"/>
              </p:ext>
            </p:extLst>
          </p:nvPr>
        </p:nvGraphicFramePr>
        <p:xfrm>
          <a:off x="1084227" y="5375748"/>
          <a:ext cx="4902120" cy="7582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51060">
                  <a:extLst>
                    <a:ext uri="{9D8B030D-6E8A-4147-A177-3AD203B41FA5}">
                      <a16:colId xmlns:a16="http://schemas.microsoft.com/office/drawing/2014/main" val="751093361"/>
                    </a:ext>
                  </a:extLst>
                </a:gridCol>
                <a:gridCol w="2451060">
                  <a:extLst>
                    <a:ext uri="{9D8B030D-6E8A-4147-A177-3AD203B41FA5}">
                      <a16:colId xmlns:a16="http://schemas.microsoft.com/office/drawing/2014/main" val="3685216177"/>
                    </a:ext>
                  </a:extLst>
                </a:gridCol>
              </a:tblGrid>
              <a:tr h="379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  </a:t>
                      </a:r>
                      <a:r>
                        <a:rPr lang="ko-KR" altLang="en-US" dirty="0" err="1"/>
                        <a:t>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  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97422"/>
                  </a:ext>
                </a:extLst>
              </a:tr>
              <a:tr h="379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5229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625443" y="6291456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그룹 추가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252858" y="6291456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그룹 삭제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15572" y="2712295"/>
            <a:ext cx="2540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15572" y="4543809"/>
            <a:ext cx="2540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70614" y="7163887"/>
            <a:ext cx="4626430" cy="204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86844" y="7671381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그룹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082169" y="7671381"/>
            <a:ext cx="1543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81830" y="8432530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추  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428699" y="8432530"/>
            <a:ext cx="1219200" cy="41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취  소</a:t>
            </a:r>
          </a:p>
        </p:txBody>
      </p:sp>
      <p:cxnSp>
        <p:nvCxnSpPr>
          <p:cNvPr id="36" name="직선 화살표 연결선 35"/>
          <p:cNvCxnSpPr>
            <a:cxnSpLocks/>
          </p:cNvCxnSpPr>
          <p:nvPr/>
        </p:nvCxnSpPr>
        <p:spPr>
          <a:xfrm flipH="1">
            <a:off x="7837714" y="6718696"/>
            <a:ext cx="200586" cy="44519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9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327</Words>
  <Application>Microsoft Office PowerPoint</Application>
  <PresentationFormat>와이드스크린</PresentationFormat>
  <Paragraphs>163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프로그래밍</dc:title>
  <dc:creator>주완빈</dc:creator>
  <cp:lastModifiedBy>주완빈</cp:lastModifiedBy>
  <cp:revision>18</cp:revision>
  <dcterms:created xsi:type="dcterms:W3CDTF">2017-03-22T04:40:05Z</dcterms:created>
  <dcterms:modified xsi:type="dcterms:W3CDTF">2018-04-14T13:09:15Z</dcterms:modified>
</cp:coreProperties>
</file>