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98" r:id="rId2"/>
    <p:sldId id="399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0000"/>
    <a:srgbClr val="FFE699"/>
    <a:srgbClr val="FF0000"/>
    <a:srgbClr val="FFCCCC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87989" autoAdjust="0"/>
  </p:normalViewPr>
  <p:slideViewPr>
    <p:cSldViewPr snapToGrid="0">
      <p:cViewPr varScale="1">
        <p:scale>
          <a:sx n="113" d="100"/>
          <a:sy n="113" d="100"/>
        </p:scale>
        <p:origin x="12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EDFC8-20BC-4467-8814-726535D4CAF6}" type="datetimeFigureOut">
              <a:rPr lang="fr-FR" smtClean="0"/>
              <a:t>19/03/2023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9797F-0648-47DF-A1D8-388CB07A99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74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FA8B6-074F-4013-8EF7-8A786C239B85}" type="datetime1">
              <a:rPr lang="fr-FR" smtClean="0"/>
              <a:t>19/03/2023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79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292D-BAC2-457E-88D8-769347255356}" type="datetime1">
              <a:rPr lang="fr-FR" smtClean="0"/>
              <a:t>19/03/2023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7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9E68-0E0E-436E-B9B2-D693920AD359}" type="datetime1">
              <a:rPr lang="fr-FR" smtClean="0"/>
              <a:t>19/03/2023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49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54B689A-8140-476D-AB69-8DB231457B91}" type="datetime1">
              <a:rPr lang="fr-FR" smtClean="0"/>
              <a:t>19/03/2023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6697765D-F622-4BC4-AC55-80A3CC4A834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76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120D-C98A-4B1B-8A96-93017CE79789}" type="datetime1">
              <a:rPr lang="fr-FR" smtClean="0"/>
              <a:t>19/03/2023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14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29990-10F8-48CC-850A-B674FB719D50}" type="datetime1">
              <a:rPr lang="fr-FR" smtClean="0"/>
              <a:t>19/03/2023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83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168BE-654E-4980-BDDD-23045C6B8544}" type="datetime1">
              <a:rPr lang="fr-FR" smtClean="0"/>
              <a:t>19/03/2023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77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6193-37F2-472C-876F-3F697212EAF3}" type="datetime1">
              <a:rPr lang="fr-FR" smtClean="0"/>
              <a:t>19/03/2023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91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0D7E-99C0-4BEA-BB38-82557C2808CF}" type="datetime1">
              <a:rPr lang="fr-FR" smtClean="0"/>
              <a:t>19/03/2023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08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5F72-0C01-4DA1-BC33-9D28088C56AF}" type="datetime1">
              <a:rPr lang="fr-FR" smtClean="0"/>
              <a:t>19/03/2023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68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3ED2-DB85-4020-970E-333EA718A7F3}" type="datetime1">
              <a:rPr lang="fr-FR" smtClean="0"/>
              <a:t>19/03/2023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21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492F-229E-44F9-B698-799B63D95C95}" type="datetime1">
              <a:rPr lang="fr-FR" smtClean="0"/>
              <a:t>19/03/2023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26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0688D79-7694-2A04-594C-E791427C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6524"/>
            <a:ext cx="7886700" cy="473074"/>
          </a:xfrm>
        </p:spPr>
        <p:txBody>
          <a:bodyPr>
            <a:normAutofit/>
          </a:bodyPr>
          <a:lstStyle/>
          <a:p>
            <a:r>
              <a:rPr lang="fr-FR" sz="2400" dirty="0"/>
              <a:t>Cas </a:t>
            </a:r>
            <a:r>
              <a:rPr lang="fr-FR" sz="2400" dirty="0" smtClean="0"/>
              <a:t>pratique</a:t>
            </a:r>
            <a:endParaRPr lang="fr-FR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972A6B6-304E-A2F1-1AD1-9BC19E996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68" y="1013390"/>
            <a:ext cx="8733064" cy="4351338"/>
          </a:xfrm>
        </p:spPr>
        <p:txBody>
          <a:bodyPr>
            <a:normAutofit fontScale="92500"/>
          </a:bodyPr>
          <a:lstStyle/>
          <a:p>
            <a:pPr algn="just"/>
            <a:r>
              <a:rPr lang="fr-FR" sz="1600" b="1" dirty="0">
                <a:latin typeface="Calibri" panose="020F0502020204030204" pitchFamily="34" charset="0"/>
                <a:cs typeface="Calibri" panose="020F0502020204030204" pitchFamily="34" charset="0"/>
              </a:rPr>
              <a:t>On étudie la relation entre le succès reproducteur du tétras lyre et le climat dans les Alpes.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On fait l’hypothèse que le succès reproducteur maximum est calé sur le climat moyen à long terme. </a:t>
            </a:r>
          </a:p>
          <a:p>
            <a:pPr algn="just"/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Les données proviennent de l’observatoire des galliformes de montagne, coordonné par l’ex-ONCFS. Des comptages sont effectués chaque année à date fixe (juillet) sur des sites témoins (« Unités Naturelles », UN). On compte le nombre de poules, de jeunes oiseaux, et de nichées.</a:t>
            </a:r>
          </a:p>
          <a:p>
            <a:pPr algn="just"/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Les populations de tétras lyre sont régionalisées en massifs, appelés « régions naturelles » (« RN »). Il y a deux ensembles de régions naturelles : celles des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Pré-Alpes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, et celles des Alpes Internes (régions géographiques « RG »). Les variations climatiques, topographiques et écologiques entre les deux RG et même entre les RN laissent à penser que les différentes populations de tétras n’ont ni les mêmes succès reproducteurs, ni les mêmes affinités climatiques.</a:t>
            </a:r>
          </a:p>
          <a:p>
            <a:pPr algn="just"/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On ne considère qu’une seule variable climatique : l’oscillation nord-atlantique (NAO). Il s’agit d’une anomalie de pression atmosphérique qui influe sur le climat européen. Son index est centré sur le climat de long terme (NAO = 0). Les valeurs positives de NAO correspondent, en gros, à des années plus chaudes et sèches que la moyenne – et les valeurs négatives, à des années plus froides et humides.</a:t>
            </a:r>
          </a:p>
          <a:p>
            <a:pPr algn="just"/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On s’intéresse à l’effet du climat hivernal (décembre – mars : </a:t>
            </a:r>
            <a:r>
              <a:rPr lang="fr-F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NAOdjfm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), qui a un fort impact sur la reproduction. C’est en effet en hiver que se joue le compromis survie – reproduction pour les tétras lyre</a:t>
            </a:r>
          </a:p>
          <a:p>
            <a:pPr algn="just"/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Les données sont stockées dans comptages_tetras_lyre.txt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C33FC35-DCBF-ECEF-7AD9-8FE4518B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54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0688D79-7694-2A04-594C-E791427C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6524"/>
            <a:ext cx="7886700" cy="473074"/>
          </a:xfrm>
        </p:spPr>
        <p:txBody>
          <a:bodyPr>
            <a:normAutofit/>
          </a:bodyPr>
          <a:lstStyle/>
          <a:p>
            <a:r>
              <a:rPr lang="fr-FR" sz="2400" dirty="0"/>
              <a:t>Cas </a:t>
            </a:r>
            <a:r>
              <a:rPr lang="fr-FR" sz="2400" dirty="0" smtClean="0"/>
              <a:t>pratique</a:t>
            </a:r>
            <a:endParaRPr lang="fr-FR" sz="2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EC33FC35-DCBF-ECEF-7AD9-8FE4518B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237EC340-774B-0622-5AF6-912218465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07" y="1045029"/>
            <a:ext cx="8235403" cy="43216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80154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4443</TotalTime>
  <Words>73</Words>
  <Application>Microsoft Office PowerPoint</Application>
  <PresentationFormat>Affichage à l'écran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Thème Office</vt:lpstr>
      <vt:lpstr>Cas pratique</vt:lpstr>
      <vt:lpstr>Cas pratique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Jean-Yves BARNAGAUD</dc:creator>
  <cp:lastModifiedBy>JYB</cp:lastModifiedBy>
  <cp:revision>844</cp:revision>
  <dcterms:created xsi:type="dcterms:W3CDTF">2018-03-12T11:02:05Z</dcterms:created>
  <dcterms:modified xsi:type="dcterms:W3CDTF">2023-03-19T09:52:43Z</dcterms:modified>
</cp:coreProperties>
</file>