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B4"/>
    <a:srgbClr val="E2DFE3"/>
    <a:srgbClr val="E5E0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4" autoAdjust="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A4E2-E87E-4FA5-993B-DCC6DA522014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7794C-D012-40F8-AB55-A938D24C4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0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7794C-D012-40F8-AB55-A938D24C4D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3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7794C-D012-40F8-AB55-A938D24C4D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5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6B12-DF6C-A28A-CA65-047D4F50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EBA41-FC4E-C47E-82C3-85C935F9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770D7-E5F2-88D5-5EEA-0CB5A9B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B6C59-205C-921C-2CF5-D99FB8A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FAC6B-CAB3-C3BF-7874-AC0C11D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5406B-D2C8-97BB-91E8-BA6C0A3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0A3EA6-025D-B37C-1086-D7155D64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6C748-AE31-53BB-1649-C11CCFE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99F11-03F2-CD11-8E3D-03B50521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A2BE1-6B72-3E27-11F8-6DF4CBB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A2B8D-470A-757D-0223-735A344C3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8C59A7-2A46-1551-24D3-718A649C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8569F-9566-0FC4-AAB7-73FDEAD0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D0A637-08B2-F193-6EEF-B81A8FB0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F9BD-763D-F1A9-F329-AEB7D8E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199C1-0A40-3A36-B0AA-FEDF5D8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6D621-285C-3767-62C5-C0788B67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611DE-A091-206A-9E87-E2003D6D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719AC-BBF7-F352-02C0-EE60C09D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91E80-EA0B-5653-4139-986D1C7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FCECD-1D30-3333-4EE5-B445701F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D5A86-09E4-939D-9770-D66461B2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16401-02EA-765C-244A-3F866269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5D60D-BDC9-8518-C56D-26B2CA2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4FF39-3E79-1384-4639-4DBF025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6C24-746B-276E-0DC9-50D7835C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00A04-1FE0-DC45-6F2A-9C0DB2EA8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6CFCBB-06C6-A578-D0BA-F02FD42B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420530-0C82-E63D-AB40-EEFEC987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BF302-4274-8E7B-0344-A3D785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46810E-D2C2-BA1C-4432-7CE9CE0B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26A1E-CD86-5AB0-8795-A7428C8B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33708-6B25-FCF5-8CC5-FFF905F9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563E9E-AF1E-0A2E-7752-E84865B9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D87E34-36F7-E4E2-A1CB-F52617B78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3E8A9-B66E-8560-3F94-720664EF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B3799-B76E-F2A5-1042-FA282C32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B9124-2E85-7F13-4D88-B815C510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CDBD27-71AF-A5D1-BDF2-94489B71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3AB5B-80E8-CE85-3C7B-3F7097BA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706F26-4C01-B927-2279-660BA8AC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063C9-24EE-9145-31BC-00B31FCD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5C682-014D-4095-DF98-30787DF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FFE835-E05E-C8D4-9CBD-5AC08320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EC8355-BE7A-15F7-4989-5C9394AC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C91434-9A23-9A3F-7533-3A63F7C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0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61790-0799-0794-D75E-4B890851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A91C5-A6C5-7D60-E985-FD534DB6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5AB786-863B-52CA-4FE9-6C902B92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8A21FB-F566-BD6C-8EC2-FC73ADF8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57141-9E9F-8578-4A9E-D7910F4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BCB86-5B6A-005E-0D4A-B5CCBC7B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8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DE011-2224-DC5D-D012-A7B1C228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8E6FC6-B03F-CA09-FD1B-E9075172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1A5C57-F95B-1477-74F4-B630D8AA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C435B-6355-A9C2-C125-B3350B2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D6CCD-E0E7-EC11-73A8-0564B2B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C2F94-59DD-9169-1742-CD9085DC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063B9C-818E-214D-38AF-5EFA6BC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BDFC5-4DAA-7414-A7CF-775C9DA2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B58F-B3F5-EBAD-CCED-70DC99CBC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F086C-B887-42A7-A6F3-187A52C1EDB5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FDB91-C34D-742F-DD68-81803893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29606-B4BF-F282-E1E2-1333302FB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693671E8-6732-E88F-9EFC-3D9CE8EAB7AE}"/>
              </a:ext>
            </a:extLst>
          </p:cNvPr>
          <p:cNvSpPr/>
          <p:nvPr/>
        </p:nvSpPr>
        <p:spPr>
          <a:xfrm>
            <a:off x="6105014" y="6843869"/>
            <a:ext cx="4575621" cy="1803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6A9130-D285-23FF-46E7-6001241B552B}"/>
              </a:ext>
            </a:extLst>
          </p:cNvPr>
          <p:cNvSpPr/>
          <p:nvPr/>
        </p:nvSpPr>
        <p:spPr>
          <a:xfrm>
            <a:off x="1803400" y="4483613"/>
            <a:ext cx="4217396" cy="41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91213E-93DF-8D52-F0AA-C1F68591E080}"/>
              </a:ext>
            </a:extLst>
          </p:cNvPr>
          <p:cNvSpPr/>
          <p:nvPr/>
        </p:nvSpPr>
        <p:spPr>
          <a:xfrm>
            <a:off x="1803400" y="194533"/>
            <a:ext cx="8921454" cy="41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92E4C3-4010-92D0-CCA7-EE7253A3C997}"/>
              </a:ext>
            </a:extLst>
          </p:cNvPr>
          <p:cNvSpPr/>
          <p:nvPr/>
        </p:nvSpPr>
        <p:spPr>
          <a:xfrm>
            <a:off x="6125291" y="4464322"/>
            <a:ext cx="4575621" cy="2316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4827F88-3821-9009-8EB4-EF52F3CEA489}"/>
              </a:ext>
            </a:extLst>
          </p:cNvPr>
          <p:cNvSpPr/>
          <p:nvPr/>
        </p:nvSpPr>
        <p:spPr>
          <a:xfrm>
            <a:off x="4619026" y="1904880"/>
            <a:ext cx="2253952" cy="999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distribution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of alive </a:t>
            </a:r>
            <a:r>
              <a:rPr lang="fr-FR" dirty="0" err="1">
                <a:solidFill>
                  <a:schemeClr val="tx1"/>
                </a:solidFill>
              </a:rPr>
              <a:t>individuals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732A7-BE94-FDEB-15CE-C7378ACE7966}"/>
              </a:ext>
            </a:extLst>
          </p:cNvPr>
          <p:cNvSpPr/>
          <p:nvPr/>
        </p:nvSpPr>
        <p:spPr>
          <a:xfrm>
            <a:off x="9228844" y="166289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forest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6083F-6281-FBCD-8C61-143E4B48B30F}"/>
              </a:ext>
            </a:extLst>
          </p:cNvPr>
          <p:cNvSpPr/>
          <p:nvPr/>
        </p:nvSpPr>
        <p:spPr>
          <a:xfrm>
            <a:off x="9228844" y="2306167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urban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1A69-63ED-08B1-A799-ADE9ACD21B09}"/>
              </a:ext>
            </a:extLst>
          </p:cNvPr>
          <p:cNvSpPr/>
          <p:nvPr/>
        </p:nvSpPr>
        <p:spPr>
          <a:xfrm>
            <a:off x="9228844" y="98595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agriculture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3B0EF-20A2-BD50-728B-80FFFC94BF8C}"/>
              </a:ext>
            </a:extLst>
          </p:cNvPr>
          <p:cNvSpPr/>
          <p:nvPr/>
        </p:nvSpPr>
        <p:spPr>
          <a:xfrm>
            <a:off x="9228844" y="2949438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wetlands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FDE9B-6371-52E5-149E-A7339A3BD89A}"/>
              </a:ext>
            </a:extLst>
          </p:cNvPr>
          <p:cNvSpPr/>
          <p:nvPr/>
        </p:nvSpPr>
        <p:spPr>
          <a:xfrm>
            <a:off x="9228844" y="3592709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hedgerows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E6D5-C4FF-414D-FAD3-1D43926F61B9}"/>
              </a:ext>
            </a:extLst>
          </p:cNvPr>
          <p:cNvSpPr/>
          <p:nvPr/>
        </p:nvSpPr>
        <p:spPr>
          <a:xfrm>
            <a:off x="7722562" y="1394423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DE0CD-D494-3FD5-68D0-29C99ADBD53E}"/>
              </a:ext>
            </a:extLst>
          </p:cNvPr>
          <p:cNvSpPr/>
          <p:nvPr/>
        </p:nvSpPr>
        <p:spPr>
          <a:xfrm>
            <a:off x="7722562" y="2000479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1427D-C659-8A7A-32DD-D7EDF82EE80E}"/>
              </a:ext>
            </a:extLst>
          </p:cNvPr>
          <p:cNvSpPr/>
          <p:nvPr/>
        </p:nvSpPr>
        <p:spPr>
          <a:xfrm>
            <a:off x="7722562" y="2606535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22DE3-5645-903F-5478-F8E34CEB85A2}"/>
              </a:ext>
            </a:extLst>
          </p:cNvPr>
          <p:cNvSpPr/>
          <p:nvPr/>
        </p:nvSpPr>
        <p:spPr>
          <a:xfrm>
            <a:off x="7722562" y="3201961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PC4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4EA59836-4CE6-FB5F-A7C0-971C5E0B7BBF}"/>
              </a:ext>
            </a:extLst>
          </p:cNvPr>
          <p:cNvSpPr/>
          <p:nvPr/>
        </p:nvSpPr>
        <p:spPr>
          <a:xfrm>
            <a:off x="8906321" y="985956"/>
            <a:ext cx="223284" cy="31436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856C12-2AA5-186B-63D1-3E85FE281B5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871944" y="1819730"/>
            <a:ext cx="736827" cy="4492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FFFAB-E672-89E3-5C9D-ECA752C3D4D0}"/>
              </a:ext>
            </a:extLst>
          </p:cNvPr>
          <p:cNvSpPr/>
          <p:nvPr/>
        </p:nvSpPr>
        <p:spPr>
          <a:xfrm>
            <a:off x="3329684" y="1282785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E560C35-F613-4656-49B2-D2F048B69E9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29762" y="1662896"/>
            <a:ext cx="792800" cy="606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B9EA37A-2BB0-5E83-BB86-FC521CB6F0B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2217" y="2268952"/>
            <a:ext cx="750345" cy="1356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D7744D7-AEA8-7EE7-B942-233DEC54E3D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72217" y="2537424"/>
            <a:ext cx="750345" cy="337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848874D-93A8-22C6-5A4D-8791254B17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83233" y="2606535"/>
            <a:ext cx="839329" cy="8638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789F45E-A306-7648-B084-B6D8B77D1BA4}"/>
              </a:ext>
            </a:extLst>
          </p:cNvPr>
          <p:cNvSpPr/>
          <p:nvPr/>
        </p:nvSpPr>
        <p:spPr>
          <a:xfrm>
            <a:off x="2006824" y="415902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Spatial </a:t>
            </a:r>
            <a:r>
              <a:rPr lang="fr-FR" dirty="0" err="1">
                <a:solidFill>
                  <a:sysClr val="windowText" lastClr="000000"/>
                </a:solidFill>
              </a:rPr>
              <a:t>domain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72434-2EB0-0CED-2F1A-EE048249F19A}"/>
              </a:ext>
            </a:extLst>
          </p:cNvPr>
          <p:cNvSpPr/>
          <p:nvPr/>
        </p:nvSpPr>
        <p:spPr>
          <a:xfrm>
            <a:off x="1923804" y="1325311"/>
            <a:ext cx="1254639" cy="8745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Matern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6F14EF-B760-FA49-004B-0F49C7583EEC}"/>
              </a:ext>
            </a:extLst>
          </p:cNvPr>
          <p:cNvSpPr/>
          <p:nvPr/>
        </p:nvSpPr>
        <p:spPr>
          <a:xfrm>
            <a:off x="3264558" y="42498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8AC5D99-BC88-319A-680A-B24BCCE1A81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178443" y="1762576"/>
            <a:ext cx="1363297" cy="6167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7A511-C86A-EC42-6103-5777FF4D25B3}"/>
              </a:ext>
            </a:extLst>
          </p:cNvPr>
          <p:cNvSpPr/>
          <p:nvPr/>
        </p:nvSpPr>
        <p:spPr>
          <a:xfrm>
            <a:off x="6943371" y="584624"/>
            <a:ext cx="1234416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sampling effort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C5332F1-235B-C2A5-DDD9-2D7A08CC63A7}"/>
              </a:ext>
            </a:extLst>
          </p:cNvPr>
          <p:cNvSpPr/>
          <p:nvPr/>
        </p:nvSpPr>
        <p:spPr>
          <a:xfrm>
            <a:off x="4767806" y="416060"/>
            <a:ext cx="1956391" cy="999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point records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FDC5F9B-5C9B-1E58-CFB7-6A1448B28BE5}"/>
              </a:ext>
            </a:extLst>
          </p:cNvPr>
          <p:cNvCxnSpPr>
            <a:cxnSpLocks/>
            <a:stCxn id="57" idx="4"/>
            <a:endCxn id="4" idx="0"/>
          </p:cNvCxnSpPr>
          <p:nvPr/>
        </p:nvCxnSpPr>
        <p:spPr>
          <a:xfrm>
            <a:off x="5746002" y="1415520"/>
            <a:ext cx="0" cy="489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21C83DA-67DE-8309-C218-95DA9FB20514}"/>
              </a:ext>
            </a:extLst>
          </p:cNvPr>
          <p:cNvCxnSpPr>
            <a:cxnSpLocks/>
            <a:stCxn id="56" idx="2"/>
            <a:endCxn id="4" idx="7"/>
          </p:cNvCxnSpPr>
          <p:nvPr/>
        </p:nvCxnSpPr>
        <p:spPr>
          <a:xfrm flipH="1">
            <a:off x="6542894" y="1121569"/>
            <a:ext cx="1017685" cy="9296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Accolade ouvrante 76">
            <a:extLst>
              <a:ext uri="{FF2B5EF4-FFF2-40B4-BE49-F238E27FC236}">
                <a16:creationId xmlns:a16="http://schemas.microsoft.com/office/drawing/2014/main" id="{D964DDF3-A56D-FAF8-E212-97CE3A94DFF0}"/>
              </a:ext>
            </a:extLst>
          </p:cNvPr>
          <p:cNvSpPr/>
          <p:nvPr/>
        </p:nvSpPr>
        <p:spPr>
          <a:xfrm rot="16200000">
            <a:off x="3067329" y="-125779"/>
            <a:ext cx="203350" cy="24904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87F0930-46DD-EE83-704F-72F47C5FFD1A}"/>
              </a:ext>
            </a:extLst>
          </p:cNvPr>
          <p:cNvSpPr/>
          <p:nvPr/>
        </p:nvSpPr>
        <p:spPr>
          <a:xfrm>
            <a:off x="7528994" y="5243568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distribution of </a:t>
            </a:r>
            <a:r>
              <a:rPr lang="fr-FR" dirty="0" err="1">
                <a:solidFill>
                  <a:schemeClr val="tx1"/>
                </a:solidFill>
              </a:rPr>
              <a:t>roadkills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79319B9-2E25-092B-CE15-A95F207D6286}"/>
              </a:ext>
            </a:extLst>
          </p:cNvPr>
          <p:cNvCxnSpPr>
            <a:cxnSpLocks/>
            <a:stCxn id="4" idx="4"/>
            <a:endCxn id="96" idx="0"/>
          </p:cNvCxnSpPr>
          <p:nvPr/>
        </p:nvCxnSpPr>
        <p:spPr>
          <a:xfrm>
            <a:off x="5746002" y="2904340"/>
            <a:ext cx="2761188" cy="2339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CD9D54-B12B-F6CE-BC5C-6E72D1AB67F9}"/>
              </a:ext>
            </a:extLst>
          </p:cNvPr>
          <p:cNvSpPr/>
          <p:nvPr/>
        </p:nvSpPr>
        <p:spPr>
          <a:xfrm>
            <a:off x="4455534" y="4573391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traffic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D20EA5-4FC5-B606-313E-DCED3DDA5728}"/>
              </a:ext>
            </a:extLst>
          </p:cNvPr>
          <p:cNvSpPr/>
          <p:nvPr/>
        </p:nvSpPr>
        <p:spPr>
          <a:xfrm>
            <a:off x="3256723" y="4573391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DFBD8694-3FA0-5044-C44E-08FF993D1BA6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5540054" y="4848404"/>
            <a:ext cx="1988940" cy="729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E51B84-EECA-1120-9C17-C7A0F23857D1}"/>
              </a:ext>
            </a:extLst>
          </p:cNvPr>
          <p:cNvCxnSpPr>
            <a:cxnSpLocks/>
            <a:stCxn id="145" idx="6"/>
            <a:endCxn id="96" idx="2"/>
          </p:cNvCxnSpPr>
          <p:nvPr/>
        </p:nvCxnSpPr>
        <p:spPr>
          <a:xfrm>
            <a:off x="5580734" y="5748105"/>
            <a:ext cx="19482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82A6D2E-566C-16E0-EB91-AA8FBE72455E}"/>
              </a:ext>
            </a:extLst>
          </p:cNvPr>
          <p:cNvSpPr txBox="1"/>
          <p:nvPr/>
        </p:nvSpPr>
        <p:spPr>
          <a:xfrm>
            <a:off x="8179003" y="4509732"/>
            <a:ext cx="12457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/>
              <a:t>*100 </a:t>
            </a:r>
            <a:r>
              <a:rPr lang="fr-FR" sz="1600" i="1" dirty="0" err="1"/>
              <a:t>replicates</a:t>
            </a:r>
            <a:endParaRPr lang="fr-FR" sz="16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B89F95-0EB6-755C-6BE2-D353CD5EF574}"/>
              </a:ext>
            </a:extLst>
          </p:cNvPr>
          <p:cNvSpPr/>
          <p:nvPr/>
        </p:nvSpPr>
        <p:spPr>
          <a:xfrm>
            <a:off x="2069643" y="652417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387E2C-41A5-8968-4F76-21B46715602C}"/>
              </a:ext>
            </a:extLst>
          </p:cNvPr>
          <p:cNvSpPr/>
          <p:nvPr/>
        </p:nvSpPr>
        <p:spPr>
          <a:xfrm>
            <a:off x="3203099" y="7410100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322F6C-9BF8-DCD6-81F9-A4279899D20C}"/>
              </a:ext>
            </a:extLst>
          </p:cNvPr>
          <p:cNvSpPr/>
          <p:nvPr/>
        </p:nvSpPr>
        <p:spPr>
          <a:xfrm>
            <a:off x="3205199" y="6520957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buffer 1km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A1297E7A-D865-1DE4-67F6-5F15F73BD322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015941" y="6820556"/>
            <a:ext cx="1871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E788F853-F90B-CE30-3E68-68A8945955E5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 flipH="1">
            <a:off x="3676248" y="7113719"/>
            <a:ext cx="2100" cy="296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Accolade ouvrante 134">
            <a:extLst>
              <a:ext uri="{FF2B5EF4-FFF2-40B4-BE49-F238E27FC236}">
                <a16:creationId xmlns:a16="http://schemas.microsoft.com/office/drawing/2014/main" id="{D4825A3E-4C14-2090-441B-C73F6E41011C}"/>
              </a:ext>
            </a:extLst>
          </p:cNvPr>
          <p:cNvSpPr/>
          <p:nvPr/>
        </p:nvSpPr>
        <p:spPr>
          <a:xfrm rot="10800000">
            <a:off x="4166814" y="6342443"/>
            <a:ext cx="155389" cy="183206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42A1E91-9642-D1E4-4998-9AA101BC325B}"/>
              </a:ext>
            </a:extLst>
          </p:cNvPr>
          <p:cNvSpPr/>
          <p:nvPr/>
        </p:nvSpPr>
        <p:spPr>
          <a:xfrm>
            <a:off x="4404835" y="7358886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Barrier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A3DE0770-314E-EE6E-9018-6C9BB119893F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5580734" y="6031264"/>
            <a:ext cx="2040844" cy="16240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D167AF5-B0B7-D674-E93C-4DD7FE5A9452}"/>
              </a:ext>
            </a:extLst>
          </p:cNvPr>
          <p:cNvSpPr/>
          <p:nvPr/>
        </p:nvSpPr>
        <p:spPr>
          <a:xfrm>
            <a:off x="4404835" y="6572420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6C3CF988-F9AB-3D54-FB62-83CAC8AFCB99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580734" y="5918536"/>
            <a:ext cx="1948260" cy="9502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>
            <a:extLst>
              <a:ext uri="{FF2B5EF4-FFF2-40B4-BE49-F238E27FC236}">
                <a16:creationId xmlns:a16="http://schemas.microsoft.com/office/drawing/2014/main" id="{8BF701E2-6F23-DA76-CE7A-25C269BBC722}"/>
              </a:ext>
            </a:extLst>
          </p:cNvPr>
          <p:cNvSpPr/>
          <p:nvPr/>
        </p:nvSpPr>
        <p:spPr>
          <a:xfrm>
            <a:off x="3546003" y="5234289"/>
            <a:ext cx="2034731" cy="102763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roadkills</a:t>
            </a:r>
            <a:r>
              <a:rPr lang="fr-FR" dirty="0">
                <a:solidFill>
                  <a:schemeClr val="tx1"/>
                </a:solidFill>
              </a:rPr>
              <a:t> point pattern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CD85522-9AD1-4D8A-862A-2A533857A14B}"/>
              </a:ext>
            </a:extLst>
          </p:cNvPr>
          <p:cNvSpPr txBox="1"/>
          <p:nvPr/>
        </p:nvSpPr>
        <p:spPr>
          <a:xfrm>
            <a:off x="1853644" y="3825038"/>
            <a:ext cx="26244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(a) </a:t>
            </a:r>
            <a:r>
              <a:rPr lang="fr-FR" sz="2000" b="1" dirty="0" err="1"/>
              <a:t>exposure</a:t>
            </a:r>
            <a:r>
              <a:rPr lang="fr-FR" sz="2000" b="1" dirty="0"/>
              <a:t> model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33FA33-B911-84FE-195F-F4BBA9017833}"/>
              </a:ext>
            </a:extLst>
          </p:cNvPr>
          <p:cNvSpPr txBox="1"/>
          <p:nvPr/>
        </p:nvSpPr>
        <p:spPr>
          <a:xfrm>
            <a:off x="8813469" y="6283032"/>
            <a:ext cx="19496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(c) </a:t>
            </a:r>
            <a:r>
              <a:rPr lang="fr-FR" sz="2000" b="1" dirty="0" err="1"/>
              <a:t>risk</a:t>
            </a:r>
            <a:r>
              <a:rPr lang="fr-FR" sz="2000" b="1" dirty="0"/>
              <a:t> model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FDC87B1B-6EE5-9C30-F9C7-A91195E502F6}"/>
              </a:ext>
            </a:extLst>
          </p:cNvPr>
          <p:cNvSpPr txBox="1"/>
          <p:nvPr/>
        </p:nvSpPr>
        <p:spPr>
          <a:xfrm>
            <a:off x="1832664" y="8198753"/>
            <a:ext cx="24370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(b) danger model</a:t>
            </a:r>
          </a:p>
        </p:txBody>
      </p: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A49FB1AF-8294-7D95-D090-2E2C08486FFE}"/>
              </a:ext>
            </a:extLst>
          </p:cNvPr>
          <p:cNvCxnSpPr>
            <a:cxnSpLocks/>
            <a:stCxn id="96" idx="4"/>
            <a:endCxn id="184" idx="0"/>
          </p:cNvCxnSpPr>
          <p:nvPr/>
        </p:nvCxnSpPr>
        <p:spPr>
          <a:xfrm>
            <a:off x="8507190" y="6267377"/>
            <a:ext cx="1233989" cy="1188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BC998DC4-EA69-2816-9883-7B6EAADCD1DF}"/>
              </a:ext>
            </a:extLst>
          </p:cNvPr>
          <p:cNvSpPr txBox="1"/>
          <p:nvPr/>
        </p:nvSpPr>
        <p:spPr>
          <a:xfrm>
            <a:off x="6593139" y="7437419"/>
            <a:ext cx="1245781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predictive</a:t>
            </a:r>
            <a:r>
              <a:rPr lang="fr-FR" dirty="0"/>
              <a:t> mapping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08799158-12DF-B8B0-1132-2C7F5E109404}"/>
              </a:ext>
            </a:extLst>
          </p:cNvPr>
          <p:cNvSpPr txBox="1"/>
          <p:nvPr/>
        </p:nvSpPr>
        <p:spPr>
          <a:xfrm>
            <a:off x="9002652" y="7456119"/>
            <a:ext cx="147705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inference</a:t>
            </a:r>
            <a:r>
              <a:rPr lang="fr-FR" dirty="0"/>
              <a:t> on </a:t>
            </a:r>
            <a:r>
              <a:rPr lang="fr-FR" dirty="0" err="1"/>
              <a:t>processes</a:t>
            </a:r>
            <a:endParaRPr lang="fr-FR" dirty="0"/>
          </a:p>
        </p:txBody>
      </p: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52E9C9A2-9CF9-9A96-1D30-EE6CD367846A}"/>
              </a:ext>
            </a:extLst>
          </p:cNvPr>
          <p:cNvCxnSpPr>
            <a:cxnSpLocks/>
            <a:endCxn id="183" idx="0"/>
          </p:cNvCxnSpPr>
          <p:nvPr/>
        </p:nvCxnSpPr>
        <p:spPr>
          <a:xfrm flipH="1">
            <a:off x="7216030" y="6260479"/>
            <a:ext cx="1341404" cy="11769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E7900E4E-048E-C556-5328-5ED45262F44C}"/>
              </a:ext>
            </a:extLst>
          </p:cNvPr>
          <p:cNvSpPr txBox="1"/>
          <p:nvPr/>
        </p:nvSpPr>
        <p:spPr>
          <a:xfrm>
            <a:off x="8801894" y="8243498"/>
            <a:ext cx="19496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(d) outputs</a:t>
            </a:r>
          </a:p>
        </p:txBody>
      </p:sp>
    </p:spTree>
    <p:extLst>
      <p:ext uri="{BB962C8B-B14F-4D97-AF65-F5344CB8AC3E}">
        <p14:creationId xmlns:p14="http://schemas.microsoft.com/office/powerpoint/2010/main" val="3074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FD83950-B2A6-8DBB-0F67-088FE6E28E0F}"/>
              </a:ext>
            </a:extLst>
          </p:cNvPr>
          <p:cNvSpPr/>
          <p:nvPr/>
        </p:nvSpPr>
        <p:spPr>
          <a:xfrm>
            <a:off x="4202500" y="3332506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Roadkill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risk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96FA2D-78A3-D8DE-788A-22F5958FDB6B}"/>
              </a:ext>
            </a:extLst>
          </p:cNvPr>
          <p:cNvSpPr/>
          <p:nvPr/>
        </p:nvSpPr>
        <p:spPr>
          <a:xfrm>
            <a:off x="4202500" y="1534034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Exposure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D27614-21E2-B299-41E9-EE0BD9C31152}"/>
              </a:ext>
            </a:extLst>
          </p:cNvPr>
          <p:cNvSpPr/>
          <p:nvPr/>
        </p:nvSpPr>
        <p:spPr>
          <a:xfrm>
            <a:off x="4202500" y="4932707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Danger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D2D756-0DCE-6579-53CD-8D9A092073BE}"/>
              </a:ext>
            </a:extLst>
          </p:cNvPr>
          <p:cNvSpPr/>
          <p:nvPr/>
        </p:nvSpPr>
        <p:spPr>
          <a:xfrm>
            <a:off x="7479986" y="1543279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sampling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9D4E576-61CF-478C-DF1A-19D6335D6845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180696" y="2557843"/>
            <a:ext cx="0" cy="77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6D0DB86-AF73-6FC3-F7D7-5D7856F5DDB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180696" y="4356315"/>
            <a:ext cx="0" cy="576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7A72D-941B-35E0-95D8-E5E83A637843}"/>
              </a:ext>
            </a:extLst>
          </p:cNvPr>
          <p:cNvSpPr/>
          <p:nvPr/>
        </p:nvSpPr>
        <p:spPr>
          <a:xfrm>
            <a:off x="176240" y="144699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forest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1BD84-0894-C9FD-7E93-E949273D2C53}"/>
              </a:ext>
            </a:extLst>
          </p:cNvPr>
          <p:cNvSpPr/>
          <p:nvPr/>
        </p:nvSpPr>
        <p:spPr>
          <a:xfrm>
            <a:off x="176240" y="2090267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urban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BF86E-8AA4-E7E1-4860-291665BC72EC}"/>
              </a:ext>
            </a:extLst>
          </p:cNvPr>
          <p:cNvSpPr/>
          <p:nvPr/>
        </p:nvSpPr>
        <p:spPr>
          <a:xfrm>
            <a:off x="176240" y="77005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agriculture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D463E-1943-9D1A-DE8B-3B0DE9193C34}"/>
              </a:ext>
            </a:extLst>
          </p:cNvPr>
          <p:cNvSpPr/>
          <p:nvPr/>
        </p:nvSpPr>
        <p:spPr>
          <a:xfrm>
            <a:off x="176240" y="2733538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wetlands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F9B99-2A08-F4ED-58FD-575A7A130B92}"/>
              </a:ext>
            </a:extLst>
          </p:cNvPr>
          <p:cNvSpPr/>
          <p:nvPr/>
        </p:nvSpPr>
        <p:spPr>
          <a:xfrm>
            <a:off x="176240" y="3376809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hedgerows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C7E20656-46EF-C923-7E15-FB703EC944D0}"/>
              </a:ext>
            </a:extLst>
          </p:cNvPr>
          <p:cNvSpPr/>
          <p:nvPr/>
        </p:nvSpPr>
        <p:spPr>
          <a:xfrm flipH="1">
            <a:off x="1517417" y="770056"/>
            <a:ext cx="223284" cy="31436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3663159-BA6F-39B2-0EC4-C55341DC05A6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2802478" y="1110593"/>
            <a:ext cx="1374622" cy="7242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E3D20D8-AD39-A3AB-CF87-1EE50788BBC0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2799010" y="1906261"/>
            <a:ext cx="1302644" cy="88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4BC40B6-3644-D32B-B539-AAF49DB40BBA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799010" y="2138705"/>
            <a:ext cx="1302644" cy="5650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78D69F7-543F-393C-CF6F-7B4E84280397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2784746" y="2284994"/>
            <a:ext cx="1392354" cy="1220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61B08A2-35AC-CAA3-AB18-0BF5C52030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205797" y="620413"/>
            <a:ext cx="742397" cy="9013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79918-2A0E-DFA6-996C-22EDD9B541DE}"/>
              </a:ext>
            </a:extLst>
          </p:cNvPr>
          <p:cNvSpPr/>
          <p:nvPr/>
        </p:nvSpPr>
        <p:spPr>
          <a:xfrm>
            <a:off x="5405934" y="83468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74712C-D02E-538E-C93B-0E2611E60C97}"/>
              </a:ext>
            </a:extLst>
          </p:cNvPr>
          <p:cNvSpPr/>
          <p:nvPr/>
        </p:nvSpPr>
        <p:spPr>
          <a:xfrm>
            <a:off x="4083074" y="-78341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Spatial </a:t>
            </a:r>
            <a:r>
              <a:rPr lang="fr-FR" dirty="0" err="1">
                <a:solidFill>
                  <a:sysClr val="windowText" lastClr="000000"/>
                </a:solidFill>
              </a:rPr>
              <a:t>domain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B64AEC-DD4E-EF5F-B4CB-FC11D49DA1D5}"/>
              </a:ext>
            </a:extLst>
          </p:cNvPr>
          <p:cNvSpPr/>
          <p:nvPr/>
        </p:nvSpPr>
        <p:spPr>
          <a:xfrm>
            <a:off x="4000054" y="125994"/>
            <a:ext cx="1254639" cy="8745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Matern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CC582E-1F4F-8818-51AE-EA3C33949B13}"/>
              </a:ext>
            </a:extLst>
          </p:cNvPr>
          <p:cNvSpPr/>
          <p:nvPr/>
        </p:nvSpPr>
        <p:spPr>
          <a:xfrm>
            <a:off x="5340808" y="-774332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CDFDCBA-9DC2-367C-DDEF-D8261367993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627374" y="1000524"/>
            <a:ext cx="578423" cy="5212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ccolade ouvrante 56">
            <a:extLst>
              <a:ext uri="{FF2B5EF4-FFF2-40B4-BE49-F238E27FC236}">
                <a16:creationId xmlns:a16="http://schemas.microsoft.com/office/drawing/2014/main" id="{56FBA2BC-EFFB-47DC-10E3-B9E8DB83CFDC}"/>
              </a:ext>
            </a:extLst>
          </p:cNvPr>
          <p:cNvSpPr/>
          <p:nvPr/>
        </p:nvSpPr>
        <p:spPr>
          <a:xfrm rot="16200000">
            <a:off x="5092779" y="-1325096"/>
            <a:ext cx="203350" cy="24904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B3F83683-3610-B5BF-8260-083C394D9E0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58891" y="2045939"/>
            <a:ext cx="1321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E2D8E620-92C4-55E1-4D67-C9FB2FBBD227}"/>
              </a:ext>
            </a:extLst>
          </p:cNvPr>
          <p:cNvCxnSpPr>
            <a:cxnSpLocks/>
            <a:stCxn id="105" idx="3"/>
          </p:cNvCxnSpPr>
          <p:nvPr/>
        </p:nvCxnSpPr>
        <p:spPr>
          <a:xfrm flipH="1" flipV="1">
            <a:off x="6158891" y="3835039"/>
            <a:ext cx="4255681" cy="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C55EAC6-8C30-4F1A-3CFA-462B40439AB6}"/>
              </a:ext>
            </a:extLst>
          </p:cNvPr>
          <p:cNvSpPr/>
          <p:nvPr/>
        </p:nvSpPr>
        <p:spPr>
          <a:xfrm>
            <a:off x="1036456" y="4337290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traffic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F30E31-D225-D351-7059-5E815274FBE3}"/>
              </a:ext>
            </a:extLst>
          </p:cNvPr>
          <p:cNvSpPr/>
          <p:nvPr/>
        </p:nvSpPr>
        <p:spPr>
          <a:xfrm>
            <a:off x="-162355" y="4337290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0006622A-7F93-216E-30FF-28599B1BD97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2120976" y="4612303"/>
            <a:ext cx="1988940" cy="729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515A06B-16B5-080B-F5A3-89F87338B034}"/>
              </a:ext>
            </a:extLst>
          </p:cNvPr>
          <p:cNvSpPr/>
          <p:nvPr/>
        </p:nvSpPr>
        <p:spPr>
          <a:xfrm>
            <a:off x="-1349435" y="6288074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577AE1-6460-53B0-F61A-55FEA631FF89}"/>
              </a:ext>
            </a:extLst>
          </p:cNvPr>
          <p:cNvSpPr/>
          <p:nvPr/>
        </p:nvSpPr>
        <p:spPr>
          <a:xfrm>
            <a:off x="-215979" y="7173999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C47508-8D27-B525-13A9-1094DF72D2A1}"/>
              </a:ext>
            </a:extLst>
          </p:cNvPr>
          <p:cNvSpPr/>
          <p:nvPr/>
        </p:nvSpPr>
        <p:spPr>
          <a:xfrm>
            <a:off x="-213879" y="6284856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buffer 1km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43CF06CA-7D4D-D41E-948F-CABFCD9FE91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-403137" y="6584455"/>
            <a:ext cx="1871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107E0181-DE28-795B-3D1E-A104A7BC35FD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 flipH="1">
            <a:off x="257170" y="6877618"/>
            <a:ext cx="2100" cy="296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ccolade ouvrante 88">
            <a:extLst>
              <a:ext uri="{FF2B5EF4-FFF2-40B4-BE49-F238E27FC236}">
                <a16:creationId xmlns:a16="http://schemas.microsoft.com/office/drawing/2014/main" id="{20048CEA-FDF3-1101-AE07-A7132D675164}"/>
              </a:ext>
            </a:extLst>
          </p:cNvPr>
          <p:cNvSpPr/>
          <p:nvPr/>
        </p:nvSpPr>
        <p:spPr>
          <a:xfrm rot="10800000">
            <a:off x="747736" y="6106342"/>
            <a:ext cx="155389" cy="183206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0555FF-1D5C-9714-C12C-974EA855A5C8}"/>
              </a:ext>
            </a:extLst>
          </p:cNvPr>
          <p:cNvSpPr/>
          <p:nvPr/>
        </p:nvSpPr>
        <p:spPr>
          <a:xfrm>
            <a:off x="985757" y="7122785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Barrier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499EAC5-E836-9951-F9C4-179B0AF5B9EB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2161656" y="5795163"/>
            <a:ext cx="2040844" cy="16240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46D490-393C-DA64-CBF4-A028A2BB982B}"/>
              </a:ext>
            </a:extLst>
          </p:cNvPr>
          <p:cNvSpPr/>
          <p:nvPr/>
        </p:nvSpPr>
        <p:spPr>
          <a:xfrm>
            <a:off x="985757" y="6336319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6E63664A-DED0-A202-1E60-3408A3880C7E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2161656" y="5682435"/>
            <a:ext cx="1948260" cy="9502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CC8FE8C7-F394-8BDC-92B2-FF6630E31C9F}"/>
              </a:ext>
            </a:extLst>
          </p:cNvPr>
          <p:cNvCxnSpPr>
            <a:cxnSpLocks/>
            <a:stCxn id="102" idx="3"/>
            <a:endCxn id="7" idx="6"/>
          </p:cNvCxnSpPr>
          <p:nvPr/>
        </p:nvCxnSpPr>
        <p:spPr>
          <a:xfrm flipH="1">
            <a:off x="9436377" y="2055183"/>
            <a:ext cx="9781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6F09E59-736C-9FA6-502D-8D4D43D832FF}"/>
              </a:ext>
            </a:extLst>
          </p:cNvPr>
          <p:cNvSpPr/>
          <p:nvPr/>
        </p:nvSpPr>
        <p:spPr>
          <a:xfrm flipH="1">
            <a:off x="10414572" y="1683088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Alive animal records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29CC78-43B3-B9F1-79BD-360E1B14CE88}"/>
              </a:ext>
            </a:extLst>
          </p:cNvPr>
          <p:cNvSpPr/>
          <p:nvPr/>
        </p:nvSpPr>
        <p:spPr>
          <a:xfrm flipH="1">
            <a:off x="10414572" y="3467100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Roadkill</a:t>
            </a:r>
            <a:r>
              <a:rPr lang="fr-FR" dirty="0">
                <a:solidFill>
                  <a:sysClr val="windowText" lastClr="000000"/>
                </a:solidFill>
              </a:rPr>
              <a:t>  records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519705F-F685-C041-B3AC-4FADD99A0664}"/>
              </a:ext>
            </a:extLst>
          </p:cNvPr>
          <p:cNvSpPr/>
          <p:nvPr/>
        </p:nvSpPr>
        <p:spPr>
          <a:xfrm flipH="1">
            <a:off x="6831399" y="-1697539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records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71563-769C-160A-8C1B-1E9CD7C4CC05}"/>
              </a:ext>
            </a:extLst>
          </p:cNvPr>
          <p:cNvSpPr/>
          <p:nvPr/>
        </p:nvSpPr>
        <p:spPr>
          <a:xfrm flipH="1">
            <a:off x="8418899" y="-1697539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sampling dates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A6A5DD-F62C-6897-BC64-CCA4BBE30817}"/>
              </a:ext>
            </a:extLst>
          </p:cNvPr>
          <p:cNvSpPr/>
          <p:nvPr/>
        </p:nvSpPr>
        <p:spPr>
          <a:xfrm flipH="1">
            <a:off x="6856799" y="-855334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</a:t>
            </a:r>
            <a:r>
              <a:rPr lang="fr-FR" dirty="0" err="1">
                <a:solidFill>
                  <a:sysClr val="windowText" lastClr="000000"/>
                </a:solidFill>
              </a:rPr>
              <a:t>observers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73D2F79-895C-67FD-2448-B1863265BA50}"/>
              </a:ext>
            </a:extLst>
          </p:cNvPr>
          <p:cNvSpPr/>
          <p:nvPr/>
        </p:nvSpPr>
        <p:spPr>
          <a:xfrm flipH="1">
            <a:off x="8470900" y="-855334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</a:t>
            </a:r>
            <a:r>
              <a:rPr lang="fr-FR" dirty="0" err="1">
                <a:solidFill>
                  <a:sysClr val="windowText" lastClr="000000"/>
                </a:solidFill>
              </a:rPr>
              <a:t>species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2" name="Accolade ouvrante 111">
            <a:extLst>
              <a:ext uri="{FF2B5EF4-FFF2-40B4-BE49-F238E27FC236}">
                <a16:creationId xmlns:a16="http://schemas.microsoft.com/office/drawing/2014/main" id="{9F06D85D-B8FD-1246-BEEC-A3CE60C6DA87}"/>
              </a:ext>
            </a:extLst>
          </p:cNvPr>
          <p:cNvSpPr/>
          <p:nvPr/>
        </p:nvSpPr>
        <p:spPr>
          <a:xfrm rot="16200000">
            <a:off x="8328919" y="-1614835"/>
            <a:ext cx="158852" cy="315238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FECB2D06-2696-9203-6144-6B5D27A02B4B}"/>
              </a:ext>
            </a:extLst>
          </p:cNvPr>
          <p:cNvSpPr/>
          <p:nvPr/>
        </p:nvSpPr>
        <p:spPr>
          <a:xfrm>
            <a:off x="1824284" y="747645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08BD7A7-4902-CD8E-284A-D68057611669}"/>
              </a:ext>
            </a:extLst>
          </p:cNvPr>
          <p:cNvSpPr/>
          <p:nvPr/>
        </p:nvSpPr>
        <p:spPr>
          <a:xfrm>
            <a:off x="1820816" y="1543313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2A2B7FB-449A-B284-2463-45713D2E999B}"/>
              </a:ext>
            </a:extLst>
          </p:cNvPr>
          <p:cNvSpPr/>
          <p:nvPr/>
        </p:nvSpPr>
        <p:spPr>
          <a:xfrm>
            <a:off x="1820816" y="2340804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4FE2B3C-05D8-330B-B734-66CFF5C2EDA7}"/>
              </a:ext>
            </a:extLst>
          </p:cNvPr>
          <p:cNvSpPr/>
          <p:nvPr/>
        </p:nvSpPr>
        <p:spPr>
          <a:xfrm>
            <a:off x="1806552" y="3142382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PC4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FDFA732-BA0D-5B9F-BA2F-002CF3FDEB09}"/>
              </a:ext>
            </a:extLst>
          </p:cNvPr>
          <p:cNvSpPr/>
          <p:nvPr/>
        </p:nvSpPr>
        <p:spPr>
          <a:xfrm>
            <a:off x="7919248" y="67618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A5A2614-7825-F1D8-4C94-916532515388}"/>
              </a:ext>
            </a:extLst>
          </p:cNvPr>
          <p:cNvCxnSpPr>
            <a:cxnSpLocks/>
            <a:stCxn id="123" idx="4"/>
            <a:endCxn id="7" idx="0"/>
          </p:cNvCxnSpPr>
          <p:nvPr/>
        </p:nvCxnSpPr>
        <p:spPr>
          <a:xfrm>
            <a:off x="8408345" y="793513"/>
            <a:ext cx="0" cy="749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llipse 136">
            <a:extLst>
              <a:ext uri="{FF2B5EF4-FFF2-40B4-BE49-F238E27FC236}">
                <a16:creationId xmlns:a16="http://schemas.microsoft.com/office/drawing/2014/main" id="{FA460C05-D8BD-7E6C-258E-F4E5DAFB06EA}"/>
              </a:ext>
            </a:extLst>
          </p:cNvPr>
          <p:cNvSpPr/>
          <p:nvPr/>
        </p:nvSpPr>
        <p:spPr>
          <a:xfrm>
            <a:off x="3410763" y="2720246"/>
            <a:ext cx="2686444" cy="12320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Risk model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2620B02-6606-D076-25D0-0046FA134FBF}"/>
              </a:ext>
            </a:extLst>
          </p:cNvPr>
          <p:cNvSpPr/>
          <p:nvPr/>
        </p:nvSpPr>
        <p:spPr>
          <a:xfrm>
            <a:off x="3116946" y="227860"/>
            <a:ext cx="3082781" cy="1567448"/>
          </a:xfrm>
          <a:prstGeom prst="ellipse">
            <a:avLst/>
          </a:prstGeom>
          <a:solidFill>
            <a:srgbClr val="F2DC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Spatial </a:t>
            </a:r>
            <a:r>
              <a:rPr lang="fr-FR" b="1" dirty="0" err="1">
                <a:solidFill>
                  <a:schemeClr val="tx1"/>
                </a:solidFill>
              </a:rPr>
              <a:t>random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effects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3E69A7A-210D-C273-AD2D-66121636A316}"/>
              </a:ext>
            </a:extLst>
          </p:cNvPr>
          <p:cNvGrpSpPr/>
          <p:nvPr/>
        </p:nvGrpSpPr>
        <p:grpSpPr>
          <a:xfrm>
            <a:off x="3076057" y="4555921"/>
            <a:ext cx="2682215" cy="1022266"/>
            <a:chOff x="2508911" y="3777072"/>
            <a:chExt cx="2682215" cy="1022266"/>
          </a:xfrm>
          <a:solidFill>
            <a:srgbClr val="FFFFFF"/>
          </a:solidFill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15B2AE7B-9E00-D8CD-C8AA-0EE22FB6C4FD}"/>
                </a:ext>
              </a:extLst>
            </p:cNvPr>
            <p:cNvSpPr/>
            <p:nvPr/>
          </p:nvSpPr>
          <p:spPr>
            <a:xfrm>
              <a:off x="2508911" y="3777072"/>
              <a:ext cx="2682215" cy="102226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8BB3174-9AEA-4D2D-3B20-DAC6CDAAC7DA}"/>
                </a:ext>
              </a:extLst>
            </p:cNvPr>
            <p:cNvSpPr txBox="1"/>
            <p:nvPr/>
          </p:nvSpPr>
          <p:spPr>
            <a:xfrm>
              <a:off x="2628545" y="3801850"/>
              <a:ext cx="243130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/>
                <a:t>Observed</a:t>
              </a:r>
              <a:r>
                <a:rPr lang="fr-FR" b="1" dirty="0"/>
                <a:t> data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AD8DED-4E25-D0DE-53C9-DCC01A690A3B}"/>
                  </a:ext>
                </a:extLst>
              </p:cNvPr>
              <p:cNvSpPr txBox="1"/>
              <p:nvPr/>
            </p:nvSpPr>
            <p:spPr>
              <a:xfrm>
                <a:off x="2928993" y="5038876"/>
                <a:ext cx="1384300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1400" b="0" i="1">
                              <a:latin typeface="Cambria Math" panose="02040503050406030204" pitchFamily="18" charset="0"/>
                            </a:rPr>
                            <m:t>rk</m:t>
                          </m:r>
                        </m:sup>
                      </m:sSubSup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AD8DED-4E25-D0DE-53C9-DCC01A69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93" y="5038876"/>
                <a:ext cx="1384300" cy="361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D5A59F-E89A-3C61-288A-6B74ED47CF0B}"/>
                  </a:ext>
                </a:extLst>
              </p:cNvPr>
              <p:cNvSpPr txBox="1"/>
              <p:nvPr/>
            </p:nvSpPr>
            <p:spPr>
              <a:xfrm>
                <a:off x="4230304" y="5050417"/>
                <a:ext cx="1384300" cy="362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1400" b="0" i="1">
                              <a:latin typeface="Cambria Math" panose="02040503050406030204" pitchFamily="18" charset="0"/>
                            </a:rPr>
                            <m:t>lv</m:t>
                          </m:r>
                        </m:sup>
                      </m:sSubSup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D5A59F-E89A-3C61-288A-6B74E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04" y="5050417"/>
                <a:ext cx="1384300" cy="362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F497C3-B171-BB7D-D4FE-DCABFC91E315}"/>
                  </a:ext>
                </a:extLst>
              </p:cNvPr>
              <p:cNvSpPr txBox="1"/>
              <p:nvPr/>
            </p:nvSpPr>
            <p:spPr>
              <a:xfrm>
                <a:off x="6334125" y="5025365"/>
                <a:ext cx="1117600" cy="362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sz="1400" b="0" i="1">
                              <a:latin typeface="Cambria Math" panose="02040503050406030204" pitchFamily="18" charset="0"/>
                            </a:rPr>
                            <m:t>lv</m:t>
                          </m:r>
                        </m:sup>
                      </m:sSubSup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F497C3-B171-BB7D-D4FE-DCABFC91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5" y="5025365"/>
                <a:ext cx="1117600" cy="362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024077A-B712-2E3B-E127-A93617CB6C23}"/>
              </a:ext>
            </a:extLst>
          </p:cNvPr>
          <p:cNvCxnSpPr>
            <a:cxnSpLocks/>
            <a:stCxn id="137" idx="3"/>
          </p:cNvCxnSpPr>
          <p:nvPr/>
        </p:nvCxnSpPr>
        <p:spPr>
          <a:xfrm flipH="1">
            <a:off x="3420288" y="3771860"/>
            <a:ext cx="383896" cy="12951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33F015-D8E7-6DB8-6B8B-E8252FDCF861}"/>
              </a:ext>
            </a:extLst>
          </p:cNvPr>
          <p:cNvCxnSpPr>
            <a:cxnSpLocks/>
          </p:cNvCxnSpPr>
          <p:nvPr/>
        </p:nvCxnSpPr>
        <p:spPr>
          <a:xfrm>
            <a:off x="5447493" y="3877053"/>
            <a:ext cx="886632" cy="10977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754EA8-5992-E327-26D3-1C9760C4C102}"/>
              </a:ext>
            </a:extLst>
          </p:cNvPr>
          <p:cNvCxnSpPr>
            <a:cxnSpLocks/>
          </p:cNvCxnSpPr>
          <p:nvPr/>
        </p:nvCxnSpPr>
        <p:spPr>
          <a:xfrm flipH="1">
            <a:off x="7176333" y="5224788"/>
            <a:ext cx="51034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D75F9C1-C1B6-E056-CE1D-53A859332BC2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2545151" y="3328428"/>
            <a:ext cx="87631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303D1512-FB86-199F-1FBB-AF8E2E544E5A}"/>
              </a:ext>
            </a:extLst>
          </p:cNvPr>
          <p:cNvGrpSpPr/>
          <p:nvPr/>
        </p:nvGrpSpPr>
        <p:grpSpPr>
          <a:xfrm>
            <a:off x="-164536" y="2712406"/>
            <a:ext cx="2709687" cy="1232043"/>
            <a:chOff x="-461588" y="2757367"/>
            <a:chExt cx="2709687" cy="1232043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D6EF958C-6E03-AC1D-25E2-F225401C0484}"/>
                </a:ext>
              </a:extLst>
            </p:cNvPr>
            <p:cNvSpPr/>
            <p:nvPr/>
          </p:nvSpPr>
          <p:spPr>
            <a:xfrm>
              <a:off x="-438345" y="2757367"/>
              <a:ext cx="2686444" cy="1232043"/>
            </a:xfrm>
            <a:prstGeom prst="ellipse">
              <a:avLst/>
            </a:prstGeom>
            <a:solidFill>
              <a:srgbClr val="E2D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Danger model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2D4E2EC-C2DE-0CDD-3AA9-E3F59AAA1703}"/>
                    </a:ext>
                  </a:extLst>
                </p:cNvPr>
                <p:cNvSpPr txBox="1"/>
                <p:nvPr/>
              </p:nvSpPr>
              <p:spPr>
                <a:xfrm>
                  <a:off x="-461588" y="3197214"/>
                  <a:ext cx="2533650" cy="6971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400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  <m:t>PC</m:t>
                                </m:r>
                              </m:e>
                              <m:sub>
                                <m: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2D4E2EC-C2DE-0CDD-3AA9-E3F59AAA1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1588" y="3197214"/>
                  <a:ext cx="2533650" cy="6971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E87AF2-CB0A-56E9-A8CE-E64DD4D49FAE}"/>
              </a:ext>
            </a:extLst>
          </p:cNvPr>
          <p:cNvCxnSpPr>
            <a:cxnSpLocks/>
            <a:stCxn id="82" idx="4"/>
            <a:endCxn id="35" idx="0"/>
          </p:cNvCxnSpPr>
          <p:nvPr/>
        </p:nvCxnSpPr>
        <p:spPr>
          <a:xfrm>
            <a:off x="7959869" y="4703369"/>
            <a:ext cx="0" cy="3548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DFA93E3-64BD-5833-5C54-F1CE783B2C9B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5455967" y="1374438"/>
            <a:ext cx="7437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6170C15-B143-25DE-B1B8-5A8AA2447481}"/>
              </a:ext>
            </a:extLst>
          </p:cNvPr>
          <p:cNvCxnSpPr>
            <a:cxnSpLocks/>
          </p:cNvCxnSpPr>
          <p:nvPr/>
        </p:nvCxnSpPr>
        <p:spPr>
          <a:xfrm flipH="1">
            <a:off x="6014440" y="2598547"/>
            <a:ext cx="920942" cy="5164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A10CA1A-8BD0-3151-3D8C-E231B70E004B}"/>
                  </a:ext>
                </a:extLst>
              </p:cNvPr>
              <p:cNvSpPr txBox="1"/>
              <p:nvPr/>
            </p:nvSpPr>
            <p:spPr>
              <a:xfrm>
                <a:off x="3279814" y="3336267"/>
                <a:ext cx="2857500" cy="319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A10CA1A-8BD0-3151-3D8C-E231B70E0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14" y="3336267"/>
                <a:ext cx="2857500" cy="319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EEF00BE-A8AE-C883-D38B-5A770B21440A}"/>
                  </a:ext>
                </a:extLst>
              </p:cNvPr>
              <p:cNvSpPr txBox="1"/>
              <p:nvPr/>
            </p:nvSpPr>
            <p:spPr>
              <a:xfrm>
                <a:off x="7489969" y="5058216"/>
                <a:ext cx="11176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7EEF00BE-A8AE-C883-D38B-5A770B21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969" y="5058216"/>
                <a:ext cx="1117600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89223B0-BF01-99EC-E84A-F895458EA4E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33233" y="5206793"/>
            <a:ext cx="110089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1739DF6-2A5A-6A8B-5C33-689497B83CEE}"/>
              </a:ext>
            </a:extLst>
          </p:cNvPr>
          <p:cNvSpPr/>
          <p:nvPr/>
        </p:nvSpPr>
        <p:spPr>
          <a:xfrm>
            <a:off x="6616647" y="3471326"/>
            <a:ext cx="2686444" cy="1232043"/>
          </a:xfrm>
          <a:prstGeom prst="ellipse">
            <a:avLst/>
          </a:prstGeom>
          <a:solidFill>
            <a:srgbClr val="E2DF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Sampling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870A238-5085-F25E-3800-44C8411B84B1}"/>
                  </a:ext>
                </a:extLst>
              </p:cNvPr>
              <p:cNvSpPr txBox="1"/>
              <p:nvPr/>
            </p:nvSpPr>
            <p:spPr>
              <a:xfrm>
                <a:off x="6753369" y="4128239"/>
                <a:ext cx="2413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1400" b="0" i="1">
                          <a:latin typeface="Cambria Math" panose="02040503050406030204" pitchFamily="18" charset="0"/>
                        </a:rPr>
                        <m:t>SAMPLING</m:t>
                      </m:r>
                      <m:d>
                        <m:dPr>
                          <m:ctrlPr>
                            <a:rPr lang="fr-FR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870A238-5085-F25E-3800-44C8411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369" y="4128239"/>
                <a:ext cx="24130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e 98">
            <a:extLst>
              <a:ext uri="{FF2B5EF4-FFF2-40B4-BE49-F238E27FC236}">
                <a16:creationId xmlns:a16="http://schemas.microsoft.com/office/drawing/2014/main" id="{F80F631D-2606-1EF6-ADC4-1FE100FEE87F}"/>
              </a:ext>
            </a:extLst>
          </p:cNvPr>
          <p:cNvGrpSpPr/>
          <p:nvPr/>
        </p:nvGrpSpPr>
        <p:grpSpPr>
          <a:xfrm>
            <a:off x="6753369" y="1663239"/>
            <a:ext cx="2704129" cy="1232043"/>
            <a:chOff x="5751745" y="1818153"/>
            <a:chExt cx="2704129" cy="1232043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F814F16C-3C12-6DAD-E4DC-FE867C916C0E}"/>
                </a:ext>
              </a:extLst>
            </p:cNvPr>
            <p:cNvSpPr/>
            <p:nvPr/>
          </p:nvSpPr>
          <p:spPr>
            <a:xfrm>
              <a:off x="5769430" y="1818153"/>
              <a:ext cx="2686444" cy="1232043"/>
            </a:xfrm>
            <a:prstGeom prst="ellipse">
              <a:avLst/>
            </a:prstGeom>
            <a:solidFill>
              <a:srgbClr val="E2D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 err="1">
                  <a:solidFill>
                    <a:schemeClr val="tx1"/>
                  </a:solidFill>
                </a:rPr>
                <a:t>Exposure</a:t>
              </a:r>
              <a:r>
                <a:rPr lang="fr-FR" b="1" dirty="0">
                  <a:solidFill>
                    <a:schemeClr val="tx1"/>
                  </a:solidFill>
                </a:rPr>
                <a:t> model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88126D96-3622-FF73-1E99-6A1E54EDFE55}"/>
                    </a:ext>
                  </a:extLst>
                </p:cNvPr>
                <p:cNvSpPr txBox="1"/>
                <p:nvPr/>
              </p:nvSpPr>
              <p:spPr>
                <a:xfrm>
                  <a:off x="5751745" y="2263634"/>
                  <a:ext cx="2654217" cy="6971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1400" i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</m:e>
                              <m:sub>
                                <m: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88126D96-3622-FF73-1E99-6A1E54EDF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745" y="2263634"/>
                  <a:ext cx="2654217" cy="69711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Ellipse 88">
            <a:extLst>
              <a:ext uri="{FF2B5EF4-FFF2-40B4-BE49-F238E27FC236}">
                <a16:creationId xmlns:a16="http://schemas.microsoft.com/office/drawing/2014/main" id="{2CDCDDEB-2390-00C5-9403-A4BD15801BE1}"/>
              </a:ext>
            </a:extLst>
          </p:cNvPr>
          <p:cNvSpPr/>
          <p:nvPr/>
        </p:nvSpPr>
        <p:spPr>
          <a:xfrm>
            <a:off x="3770363" y="1072107"/>
            <a:ext cx="693242" cy="5776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4926B57C-B925-93E6-81F1-3A467513C88B}"/>
              </a:ext>
            </a:extLst>
          </p:cNvPr>
          <p:cNvSpPr/>
          <p:nvPr/>
        </p:nvSpPr>
        <p:spPr>
          <a:xfrm>
            <a:off x="4762725" y="1085637"/>
            <a:ext cx="693242" cy="5776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AFE82C61-4576-3B0D-27AD-92FA3828D3D0}"/>
                  </a:ext>
                </a:extLst>
              </p:cNvPr>
              <p:cNvSpPr txBox="1"/>
              <p:nvPr/>
            </p:nvSpPr>
            <p:spPr>
              <a:xfrm>
                <a:off x="5953894" y="1205839"/>
                <a:ext cx="1421358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AFE82C61-4576-3B0D-27AD-92FA3828D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94" y="1205839"/>
                <a:ext cx="1421358" cy="4147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A9FA909D-6592-A6DC-CCCC-1A2DAE01027C}"/>
                  </a:ext>
                </a:extLst>
              </p:cNvPr>
              <p:cNvSpPr txBox="1"/>
              <p:nvPr/>
            </p:nvSpPr>
            <p:spPr>
              <a:xfrm>
                <a:off x="1991588" y="1178982"/>
                <a:ext cx="1206500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lv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fr-FR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sz="1400" b="0" i="1">
                                  <a:latin typeface="Cambria Math" panose="02040503050406030204" pitchFamily="18" charset="0"/>
                                </a:rPr>
                                <m:t>lv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A9FA909D-6592-A6DC-CCCC-1A2DAE01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88" y="1178982"/>
                <a:ext cx="1206500" cy="4147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1E9E2E18-6C5F-7D61-E70F-B57BE2F70E9E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050184" y="1360908"/>
            <a:ext cx="72017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49D6A00-4400-0177-4980-FC0DE1C55FBA}"/>
              </a:ext>
            </a:extLst>
          </p:cNvPr>
          <p:cNvCxnSpPr>
            <a:cxnSpLocks/>
            <a:stCxn id="89" idx="3"/>
            <a:endCxn id="123" idx="7"/>
          </p:cNvCxnSpPr>
          <p:nvPr/>
        </p:nvCxnSpPr>
        <p:spPr>
          <a:xfrm flipH="1">
            <a:off x="2151730" y="1565121"/>
            <a:ext cx="1720156" cy="1327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4ADF5C1A-43C3-5759-ACAE-B87E433F1695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5354444" y="1578651"/>
            <a:ext cx="1532735" cy="4897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167</Words>
  <Application>Microsoft Office PowerPoint</Application>
  <PresentationFormat>Grand écran</PresentationFormat>
  <Paragraphs>84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Jean-Yves Barnagaud</dc:creator>
  <cp:lastModifiedBy>Jean-Yves Barnagaud</cp:lastModifiedBy>
  <cp:revision>44</cp:revision>
  <dcterms:created xsi:type="dcterms:W3CDTF">2024-06-28T08:14:50Z</dcterms:created>
  <dcterms:modified xsi:type="dcterms:W3CDTF">2025-09-01T11:53:27Z</dcterms:modified>
</cp:coreProperties>
</file>