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7"/>
  </p:notes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-1848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40C9F-8EAE-4566-B55A-12886DC9921A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A42EA-418B-48BE-BED8-84DFAE5B2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52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2464" y="2143116"/>
            <a:ext cx="10191821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47715" y="3786190"/>
            <a:ext cx="1000132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321FB-C46E-4269-AE20-DEB3D495244A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500176"/>
            <a:ext cx="109728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9B34-AF39-45ED-8F2D-88A533E6991B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607528" y="1428736"/>
            <a:ext cx="10953827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0191779" y="-15949"/>
            <a:ext cx="2000221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191779" y="285728"/>
            <a:ext cx="1619261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571481"/>
            <a:ext cx="9486928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B1A8-077D-4652-848A-6FBEF11D0ACC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38096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C112-3AB3-4FDE-8619-A723A0D9ACC2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4634" y="285728"/>
            <a:ext cx="11406407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10"/>
            <a:ext cx="608637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071810"/>
            <a:ext cx="10287072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66712" y="4500570"/>
            <a:ext cx="10287072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666712" y="4429132"/>
            <a:ext cx="10287072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A0BE34D-6ED5-4B11-BACC-DB68C5C6E654}" type="datetime1">
              <a:rPr lang="en-US" altLang="ko-KR" smtClean="0"/>
              <a:t>11/22/2017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12192043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1047709" y="1643050"/>
            <a:ext cx="5048291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6286501" y="1643050"/>
            <a:ext cx="5047488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72A1-F685-46E8-8240-7CBC3E2178C7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6C5A-34A8-4F85-BA63-8E9E67255B1F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666718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666717" y="5429264"/>
            <a:ext cx="5340096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6289243" y="1500174"/>
            <a:ext cx="533403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6286502" y="5429264"/>
            <a:ext cx="5334037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81322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71462" y="7"/>
            <a:ext cx="11049077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428604"/>
            <a:ext cx="10915688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05BB-9EFC-4144-A598-AA7EDAF06983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2362-E6DC-4078-88FB-846489DCCA08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380960" y="263808"/>
            <a:ext cx="1181104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666712" y="285728"/>
            <a:ext cx="10858576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1006231"/>
            <a:ext cx="2952771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D83C-21DB-4064-B64A-435C6E25A475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3714753" y="1000108"/>
            <a:ext cx="7810500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5"/>
            <a:ext cx="38096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12192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6712" y="3571876"/>
            <a:ext cx="4381531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66712" y="4714884"/>
            <a:ext cx="4381531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2D42-19D7-494E-AB59-56004F01C9B6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0" y="6572272"/>
            <a:ext cx="3860800" cy="297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5333995" y="1071546"/>
            <a:ext cx="5619789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12192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16472" y="274638"/>
            <a:ext cx="11394569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D26C4AD-2C6A-4245-8CF4-1EEE4C3C47A5}" type="datetime1">
              <a:rPr lang="en-US" altLang="ko-KR" smtClean="0"/>
              <a:t>11/22/2017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72272"/>
            <a:ext cx="38608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72272"/>
            <a:ext cx="28448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448805" y="6118703"/>
            <a:ext cx="2703815" cy="739303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pic>
        <p:nvPicPr>
          <p:cNvPr id="1027" name="Picture 3" descr="C:\Users\good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1" y="450937"/>
            <a:ext cx="10584492" cy="598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704" y="813029"/>
            <a:ext cx="3856037" cy="66782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1. </a:t>
            </a:r>
            <a:r>
              <a:rPr lang="ko-KR" altLang="en-US" dirty="0" smtClean="0">
                <a:solidFill>
                  <a:schemeClr val="tx2"/>
                </a:solidFill>
              </a:rPr>
              <a:t>게임 </a:t>
            </a:r>
            <a:r>
              <a:rPr lang="ko-KR" altLang="en-US" dirty="0" err="1" smtClean="0">
                <a:solidFill>
                  <a:schemeClr val="tx2"/>
                </a:solidFill>
              </a:rPr>
              <a:t>컨셉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5886" y="1853852"/>
            <a:ext cx="5561556" cy="3908121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장애물을 피하고 적을 쓰러트려 목적지까지 도달하라</a:t>
            </a:r>
            <a:r>
              <a:rPr lang="en-US" altLang="ko-KR" sz="2000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슈팅게임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방향키로 움직이고 스페이스로 점프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클릭으로 총 발사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맵</a:t>
            </a:r>
            <a:r>
              <a:rPr lang="ko-KR" altLang="en-US" sz="2000" dirty="0" smtClean="0"/>
              <a:t> 끝까지 도착하면 </a:t>
            </a:r>
            <a:r>
              <a:rPr lang="ko-KR" altLang="en-US" sz="2000" dirty="0" err="1" smtClean="0"/>
              <a:t>클리어</a:t>
            </a:r>
            <a:endParaRPr lang="en-US" altLang="ko-KR" sz="2000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2" descr="C:\Users\good\Desktop\a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77" y="982955"/>
            <a:ext cx="3647078" cy="2652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good\Desktop\a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24" y="3628991"/>
            <a:ext cx="3447853" cy="27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2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152229"/>
              </p:ext>
            </p:extLst>
          </p:nvPr>
        </p:nvGraphicFramePr>
        <p:xfrm>
          <a:off x="609600" y="1600200"/>
          <a:ext cx="10972800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912296"/>
                <a:gridCol w="34029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marL="101289" marR="101289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baseline="0" dirty="0" smtClean="0"/>
                        <a:t>컨트롤</a:t>
                      </a:r>
                      <a:endParaRPr lang="ko-KR" altLang="en-US" sz="1600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키보드 </a:t>
                      </a:r>
                      <a:r>
                        <a:rPr lang="en-US" altLang="ko-KR" dirty="0" err="1" smtClean="0">
                          <a:latin typeface="+mn-ea"/>
                          <a:ea typeface="+mn-ea"/>
                        </a:rPr>
                        <a:t>a,d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이동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 space(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점프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마우스 왼쪽 키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공격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X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060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사운드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배경음악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baseline="0" dirty="0" err="1" smtClean="0">
                          <a:latin typeface="+mn-ea"/>
                          <a:ea typeface="+mn-ea"/>
                        </a:rPr>
                        <a:t>날으는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 음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baseline="0" dirty="0" smtClean="0">
                          <a:latin typeface="+mn-ea"/>
                          <a:ea typeface="+mn-ea"/>
                        </a:rPr>
                        <a:t>총 발사음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적에게 나는 소리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8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게임난이도</a:t>
                      </a:r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몬스터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속도 증가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난이도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증가시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보스몬스터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패턴 추가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게임 기능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피격시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체력감소</a:t>
                      </a:r>
                      <a:r>
                        <a:rPr lang="en-US" altLang="ko-KR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및 죽음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아이템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획득시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공격 업그레이드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애니메이션</a:t>
                      </a:r>
                      <a:endParaRPr lang="ko-KR" altLang="en-US" b="1" dirty="0"/>
                    </a:p>
                  </a:txBody>
                  <a:tcPr marL="101289" marR="10128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날으는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모습</a:t>
                      </a:r>
                      <a:r>
                        <a:rPr lang="en-US" altLang="ko-KR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dirty="0" err="1" smtClean="0">
                          <a:latin typeface="+mn-ea"/>
                          <a:ea typeface="+mn-ea"/>
                        </a:rPr>
                        <a:t>죽는모습</a:t>
                      </a:r>
                      <a:endParaRPr lang="ko-KR" altLang="en-US" dirty="0" smtClean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적이 죽는 모습</a:t>
                      </a:r>
                      <a:endParaRPr lang="en-US" altLang="ko-KR" dirty="0" smtClean="0">
                        <a:latin typeface="+mn-ea"/>
                        <a:ea typeface="+mn-ea"/>
                      </a:endParaRPr>
                    </a:p>
                  </a:txBody>
                  <a:tcPr marL="101289" marR="101289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. </a:t>
            </a:r>
            <a:r>
              <a:rPr lang="ko-KR" altLang="en-US" sz="4000" dirty="0" smtClean="0"/>
              <a:t>개발 범위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617832"/>
              </p:ext>
            </p:extLst>
          </p:nvPr>
        </p:nvGraphicFramePr>
        <p:xfrm>
          <a:off x="1128889" y="1127343"/>
          <a:ext cx="10029098" cy="567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1"/>
                <a:gridCol w="2291093"/>
                <a:gridCol w="4521896"/>
                <a:gridCol w="1475368"/>
              </a:tblGrid>
              <a:tr h="475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개발내용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진행도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 프로젝트 준비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기본적인 게임구상 및 발표준비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(100%)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460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리소스 수집 </a:t>
                      </a:r>
                      <a:r>
                        <a:rPr lang="ko-KR" altLang="en-US" dirty="0" err="1" smtClean="0"/>
                        <a:t>및제작</a:t>
                      </a:r>
                      <a:r>
                        <a:rPr lang="ko-KR" altLang="en-US" dirty="0" smtClean="0"/>
                        <a:t> 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게임에 쓸 사운드를 수집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포토샵을</a:t>
                      </a:r>
                      <a:r>
                        <a:rPr lang="ko-KR" altLang="en-US" dirty="0" smtClean="0"/>
                        <a:t> 이용해 기본적인 리소스를 제작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(50%)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시작씬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baseline="0" dirty="0" err="1" smtClean="0"/>
                        <a:t>게임씬</a:t>
                      </a:r>
                      <a:r>
                        <a:rPr lang="ko-KR" altLang="en-US" baseline="0" dirty="0" smtClean="0"/>
                        <a:t> 구현</a:t>
                      </a:r>
                      <a:endParaRPr lang="en-US" altLang="ko-KR" baseline="0" dirty="0" smtClean="0"/>
                    </a:p>
                    <a:p>
                      <a:pPr algn="l" latinLnBrk="1"/>
                      <a:r>
                        <a:rPr lang="ko-KR" altLang="en-US" baseline="0" dirty="0" smtClean="0"/>
                        <a:t>캐릭터 배치</a:t>
                      </a:r>
                      <a:endParaRPr lang="en-US" altLang="ko-KR" baseline="0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시작화면과 게임화면을  구현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캐릭터를 화면에 나타냄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(0%)</a:t>
                      </a:r>
                      <a:br>
                        <a:rPr lang="en-US" altLang="ko-KR" dirty="0" smtClean="0"/>
                      </a:b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559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배치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및 장애물을 배치한다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smtClean="0"/>
                        <a:t>(0%)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8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충돌 체크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다양한 상황에 대한 충돌체크를 확인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(0%)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66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solidFill>
                            <a:schemeClr val="bg1"/>
                          </a:solidFill>
                        </a:rPr>
                        <a:t>                                                                                 일정 수정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796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UI, </a:t>
                      </a:r>
                      <a:r>
                        <a:rPr lang="ko-KR" altLang="en-US" smtClean="0"/>
                        <a:t>오브젝트</a:t>
                      </a:r>
                      <a:r>
                        <a:rPr lang="en-US" altLang="ko-KR" baseline="0" smtClean="0"/>
                        <a:t>, </a:t>
                      </a:r>
                      <a:r>
                        <a:rPr lang="ko-KR" altLang="en-US" baseline="0" smtClean="0"/>
                        <a:t>컨트롤</a:t>
                      </a:r>
                      <a:endParaRPr lang="ko-KR" altLang="en-US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UI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및</a:t>
                      </a:r>
                      <a:r>
                        <a:rPr lang="ko-KR" altLang="en-US" smtClean="0"/>
                        <a:t> 오브젝트 배치</a:t>
                      </a:r>
                      <a:r>
                        <a:rPr lang="en-US" altLang="ko-KR" smtClean="0"/>
                        <a:t>, </a:t>
                      </a:r>
                      <a:r>
                        <a:rPr lang="ko-KR" altLang="en-US" smtClean="0"/>
                        <a:t>키보드</a:t>
                      </a:r>
                      <a:r>
                        <a:rPr lang="en-US" altLang="ko-KR" baseline="0" smtClean="0"/>
                        <a:t>(</a:t>
                      </a:r>
                      <a:r>
                        <a:rPr lang="ko-KR" altLang="en-US" baseline="0" smtClean="0"/>
                        <a:t>이동</a:t>
                      </a:r>
                      <a:r>
                        <a:rPr lang="en-US" altLang="ko-KR" baseline="0" smtClean="0"/>
                        <a:t>),</a:t>
                      </a:r>
                      <a:r>
                        <a:rPr lang="ko-KR" altLang="en-US" baseline="0" smtClean="0"/>
                        <a:t>마우스</a:t>
                      </a:r>
                      <a:r>
                        <a:rPr lang="en-US" altLang="ko-KR" baseline="0" smtClean="0"/>
                        <a:t>(</a:t>
                      </a:r>
                      <a:r>
                        <a:rPr lang="ko-KR" altLang="en-US" baseline="0" smtClean="0"/>
                        <a:t>공격</a:t>
                      </a:r>
                      <a:r>
                        <a:rPr lang="en-US" altLang="ko-KR" baseline="0" smtClean="0"/>
                        <a:t>) </a:t>
                      </a:r>
                      <a:r>
                        <a:rPr lang="ko-KR" altLang="en-US" smtClean="0"/>
                        <a:t>오브젝트 움직임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734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충돌체크 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캐릭터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캐릭터 공격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몬스터</a:t>
                      </a:r>
                      <a:r>
                        <a:rPr lang="ko-KR" altLang="en-US" dirty="0" smtClean="0"/>
                        <a:t> 공격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장애물 등등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dirty="0" smtClean="0"/>
                        <a:t>충돌상황처리  </a:t>
                      </a:r>
                      <a:endParaRPr lang="en-US" altLang="ko-KR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675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사운드 추가</a:t>
                      </a:r>
                      <a:endParaRPr lang="ko-KR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사운드 추가 및 </a:t>
                      </a:r>
                      <a:r>
                        <a:rPr lang="ko-KR" altLang="en-US" dirty="0" err="1" smtClean="0"/>
                        <a:t>부족한점</a:t>
                      </a:r>
                      <a:r>
                        <a:rPr lang="ko-KR" altLang="en-US" dirty="0" smtClean="0"/>
                        <a:t> 보완</a:t>
                      </a: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계획대비 개발 상황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9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commit</a:t>
            </a:r>
            <a:endParaRPr lang="ko-KR" altLang="en-US" dirty="0"/>
          </a:p>
        </p:txBody>
      </p:sp>
      <p:pic>
        <p:nvPicPr>
          <p:cNvPr id="1026" name="Picture 2" descr="C:\Users\good\Desktop\12121212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5" y="1233010"/>
            <a:ext cx="6964363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1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1229</TotalTime>
  <Words>229</Words>
  <Application>Microsoft Office PowerPoint</Application>
  <PresentationFormat>사용자 지정</PresentationFormat>
  <Paragraphs>71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고구려 벽화</vt:lpstr>
      <vt:lpstr>PowerPoint 프레젠테이션</vt:lpstr>
      <vt:lpstr>1. 게임 컨셉</vt:lpstr>
      <vt:lpstr>2. 개발 범위</vt:lpstr>
      <vt:lpstr>3. 계획대비 개발 상황</vt:lpstr>
      <vt:lpstr>4. Github commit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  1차 발표</dc:title>
  <dc:creator>Registered User</dc:creator>
  <cp:lastModifiedBy>good</cp:lastModifiedBy>
  <cp:revision>41</cp:revision>
  <dcterms:created xsi:type="dcterms:W3CDTF">2016-09-21T20:22:31Z</dcterms:created>
  <dcterms:modified xsi:type="dcterms:W3CDTF">2017-11-22T14:56:42Z</dcterms:modified>
</cp:coreProperties>
</file>