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40C9F-8EAE-4566-B55A-12886DC9921A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A42EA-418B-48BE-BED8-84DFAE5B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2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464" y="2143116"/>
            <a:ext cx="10191821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5" y="3786190"/>
            <a:ext cx="1000132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21FB-C46E-4269-AE20-DEB3D495244A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500176"/>
            <a:ext cx="109728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9B34-AF39-45ED-8F2D-88A533E6991B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07528" y="1428736"/>
            <a:ext cx="10953827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91779" y="-15949"/>
            <a:ext cx="2000221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91779" y="285728"/>
            <a:ext cx="1619261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486928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B1A8-077D-4652-848A-6FBEF11D0ACC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38096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C112-3AB3-4FDE-8619-A723A0D9ACC2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34" y="285728"/>
            <a:ext cx="11406407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"/>
            <a:ext cx="608637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071810"/>
            <a:ext cx="10287072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712" y="4500570"/>
            <a:ext cx="10287072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66712" y="4429132"/>
            <a:ext cx="1028707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0BE34D-6ED5-4B11-BACC-DB68C5C6E654}" type="datetime1">
              <a:rPr lang="en-US" altLang="ko-KR" smtClean="0"/>
              <a:t>10/20/2017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12192043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1047709" y="1643050"/>
            <a:ext cx="5048291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6286501" y="1643050"/>
            <a:ext cx="5047488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72A1-F685-46E8-8240-7CBC3E2178C7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6C5A-34A8-4F85-BA63-8E9E67255B1F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666718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666717" y="5429264"/>
            <a:ext cx="5340096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6289243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6286502" y="5429264"/>
            <a:ext cx="5334037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1322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428604"/>
            <a:ext cx="10915688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05BB-9EFC-4144-A598-AA7EDAF06983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362-E6DC-4078-88FB-846489DCCA08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380960" y="263808"/>
            <a:ext cx="1181104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666712" y="285728"/>
            <a:ext cx="10858576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1006231"/>
            <a:ext cx="2952771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83C-21DB-4064-B64A-435C6E25A475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3714753" y="1000108"/>
            <a:ext cx="7810500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12192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876"/>
            <a:ext cx="4381531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4714884"/>
            <a:ext cx="4381531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2D42-19D7-494E-AB59-56004F01C9B6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572272"/>
            <a:ext cx="3860800" cy="297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5333995" y="1071546"/>
            <a:ext cx="5619789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12192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6472" y="274638"/>
            <a:ext cx="11394569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26C4AD-2C6A-4245-8CF4-1EEE4C3C47A5}" type="datetime1">
              <a:rPr lang="en-US" altLang="ko-KR" smtClean="0"/>
              <a:t>10/20/2017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72272"/>
            <a:ext cx="38608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48805" y="6118703"/>
            <a:ext cx="2703815" cy="739303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1027" name="Picture 3" descr="C:\Users\good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1" y="450937"/>
            <a:ext cx="10584492" cy="59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966525" y="-654908"/>
            <a:ext cx="4679089" cy="99760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 smtClean="0"/>
              <a:t>예상 게임 실행 흐름</a:t>
            </a: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 smtClean="0"/>
              <a:t>개발 범위</a:t>
            </a: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 smtClean="0"/>
              <a:t>개발 일정</a:t>
            </a: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704" y="813029"/>
            <a:ext cx="3856037" cy="66782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1. </a:t>
            </a:r>
            <a:r>
              <a:rPr lang="ko-KR" altLang="en-US" dirty="0" smtClean="0">
                <a:solidFill>
                  <a:schemeClr val="tx2"/>
                </a:solidFill>
              </a:rPr>
              <a:t>게임 </a:t>
            </a:r>
            <a:r>
              <a:rPr lang="ko-KR" altLang="en-US" dirty="0" err="1" smtClean="0">
                <a:solidFill>
                  <a:schemeClr val="tx2"/>
                </a:solidFill>
              </a:rPr>
              <a:t>컨셉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5886" y="1853852"/>
            <a:ext cx="5561556" cy="3908121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장애물을 피하고 적을 쓰러트려 목적지까지 도달하라</a:t>
            </a:r>
            <a:r>
              <a:rPr lang="en-US" altLang="ko-KR" sz="2000" dirty="0"/>
              <a:t>!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유사게임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플라잉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컵 헤드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5423769" y="1000108"/>
            <a:ext cx="6101483" cy="541321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 descr="C:\Users\good\Desktop\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59" y="1032819"/>
            <a:ext cx="4878786" cy="26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ood\Desktop\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59" y="3714289"/>
            <a:ext cx="4875086" cy="27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2075" y="238626"/>
            <a:ext cx="5794847" cy="741961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tx2"/>
                </a:solidFill>
              </a:rPr>
              <a:t>2. </a:t>
            </a:r>
            <a:r>
              <a:rPr lang="ko-KR" altLang="en-US" sz="4000" dirty="0" smtClean="0">
                <a:solidFill>
                  <a:schemeClr val="tx2"/>
                </a:solidFill>
              </a:rPr>
              <a:t>예상 게임흐름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5484" y="5410270"/>
            <a:ext cx="10267732" cy="9803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 바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총 발사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왼쪽 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땅에 떨어지거나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닿거나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공격에 당하면 죽음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C:\Users\good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5" y="1284594"/>
            <a:ext cx="5105552" cy="37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74082" y="3141031"/>
            <a:ext cx="15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  <p:pic>
        <p:nvPicPr>
          <p:cNvPr id="3075" name="Picture 3" descr="C:\Users\good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1" y="1327308"/>
            <a:ext cx="4525093" cy="367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02422"/>
              </p:ext>
            </p:extLst>
          </p:nvPr>
        </p:nvGraphicFramePr>
        <p:xfrm>
          <a:off x="609600" y="1600200"/>
          <a:ext cx="109728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12296"/>
                <a:gridCol w="34029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marL="101289" marR="101289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marL="101289" marR="101289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marL="101289" marR="101289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 smtClean="0"/>
                        <a:t>컨트롤</a:t>
                      </a:r>
                      <a:endParaRPr lang="ko-KR" altLang="en-US" sz="1600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스페이스바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 왼쪽 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키보드 좌우 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맵</a:t>
                      </a:r>
                      <a:endParaRPr lang="ko-KR" altLang="en-US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동굴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하늘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6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사운드</a:t>
                      </a:r>
                      <a:endParaRPr lang="ko-KR" altLang="en-US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배경음악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날으는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음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총 발사음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적에게 나는 소리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8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게임난이도</a:t>
                      </a:r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난이도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증가시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속도 증가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난이도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증가시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보스몬스터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패턴 추가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기능</a:t>
                      </a:r>
                      <a:endParaRPr lang="ko-KR" altLang="en-US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피격시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체력감소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및 죽음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획득시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공격 업그레이드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애니메이션</a:t>
                      </a:r>
                      <a:endParaRPr lang="ko-KR" altLang="en-US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날으는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모습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죽는모습</a:t>
                      </a:r>
                      <a:endParaRPr lang="ko-KR" altLang="en-US" dirty="0" smtClean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적이 죽는 모습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개발 범위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395553"/>
              </p:ext>
            </p:extLst>
          </p:nvPr>
        </p:nvGraphicFramePr>
        <p:xfrm>
          <a:off x="1141415" y="1227552"/>
          <a:ext cx="10029097" cy="525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1"/>
                <a:gridCol w="2291093"/>
                <a:gridCol w="5997263"/>
              </a:tblGrid>
              <a:tr h="623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프로젝트 </a:t>
                      </a:r>
                      <a:r>
                        <a:rPr lang="ko-KR" altLang="en-US" dirty="0" smtClean="0"/>
                        <a:t>준비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기본적인 게임구상 및 발표준비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리소스 수집 </a:t>
                      </a:r>
                      <a:r>
                        <a:rPr lang="ko-KR" altLang="en-US" dirty="0" err="1" smtClean="0"/>
                        <a:t>및제작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게임에 쓸 사운드를 수집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포토샵을</a:t>
                      </a:r>
                      <a:r>
                        <a:rPr lang="ko-KR" altLang="en-US" dirty="0" smtClean="0"/>
                        <a:t> 이용해 기본적인 리소스를 제작</a:t>
                      </a:r>
                      <a:endParaRPr lang="en-US" altLang="ko-KR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시작씬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baseline="0" dirty="0" err="1" smtClean="0"/>
                        <a:t>게임씬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smtClean="0"/>
                        <a:t>캐릭터 배치</a:t>
                      </a:r>
                      <a:endParaRPr lang="en-US" altLang="ko-KR" baseline="0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시작화면과 게임화면을  구현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캐릭터를 화면에 나타냄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배치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/>
                        <a:t>몬스터 및 장애물을 배치한다</a:t>
                      </a:r>
                      <a:r>
                        <a:rPr lang="en-US" altLang="ko-KR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충돌 체크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다양한 상황에 대한 충돌체크를 확인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사운드 추가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배경음악 및 효과음을 추가한다</a:t>
                      </a:r>
                      <a:r>
                        <a:rPr lang="en-US" altLang="ko-KR" smtClean="0"/>
                        <a:t>.</a:t>
                      </a:r>
                      <a:endParaRPr lang="ko-KR" altLang="en-US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부족한 점 보완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여기까지 구현이 덜 됐으면 보충한다</a:t>
                      </a:r>
                      <a:r>
                        <a:rPr lang="en-US" altLang="ko-KR" smtClean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밸런스 조절 및 버그체크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미비점 보완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288034"/>
              </p:ext>
            </p:extLst>
          </p:nvPr>
        </p:nvGraphicFramePr>
        <p:xfrm>
          <a:off x="1141411" y="2249488"/>
          <a:ext cx="9814912" cy="3139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07456"/>
                <a:gridCol w="49074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평가 항목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평가</a:t>
                      </a:r>
                      <a:endParaRPr lang="en-US" altLang="ko-KR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(A:</a:t>
                      </a:r>
                      <a:r>
                        <a:rPr lang="ko-KR" altLang="en-US" sz="18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매우잘함</a:t>
                      </a:r>
                      <a:r>
                        <a:rPr lang="en-US" altLang="ko-KR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,B:</a:t>
                      </a:r>
                      <a:r>
                        <a:rPr lang="ko-KR" altLang="en-US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잘함</a:t>
                      </a:r>
                      <a:r>
                        <a:rPr lang="en-US" altLang="ko-KR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,C:</a:t>
                      </a:r>
                      <a:r>
                        <a:rPr lang="ko-KR" altLang="en-US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보통</a:t>
                      </a:r>
                      <a:r>
                        <a:rPr lang="en-US" altLang="ko-KR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,D:</a:t>
                      </a:r>
                      <a:r>
                        <a:rPr lang="ko-KR" altLang="en-US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못함</a:t>
                      </a:r>
                      <a:r>
                        <a:rPr lang="en-US" altLang="ko-KR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,E:</a:t>
                      </a:r>
                      <a:r>
                        <a:rPr lang="ko-KR" altLang="en-US" sz="180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매우못함</a:t>
                      </a:r>
                      <a:r>
                        <a:rPr lang="en-US" altLang="ko-KR" sz="18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ko-KR" altLang="en-US" sz="180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게임 </a:t>
                      </a:r>
                      <a:r>
                        <a:rPr lang="ko-KR" altLang="en-US" sz="16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컨셉이</a:t>
                      </a:r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측정 가능한가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개발 계획이 구체적이며 실행 가능한가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?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1129</TotalTime>
  <Words>297</Words>
  <Application>Microsoft Office PowerPoint</Application>
  <PresentationFormat>사용자 지정</PresentationFormat>
  <Paragraphs>92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고구려 벽화</vt:lpstr>
      <vt:lpstr>PowerPoint 프레젠테이션</vt:lpstr>
      <vt:lpstr>목차</vt:lpstr>
      <vt:lpstr>1. 게임 컨셉</vt:lpstr>
      <vt:lpstr>2. 예상 게임흐름</vt:lpstr>
      <vt:lpstr>3. 개발 범위</vt:lpstr>
      <vt:lpstr>4. 개발 일정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  1차 발표</dc:title>
  <dc:creator>Registered User</dc:creator>
  <cp:lastModifiedBy>good</cp:lastModifiedBy>
  <cp:revision>35</cp:revision>
  <dcterms:created xsi:type="dcterms:W3CDTF">2016-09-21T20:22:31Z</dcterms:created>
  <dcterms:modified xsi:type="dcterms:W3CDTF">2017-10-20T22:41:01Z</dcterms:modified>
</cp:coreProperties>
</file>