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60378-44E0-48E9-A8A9-4ACC2E32432D}">
  <a:tblStyle styleId="{AA060378-44E0-48E9-A8A9-4ACC2E324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f63fad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f63fad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f63fad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f63fad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f63fad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f63fad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f63fad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f63fad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f63fadc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f63fad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f63fad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f63fad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f63fad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f63fad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f63fad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f63fad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2f63fadc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2f63fadc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f63fadc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f63fadc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f63fad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f63fad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f63fadc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f63fad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2f63fadc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2f63fadc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f63fadc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f63fadc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f63fadc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f63fadc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2f63fadc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2f63fadc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f63fadc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2f63fadc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f63fadc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f63fadc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2f63fadc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2f63fadc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f63fadc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2f63fadc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2f63fad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2f63fad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f63fad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f63fad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f63fadc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f63fadc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2f63fadc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2f63fadc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f63fadc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2f63fadc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f63fadc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2f63fadc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2f63fadc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2f63fadc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2f63fad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2f63fad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2f63fad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2f63fad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f63fad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f63fad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f63fad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f63fad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f63fad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f63fad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f63fad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f63fad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f63fad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f63fad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f63fad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f63fad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홈페이지 첫 화면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로그인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더조은소개 상세메뉴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커뮤니티 상세메뉴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썸네일 클릭시 해당 과목의 정보 제공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25"/>
            <a:ext cx="6287350" cy="5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2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 강의정보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내가 듣는 과정의 상세정보를 정리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자바A의 과정과, 수료 상태를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34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3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정보수정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회원의 정보수정을 담당하는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나의 정보가 표시, 과정명, 아이디, 비번은 수정 불가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수정을 완료하는 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누르면 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00"/>
            <a:ext cx="59825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행정팀 화면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모집된 과정을 확인하거나 과정을 개설하는 메뉴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개설된 과목(썸네일 클릭시 수정가능(행정팀만))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5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모집된 강의정보 확인/ 수정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  수업개설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과정 개설화면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완료클릭시 과정이 개설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" y="0"/>
            <a:ext cx="6096573" cy="5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6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정보 조회/수정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     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직원의 정보가 있는 페이지,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 테이블이 있는 목록,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행정팀은 목록 클릭시 수정가능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34948" cy="5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7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직원 등록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직원을 등록할 수 있는 페이지, 아이디, 비번은 시퀸스로 자동생성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수정을 완료하는 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누르면 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0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8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수강생 조회/수정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정보가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목록이 있는 테이블, 행정팀은 목록 클릭시 수정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9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등록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 상세화면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아래 드롭다운 선택후 ‘들어가기’ 버튼을 클릭하면 해당 내용이 있는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수정을 완료하는 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이름, 아이디, 비밀번호는 변경 불가,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하지만 과정명을 바꾸면 아이디, 비번 재발급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25" y="19200"/>
            <a:ext cx="6341074" cy="510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0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상세정보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오늘까지의 출석 상태가 기록된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일별로 입실,퇴실, 출석률, 출석일 표시된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드롭다운의 다른 목록 선택후 버튼 클릭하면 해당 내용의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해당 정보가 수정된다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" y="0"/>
            <a:ext cx="62501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31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수강의 성적표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시험점수가 기록된 페이지( 조회만 가능)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드롭다운의 다른 목록 선택후 버튼 클릭하면 해당 내용의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02700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Google Shape;61;p14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모집과정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모집중인 과정 소개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2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등록 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수장생</a:t>
                      </a:r>
                      <a:r>
                        <a:rPr lang="ko"/>
                        <a:t>의 등록을 담당하는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정보를 입력하는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수정을 완료하는 버튼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누르면 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3250"/>
            <a:ext cx="6287350" cy="52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850"/>
            <a:ext cx="6279675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3"/>
          <p:cNvGraphicFramePr/>
          <p:nvPr/>
        </p:nvGraphicFramePr>
        <p:xfrm>
          <a:off x="6218250" y="-337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38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5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공지사항과 관련된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검색하여 원하는 목록만 찾기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작성된 공지사항이 기록된 테이블, 목록 클릭시 자세한 정보가 있는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등록시 작성할 수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행정팀은 공지사항 작성 가능(나머지 회원은 불가)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4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 작성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 작성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작성하는 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‘파일 업로드’ 클릭시 파일 업로드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테이블에 새로 작성된 정보가 추가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48975" cy="5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5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문의사항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문의사항과 관련된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작성된 문의사항 테이블 , 목록 클릭시 자세한 정보가 표시된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6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문의사항 정보 및 답변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문의사항 글의 자세한 정보가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문의사항 작성표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답변페이지로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7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56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문의사항 답변 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71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문의사항 답변을 작성 가능한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답변 작성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답변 등록 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48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8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행정팀 개인정보 수정 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행정팀 본인의 정보가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행정팀 개인의 정보가 있는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수정완료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0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9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영업팀 화면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모집중인 수업의 목록을 표시한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모집중인 수업 목록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(조회만 가능, 수정불가)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0100"/>
            <a:ext cx="6287350" cy="51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40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조회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수장생 조회을 담당하는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입력후 원하는 목록만 표시( 조회만 가능, 목록 클릭이 불가능)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목록이 있는 테이블, 수정불가, 조회만 가능,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조회만 가능, 목록 클릭이 불가능)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00"/>
            <a:ext cx="6287350" cy="52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41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등록 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수장생의 등록을 담당하는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정보를 입력하는 테이블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아이디, 비번은 시퀸스로 자동생성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등록 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공지사항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행정부의 권한으로 사용가능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42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영업팀 개인정보 수정 </a:t>
                      </a: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영업부의 개인 정보가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영업부의 개인 정보가 있는</a:t>
                      </a:r>
                      <a:r>
                        <a:rPr lang="ko"/>
                        <a:t>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수정완료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250"/>
            <a:ext cx="6287350" cy="5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3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강사 화면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모집중인 수업의 목록이 표시되는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모집중인 수업의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00"/>
            <a:ext cx="6248975" cy="5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44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조회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 목록이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검색으로 원하는 목록만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목록 클릭은 안되고 조회만 가능, 본인 수업만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45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출결관리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수강생의 출결 상태가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검색으로 원하는 목록만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본인 수업만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수강생 목록이 있는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48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6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성적관리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수업생의 성적이 기록된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검색으로 원하는 목록만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수험생의 목록이 있는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47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성적입력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수험생</a:t>
                      </a:r>
                      <a:r>
                        <a:rPr lang="ko"/>
                        <a:t>의 성적을 입력할 수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수험생의 성적이 있는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성적이 입력됨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48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48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영업팀 개인정보 수정 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영업부의 개인 정보가 있는 페이지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영업부의 개인 정보가 있는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버튼 클릭시 수정완료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336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10374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6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문의사항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문의사항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페이지 목록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사용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7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로그인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 비번 입력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ID찾기 창으로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 찾기 창으로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95025" cy="51434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8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회원가입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 테이블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중복검사 창이 뜬다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중복검사 창이 뜬다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해당 정보가 DB로 이동하면서 가입완료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95025" cy="5143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9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로그인후 홈페이지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LMS페이지로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47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화면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6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회원의 정보수정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출석관리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성적조회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 강의 정보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출결버튼, 클릭스 신호가 DB로 전달, 강사가 승인을 해줌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지금까지의 출석 상황을 정리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375"/>
            <a:ext cx="6287350" cy="51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628735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{AA060378-44E0-48E9-A8A9-4ACC2E32432D}</a:tableStyleId>
              </a:tblPr>
              <a:tblGrid>
                <a:gridCol w="840925"/>
                <a:gridCol w="1941700"/>
              </a:tblGrid>
              <a:tr h="64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성적조회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4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화면설명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 hMerge="1"/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지금까지의 성적을 정리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강사가 등록한 점수를 정리한 표, 조회만 가능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87350" cy="5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