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9efddd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9efddd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increases </a:t>
            </a:r>
            <a:r>
              <a:rPr lang="en"/>
              <a:t>precision, not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1394D"/>
                </a:solidFill>
              </a:rPr>
              <a:t>Ask audience what features we should  remove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9efddd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49efddd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Gradient boosting classifiers are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group of machine learning algorithms that combine many weak learning models together to create a strong predictive model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XGBoost combines gradient boosting and random forest.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each column.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education values, cities in data, etc?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 helps the model the most when predicting the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to Distributions?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Unbalanced data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when there are unequal number of observations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linearly separable means that you can’t distinguish between where the data splits.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b34bdc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b34bd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columns for DTree means less depth, less complexity, the more complex the higher chance for overfitting.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59cad5d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59cad5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</a:t>
            </a:r>
            <a:r>
              <a:rPr lang="en"/>
              <a:t> data works better with logistic regression rather than linear regression.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performs well multi class </a:t>
            </a:r>
            <a:r>
              <a:rPr lang="en"/>
              <a:t>prediction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9efddd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9efddd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gaganmaahi224/11classification-algos-eda-queries-visualization" TargetMode="External"/><Relationship Id="rId4" Type="http://schemas.openxmlformats.org/officeDocument/2006/relationships/hyperlink" Target="https://scikit-learn.org/stable/modules/generated/sklearn.metrics.confusion_matri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</a:t>
            </a:r>
            <a:r>
              <a:rPr lang="en"/>
              <a:t>Future </a:t>
            </a:r>
            <a:r>
              <a:rPr lang="en"/>
              <a:t>Prediction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Batuhan Kir &amp; Jun Yan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362650" y="236825"/>
            <a:ext cx="790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Stratified K-Fold CV (Random Forest)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880925"/>
            <a:ext cx="2778275" cy="2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950" y="806224"/>
            <a:ext cx="2837275" cy="241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050" y="875388"/>
            <a:ext cx="2837275" cy="24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466225" y="3478588"/>
            <a:ext cx="52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important feature for the model in different folds: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76238" y="3862625"/>
            <a:ext cx="69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Fold 1					Fold 2 					Fold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969625" y="4262825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707900" y="4262825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489013" y="4262825"/>
            <a:ext cx="1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66225" y="3178500"/>
            <a:ext cx="15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Accuracy: 0.833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615075" y="4787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Future work: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Implements .8/.1/.1 split and compare results.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Remove less important features for each models, test separately and record improvement.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Learn and implement more classification models such as Gradient Boosting Classifier, XGBoost, etc.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282125" y="3677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</a:t>
            </a:r>
            <a:endParaRPr sz="2600"/>
          </a:p>
        </p:txBody>
      </p:sp>
      <p:sp>
        <p:nvSpPr>
          <p:cNvPr id="180" name="Google Shape;180;p23"/>
          <p:cNvSpPr txBox="1"/>
          <p:nvPr/>
        </p:nvSpPr>
        <p:spPr>
          <a:xfrm>
            <a:off x="318225" y="962100"/>
            <a:ext cx="3706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used 4 different classification models on the dataset to predict whether an employee leaves the company in first 2 years.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has the highest accuracy.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(For the run) Education is the most important feature for random forest when predicting the results.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4294967295" type="title"/>
          </p:nvPr>
        </p:nvSpPr>
        <p:spPr>
          <a:xfrm>
            <a:off x="311700" y="175300"/>
            <a:ext cx="78957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" sz="14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https://www.kaggle.com/gaganmaahi224/11classification-algos-eda-queries-visualization</a:t>
            </a:r>
            <a:endParaRPr sz="1400">
              <a:solidFill>
                <a:srgbClr val="3C78D8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" sz="1400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https://scikit-learn.org/stable/modules/generated/sklearn.metrics.confusion_matrix.html</a:t>
            </a:r>
            <a:endParaRPr sz="1400">
              <a:solidFill>
                <a:srgbClr val="3C78D8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" sz="1400" u="sng">
                <a:solidFill>
                  <a:srgbClr val="3C78D8"/>
                </a:solidFill>
              </a:rPr>
              <a:t>https://stackoverflow.com/questions/51798540/cross-validation-dataset-folds-for-random-forest-feature-importance</a:t>
            </a:r>
            <a:endParaRPr sz="1400" u="sng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11700" y="1783725"/>
            <a:ext cx="70644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Contributions</a:t>
            </a:r>
            <a:endParaRPr sz="2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erriweather"/>
              <a:buChar char="❖"/>
            </a:pPr>
            <a:r>
              <a:rPr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Normalization &amp; Explanatory results by Batuhan Kir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erriweather"/>
              <a:buChar char="❖"/>
            </a:pPr>
            <a:r>
              <a:rPr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Confusion Matrix &amp; K-fold splitting by Jun Yan Chen 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erriweather"/>
              <a:buChar char="❖"/>
            </a:pPr>
            <a:r>
              <a:rPr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 of models and interpretation of classification results by Batuhan Kir &amp; Jun Yan Chen.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8675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The Dataset (4653 rows)  </a:t>
            </a:r>
            <a:endParaRPr sz="284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7500" y="3211875"/>
            <a:ext cx="8520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163225" y="3793375"/>
            <a:ext cx="792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classification methods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accurately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predict whether an employee would leave the company within 2 years.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Interpret and compare classification methods based on the accuracy scores, its standard deviation, and the confusion matrix.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the most deterministic feature used in the best model.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01" y="733001"/>
            <a:ext cx="6490526" cy="231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050" y="732999"/>
            <a:ext cx="4747950" cy="151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42500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Problems with our dataset</a:t>
            </a:r>
            <a:endParaRPr sz="2840"/>
          </a:p>
        </p:txBody>
      </p:sp>
      <p:sp>
        <p:nvSpPr>
          <p:cNvPr id="80" name="Google Shape;80;p15"/>
          <p:cNvSpPr txBox="1"/>
          <p:nvPr/>
        </p:nvSpPr>
        <p:spPr>
          <a:xfrm>
            <a:off x="647450" y="1207750"/>
            <a:ext cx="455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Unbalanced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linearly separable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50" y="2627575"/>
            <a:ext cx="2461550" cy="2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12288" t="15675"/>
          <a:stretch/>
        </p:blipFill>
        <p:spPr>
          <a:xfrm>
            <a:off x="6089100" y="980038"/>
            <a:ext cx="2426276" cy="17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400" y="2627575"/>
            <a:ext cx="2613550" cy="2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172175" y="2227375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dataset: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261375" y="2227375"/>
            <a:ext cx="26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linearly separable: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661738" y="579850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dataset 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9100" y="2921125"/>
            <a:ext cx="2426275" cy="1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74700" y="145700"/>
            <a:ext cx="350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Approach</a:t>
            </a:r>
            <a:endParaRPr sz="26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21758" l="1396" r="37091" t="0"/>
          <a:stretch/>
        </p:blipFill>
        <p:spPr>
          <a:xfrm>
            <a:off x="213550" y="3204025"/>
            <a:ext cx="3999900" cy="156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35052" t="0"/>
          <a:stretch/>
        </p:blipFill>
        <p:spPr>
          <a:xfrm>
            <a:off x="213550" y="1220717"/>
            <a:ext cx="3999900" cy="152389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13550" y="724525"/>
            <a:ext cx="39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Normalize data to fit for all models.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972975" y="2708650"/>
            <a:ext cx="4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⇓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867" y="592326"/>
            <a:ext cx="1958782" cy="17748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994575" y="4114775"/>
            <a:ext cx="23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8600" y="2849275"/>
            <a:ext cx="2708801" cy="22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87475" y="4359000"/>
            <a:ext cx="15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Stratified k-fold visual: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https://stats.stackexchange.com/questions/338044/what-is-exact-way-to-do-k-fold-validation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4398813" y="145700"/>
            <a:ext cx="2777400" cy="4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Stratified K-Fold</a:t>
            </a:r>
            <a:r>
              <a:rPr b="1" lang="en" sz="1700">
                <a:solidFill>
                  <a:schemeClr val="dk1"/>
                </a:solidFill>
              </a:rPr>
              <a:t> Cross Validation </a:t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Dataset consists of 4653 rows, a small data size.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Dataset is unbalanced.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Stratified K-Fold CV keeps the randomness and helps maintain </a:t>
            </a:r>
            <a:r>
              <a:rPr lang="en" sz="1600">
                <a:solidFill>
                  <a:schemeClr val="dk1"/>
                </a:solidFill>
              </a:rPr>
              <a:t>distributions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chose k = 5.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009875" y="805700"/>
            <a:ext cx="11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Bachelors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666250" y="1420975"/>
            <a:ext cx="96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PhD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348075" y="1922575"/>
            <a:ext cx="9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46550" y="547425"/>
            <a:ext cx="72471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</a:t>
            </a:r>
            <a:r>
              <a:rPr lang="en"/>
              <a:t>K-Nearest Neighbor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46550" y="1234025"/>
            <a:ext cx="765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dataset contains discrete values that range have a small range.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Due to quality of our dataset, it is not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necessary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use KNN even though it may give us decent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accuracy.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predicting a new value, KNN will overlap a point already on the scatterplot.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-2075" r="8599" t="0"/>
          <a:stretch/>
        </p:blipFill>
        <p:spPr>
          <a:xfrm>
            <a:off x="1172650" y="2415250"/>
            <a:ext cx="1793925" cy="24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875" y="2415250"/>
            <a:ext cx="3695658" cy="24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 &amp; Results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123850" y="454675"/>
            <a:ext cx="366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Good combination with 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Fold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CV because provides reliable split.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 well with mixing categorical and numerical features.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123850" y="2261325"/>
            <a:ext cx="366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ision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efficiently handle nonlinear parameters.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attributes is small (9 columns).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75" y="1803175"/>
            <a:ext cx="3859816" cy="25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40900" y="165475"/>
            <a:ext cx="37044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748775" y="235075"/>
            <a:ext cx="42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Gaussian Naive Bayes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950" y="850675"/>
            <a:ext cx="3306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 is used for classification problems (what we are looking for) while linear regression is more for numerical data.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may be caused by not having enough or more features that are not unbalanced.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data is not linearly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separable like most real world scenarios.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997929" y="850675"/>
            <a:ext cx="370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Lowest accuracy score.(0.687) Also highest standard deviation.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Assumes data is normally distributed.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Overfitting. Good on training data but bad on test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Better performance when all the features are continuous.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6533" l="0" r="0" t="0"/>
          <a:stretch/>
        </p:blipFill>
        <p:spPr>
          <a:xfrm>
            <a:off x="704550" y="3167475"/>
            <a:ext cx="3396926" cy="18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000" y="2644275"/>
            <a:ext cx="2850825" cy="24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5920575" y="2878875"/>
            <a:ext cx="7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2475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075075" y="287887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578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972375" y="3910963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872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052875" y="391097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505700"/>
            <a:ext cx="5386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Our data </a:t>
            </a:r>
            <a:r>
              <a:rPr lang="en" sz="1400">
                <a:solidFill>
                  <a:schemeClr val="dk1"/>
                </a:solidFill>
              </a:rPr>
              <a:t>synergize</a:t>
            </a:r>
            <a:r>
              <a:rPr lang="en" sz="1400">
                <a:solidFill>
                  <a:schemeClr val="dk1"/>
                </a:solidFill>
              </a:rPr>
              <a:t> well with decision tree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Fair number of depth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Combination of categorical and numerical data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Random Forest consists </a:t>
            </a:r>
            <a:r>
              <a:rPr lang="en" sz="1400">
                <a:solidFill>
                  <a:schemeClr val="dk1"/>
                </a:solidFill>
              </a:rPr>
              <a:t>multiples</a:t>
            </a:r>
            <a:r>
              <a:rPr lang="en" sz="1400">
                <a:solidFill>
                  <a:schemeClr val="dk1"/>
                </a:solidFill>
              </a:rPr>
              <a:t> of random trees.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Take the majority vote from the trees, further reduces the chance of overfitting.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 Is there anyway we improve random forest?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Increase the data size (have more variability).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Disregard irrelevant features in our dataset so we can reduce depth.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497" y="1585518"/>
            <a:ext cx="2876925" cy="283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6335000" y="1894600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2778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667200" y="1894600"/>
            <a:ext cx="5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275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364650" y="31748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532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604200" y="3174875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1068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4294967295" type="title"/>
          </p:nvPr>
        </p:nvSpPr>
        <p:spPr>
          <a:xfrm>
            <a:off x="311700" y="227100"/>
            <a:ext cx="83991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K-Fold CV (Random Forest)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824650"/>
            <a:ext cx="2678200" cy="229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090" y="824650"/>
            <a:ext cx="2817623" cy="22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900" y="749125"/>
            <a:ext cx="2896650" cy="24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407025" y="3492963"/>
            <a:ext cx="4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important feature for the model in different folds: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065725" y="3893175"/>
            <a:ext cx="69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Fold 1					Fold 2 					Fold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065725" y="4263175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Education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804000" y="4263175"/>
            <a:ext cx="16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Ever Benched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594050" y="4263175"/>
            <a:ext cx="1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07025" y="3191425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Accuracy: 0.830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