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Montserrat Extra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Light-regular.fntdata"/><Relationship Id="rId25" Type="http://schemas.openxmlformats.org/officeDocument/2006/relationships/font" Target="fonts/MontserratLight-boldItalic.fntdata"/><Relationship Id="rId28" Type="http://schemas.openxmlformats.org/officeDocument/2006/relationships/font" Target="fonts/MontserratExtraLight-italic.fntdata"/><Relationship Id="rId27" Type="http://schemas.openxmlformats.org/officeDocument/2006/relationships/font" Target="fonts/Montserrat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856261b3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856261b3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856261b3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856261b3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856261b3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856261b3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856261b3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856261b3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5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VAST CHALLENGE</a:t>
            </a:r>
            <a:r>
              <a:rPr lang="en" sz="3359">
                <a:solidFill>
                  <a:schemeClr val="accen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3359">
              <a:solidFill>
                <a:schemeClr val="accen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2018 MC 1</a:t>
            </a:r>
            <a:endParaRPr sz="3359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500550" y="2048550"/>
            <a:ext cx="406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Third</a:t>
            </a:r>
            <a:r>
              <a:rPr lang="en" sz="2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Progress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164250" y="3096800"/>
            <a:ext cx="2844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Project</a:t>
            </a:r>
            <a:r>
              <a:rPr lang="en" sz="1700">
                <a:solidFill>
                  <a:schemeClr val="accen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by :</a:t>
            </a:r>
            <a:endParaRPr sz="1700">
              <a:solidFill>
                <a:schemeClr val="accen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Batuhan Kir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Jun Yan Chen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Shravika Pinna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Chinmai Reddy Modugula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Kamal Afridi M 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75" y="486125"/>
            <a:ext cx="6961749" cy="46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type="title"/>
          </p:nvPr>
        </p:nvSpPr>
        <p:spPr>
          <a:xfrm>
            <a:off x="3353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>
                <a:solidFill>
                  <a:schemeClr val="accent1"/>
                </a:solidFill>
              </a:rPr>
              <a:t>Sketch</a:t>
            </a:r>
            <a:endParaRPr sz="266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80500" y="912300"/>
            <a:ext cx="2881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</a:rPr>
              <a:t>Contributions</a:t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142425" y="1673300"/>
            <a:ext cx="7489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Jun Yan Chen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Loading Mitch Data on D3 map (blue dots) &amp; Sketch and Design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Batuhan Kir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Loading Kasios Data on D3 map (blue dots) &amp; Helped with wavesurfer.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Shravika Pinna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Display bird details when hovered &amp; Select and organize audio samples.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Chinmai Reddy M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Display audio waveforms using wavesurfer.js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Kamal Afridi M S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Display prediction results &amp; Styling with CSS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338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When selecting a bird specie on the list on the left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D3 map displays the bird location for only the selected specie as blue dots.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Click on the “Select a bird specie” or “Compare with Mitch Audio” to show the audio samples for the selected bird specie.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Click on “Prediction Results” to display the results from the machine learning prediction.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When selecting a Kasios sample on the middle-right list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D3 map displays the location of the selected Kasios sample as big yellow dots.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Audio file for the selected sample will be displayed on the top right section as waveform.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Hovering on any blue dots will display the all the attributes of that specific unit.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052550" y="566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>
                <a:solidFill>
                  <a:schemeClr val="accent1"/>
                </a:solidFill>
              </a:rPr>
              <a:t>Feature Summary</a:t>
            </a:r>
            <a:endParaRPr sz="2660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