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3608" autoAdjust="0"/>
  </p:normalViewPr>
  <p:slideViewPr>
    <p:cSldViewPr snapToGrid="0">
      <p:cViewPr varScale="1">
        <p:scale>
          <a:sx n="62" d="100"/>
          <a:sy n="62" d="100"/>
        </p:scale>
        <p:origin x="12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C0C1-2641-4C67-9270-B36183DF6C0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EE35B-D586-4169-AC32-43DC8E008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You’re all here</a:t>
            </a:r>
            <a:r>
              <a:rPr lang="en-US" baseline="0" dirty="0" smtClean="0"/>
              <a:t> today because you’re interested in starting a Kickstarter campaign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 we understand why – this popular online crowdfunding platform has</a:t>
            </a:r>
            <a:r>
              <a:rPr lang="en-US" baseline="0" dirty="0" smtClean="0"/>
              <a:t> helped more 155,000 projects raise over 4 billion dollars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That’s billions with a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how can you get a piece of that pie?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you’re in this room, it’s because you’re smart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</a:t>
            </a:r>
            <a:r>
              <a:rPr lang="en-US" baseline="0" dirty="0" smtClean="0"/>
              <a:t> have great instincts but understand the value of a data-driven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do,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set out to answer some questions that you’re probably very interested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Basically, what are the characteristics of successful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campaigns, given the category,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how can we use that to position and structure our campaigns for success?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looked at Kickstarter campaigns from 2009 to the beginning of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it consisted of projects in all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we did only look at campaigns that raised US dollars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we had data around the launch and deadline dates, goals, the total amount pledged, the number of backers, and whether or not it succeeded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chose to exclude outliers in amount pledged, goal amount, and number of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what did we learn?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I’m going to turn it over to data expert </a:t>
            </a:r>
            <a:r>
              <a:rPr lang="en-US" baseline="0" dirty="0" err="1" smtClean="0"/>
              <a:t>Vyjayanthi</a:t>
            </a:r>
            <a:r>
              <a:rPr lang="en-US" baseline="0" dirty="0" smtClean="0"/>
              <a:t> to explain  &lt;Or whoever ends up speaking in the </a:t>
            </a:r>
            <a:r>
              <a:rPr lang="en-US" baseline="0" smtClean="0"/>
              <a:t>next section&gt;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help/sta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you want to start a Kickstarter campaign: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Know before you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9725"/>
            <a:ext cx="10572000" cy="434974"/>
          </a:xfrm>
        </p:spPr>
        <p:txBody>
          <a:bodyPr/>
          <a:lstStyle/>
          <a:p>
            <a:r>
              <a:rPr lang="en-US" dirty="0" smtClean="0"/>
              <a:t>Kickstarter Data Analysis | INFM600 Fall 2018 | Janice Chan, </a:t>
            </a:r>
            <a:r>
              <a:rPr lang="en-US" dirty="0" err="1" smtClean="0"/>
              <a:t>Vyjayanthi</a:t>
            </a:r>
            <a:r>
              <a:rPr lang="en-US" dirty="0" smtClean="0"/>
              <a:t> Kamath, Owen 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$4,039,036,727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900" dirty="0"/>
              <a:t>T</a:t>
            </a:r>
            <a:r>
              <a:rPr lang="en-US" sz="1900" dirty="0" smtClean="0"/>
              <a:t>otal </a:t>
            </a:r>
            <a:r>
              <a:rPr lang="en-US" sz="1900" dirty="0"/>
              <a:t>dollars pledged to Kickstarter </a:t>
            </a:r>
            <a:r>
              <a:rPr lang="en-US" sz="1900" dirty="0" smtClean="0"/>
              <a:t>projects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/>
              <a:t>155,155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900" dirty="0" smtClean="0"/>
              <a:t>Successfully </a:t>
            </a:r>
            <a:r>
              <a:rPr lang="en-US" sz="1900" dirty="0"/>
              <a:t>funded </a:t>
            </a:r>
            <a:r>
              <a:rPr lang="en-US" sz="1900" dirty="0" smtClean="0"/>
              <a:t>projects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r>
              <a:rPr lang="en-US" sz="1600" dirty="0" smtClean="0"/>
              <a:t>As of 7 Dec 2018</a:t>
            </a:r>
            <a:r>
              <a:rPr lang="en-US" sz="1600" dirty="0"/>
              <a:t>, per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www.kickstarter.com/help/stats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70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path to Kickstarter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distinguish between successful and unsuccessful Kickstarter campaigns?</a:t>
            </a:r>
          </a:p>
          <a:p>
            <a:r>
              <a:rPr lang="en-US" dirty="0"/>
              <a:t>Within each category, what distinguishes between successful and unsuccessful campaigns?</a:t>
            </a:r>
          </a:p>
          <a:p>
            <a:r>
              <a:rPr lang="en-US" dirty="0" smtClean="0"/>
              <a:t>How can we increase </a:t>
            </a:r>
            <a:r>
              <a:rPr lang="en-US" dirty="0"/>
              <a:t>the likelihood of success?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 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Campaigns launched 2009-2018</a:t>
            </a:r>
          </a:p>
          <a:p>
            <a:r>
              <a:rPr lang="en-US" dirty="0"/>
              <a:t>Included all categories and subcategories for campaigns during that time period</a:t>
            </a:r>
          </a:p>
          <a:p>
            <a:r>
              <a:rPr lang="en-US" dirty="0" smtClean="0"/>
              <a:t>Focused only on campaigns raising funds in US dollars</a:t>
            </a:r>
          </a:p>
          <a:p>
            <a:r>
              <a:rPr lang="en-US" dirty="0" smtClean="0"/>
              <a:t>Excluded outliers in the $ amount pledged, $ amount of goal, # of backers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</TotalTime>
  <Words>356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Quotable</vt:lpstr>
      <vt:lpstr>So you want to start a Kickstarter campaign:  Know before you go</vt:lpstr>
      <vt:lpstr>Kickstarter by the numbers</vt:lpstr>
      <vt:lpstr>Data-driven path to Kickstarter success</vt:lpstr>
      <vt:lpstr>Kickstarter data analyzed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 your way to success</dc:title>
  <dc:creator>Janice</dc:creator>
  <cp:lastModifiedBy>Janice</cp:lastModifiedBy>
  <cp:revision>10</cp:revision>
  <dcterms:created xsi:type="dcterms:W3CDTF">2018-12-07T16:00:43Z</dcterms:created>
  <dcterms:modified xsi:type="dcterms:W3CDTF">2018-12-07T18:00:52Z</dcterms:modified>
</cp:coreProperties>
</file>