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dvent Pro SemiBold" panose="02020500000000000000" charset="0"/>
      <p:regular r:id="rId18"/>
      <p:bold r:id="rId19"/>
    </p:embeddedFont>
    <p:embeddedFont>
      <p:font typeface="Fira Sans Condensed Medium" panose="02020500000000000000" charset="0"/>
      <p:regular r:id="rId20"/>
      <p:bold r:id="rId21"/>
      <p:italic r:id="rId22"/>
      <p:boldItalic r:id="rId23"/>
    </p:embeddedFont>
    <p:embeddedFont>
      <p:font typeface="Fira Sans Extra Condensed Medium" panose="02020500000000000000" charset="0"/>
      <p:regular r:id="rId24"/>
      <p:bold r:id="rId25"/>
      <p:italic r:id="rId26"/>
      <p:boldItalic r:id="rId27"/>
    </p:embeddedFont>
    <p:embeddedFont>
      <p:font typeface="Maven Pro" panose="02020500000000000000" charset="0"/>
      <p:regular r:id="rId28"/>
      <p:bold r:id="rId29"/>
    </p:embeddedFont>
    <p:embeddedFont>
      <p:font typeface="Share Tech" panose="02020500000000000000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57" autoAdjust="0"/>
  </p:normalViewPr>
  <p:slideViewPr>
    <p:cSldViewPr snapToGrid="0">
      <p:cViewPr varScale="1">
        <p:scale>
          <a:sx n="75" d="100"/>
          <a:sy n="75" d="100"/>
        </p:scale>
        <p:origin x="166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df254c7bd2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df254c7bd2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dbea6f59d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dbea6f59d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df254c7bd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df254c7bd2_2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dbea6f59d8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dbea6f59d8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df254c7bd2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df254c7bd2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預期用途該模型旨在用於</a:t>
            </a:r>
            <a:r>
              <a:rPr lang="en-US" altLang="zh-TW" dirty="0"/>
              <a:t>zero-shot text classification</a:t>
            </a:r>
            <a:r>
              <a:rPr lang="zh-TW" altLang="en-US" dirty="0"/>
              <a:t>，尤其是英語以外的語言。 它在 </a:t>
            </a:r>
            <a:r>
              <a:rPr lang="en-US" altLang="zh-TW" dirty="0"/>
              <a:t>XNLI </a:t>
            </a:r>
            <a:r>
              <a:rPr lang="zh-TW" altLang="en-US" dirty="0"/>
              <a:t>上進行了微調，</a:t>
            </a:r>
            <a:r>
              <a:rPr lang="en-US" altLang="zh-TW" dirty="0"/>
              <a:t>XNLI </a:t>
            </a:r>
            <a:r>
              <a:rPr lang="zh-TW" altLang="en-US" dirty="0"/>
              <a:t>是一個多語言 </a:t>
            </a:r>
            <a:r>
              <a:rPr lang="en-US" altLang="zh-TW" dirty="0"/>
              <a:t>NLI </a:t>
            </a:r>
            <a:r>
              <a:rPr lang="zh-TW" altLang="en-US" dirty="0"/>
              <a:t>數據集。 因此，該模型可以與 </a:t>
            </a:r>
            <a:r>
              <a:rPr lang="en-US" altLang="zh-TW" dirty="0"/>
              <a:t>XNLI </a:t>
            </a:r>
            <a:r>
              <a:rPr lang="zh-TW" altLang="en-US" dirty="0"/>
              <a:t>語料庫中的任何語言一起使用：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由於</a:t>
            </a:r>
            <a:r>
              <a:rPr lang="en-US" altLang="zh-TW"/>
              <a:t>base model</a:t>
            </a:r>
            <a:r>
              <a:rPr lang="zh-TW" altLang="en-US" dirty="0"/>
              <a:t>在 </a:t>
            </a:r>
            <a:r>
              <a:rPr lang="en-US" altLang="zh-TW" dirty="0"/>
              <a:t>100 </a:t>
            </a:r>
            <a:r>
              <a:rPr lang="zh-TW" altLang="en-US" dirty="0"/>
              <a:t>種不同語言上進行了預訓練，因此該模型在上面列出的語言之外也表現出一定的有效性。 請參閱 </a:t>
            </a:r>
            <a:r>
              <a:rPr lang="en-US" altLang="zh-TW" dirty="0"/>
              <a:t>XLM </a:t>
            </a:r>
            <a:r>
              <a:rPr lang="en-US" altLang="zh-TW" dirty="0" err="1"/>
              <a:t>Roberata</a:t>
            </a:r>
            <a:r>
              <a:rPr lang="en-US" altLang="zh-TW" dirty="0"/>
              <a:t> </a:t>
            </a:r>
            <a:r>
              <a:rPr lang="zh-TW" altLang="en-US" dirty="0"/>
              <a:t>論文附錄 </a:t>
            </a:r>
            <a:r>
              <a:rPr lang="en-US" altLang="zh-TW" dirty="0"/>
              <a:t>A </a:t>
            </a:r>
            <a:r>
              <a:rPr lang="zh-TW" altLang="en-US" dirty="0"/>
              <a:t>中預訓練語言的完整列表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bea6f59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dbea6f59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df254c7bd2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df254c7bd2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f254c7bd2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f254c7bd2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augmentation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把原本資料集中的資料翻譯成隨機一種語言，再翻譯回去，加入訓練資料集裡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</a:t>
            </a:r>
            <a:r>
              <a:rPr lang="zh-TW" altLang="en-US" dirty="0"/>
              <a:t>因為資料集的語言只有簡體字，故用簡體</a:t>
            </a:r>
            <a:r>
              <a:rPr lang="en-US" altLang="zh-TW" dirty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dbea6f59d8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dbea6f59d8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bea6f59d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bea6f59d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uckerarrants/using-google-translate-for-nlp-augmenta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kaggle.com/mojammel/inference-with-xlm-roberta" TargetMode="External"/><Relationship Id="rId5" Type="http://schemas.openxmlformats.org/officeDocument/2006/relationships/hyperlink" Target="https://www.kaggle.com/urstrulysai/xlm-roberta-base" TargetMode="External"/><Relationship Id="rId4" Type="http://schemas.openxmlformats.org/officeDocument/2006/relationships/hyperlink" Target="https://www.kaggle.com/jerinm/nlp-language-inferencing-model-ber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>
            <a:spLocks noGrp="1"/>
          </p:cNvSpPr>
          <p:nvPr>
            <p:ph type="subTitle" idx="1"/>
          </p:nvPr>
        </p:nvSpPr>
        <p:spPr>
          <a:xfrm>
            <a:off x="2582700" y="2858688"/>
            <a:ext cx="397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14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組員 : 呂兆凱、魏湧致、陳家揚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FDA2021 </a:t>
            </a:r>
            <a:r>
              <a:rPr lang="en">
                <a:solidFill>
                  <a:schemeClr val="accent2"/>
                </a:solidFill>
              </a:rPr>
              <a:t>Final Project</a:t>
            </a:r>
            <a:r>
              <a:rPr lang="en"/>
              <a:t> </a:t>
            </a:r>
            <a:r>
              <a:rPr lang="en" sz="3800"/>
              <a:t>Contradictory, My Dear Watson</a:t>
            </a:r>
            <a:endParaRPr sz="3800"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112329" y="299455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Submission</a:t>
            </a:r>
            <a:endParaRPr/>
          </a:p>
        </p:txBody>
      </p:sp>
      <p:pic>
        <p:nvPicPr>
          <p:cNvPr id="736" name="Google Shape;7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86" y="1116049"/>
            <a:ext cx="8028432" cy="8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88" y="2432537"/>
            <a:ext cx="8027610" cy="886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87" y="3745967"/>
            <a:ext cx="8028431" cy="886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"/>
          <p:cNvSpPr txBox="1">
            <a:spLocks noGrp="1"/>
          </p:cNvSpPr>
          <p:nvPr>
            <p:ph type="ctrTitle"/>
          </p:nvPr>
        </p:nvSpPr>
        <p:spPr>
          <a:xfrm>
            <a:off x="2031287" y="18685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結論</a:t>
            </a:r>
            <a:endParaRPr/>
          </a:p>
        </p:txBody>
      </p:sp>
      <p:sp>
        <p:nvSpPr>
          <p:cNvPr id="744" name="Google Shape;744;p33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3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6" name="Google Shape;746;p33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3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8" name="Google Shape;748;p33"/>
          <p:cNvCxnSpPr>
            <a:stCxn id="744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FF997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實驗結果比較</a:t>
            </a: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30223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40082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49940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59799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"/>
          <p:cNvSpPr/>
          <p:nvPr/>
        </p:nvSpPr>
        <p:spPr>
          <a:xfrm>
            <a:off x="3022588" y="3312677"/>
            <a:ext cx="3639241" cy="106403"/>
          </a:xfrm>
          <a:custGeom>
            <a:avLst/>
            <a:gdLst/>
            <a:ahLst/>
            <a:cxnLst/>
            <a:rect l="l" t="t" r="r" b="b"/>
            <a:pathLst>
              <a:path w="69772" h="1488" extrusionOk="0">
                <a:moveTo>
                  <a:pt x="744" y="1"/>
                </a:moveTo>
                <a:cubicBezTo>
                  <a:pt x="328" y="1"/>
                  <a:pt x="1" y="341"/>
                  <a:pt x="1" y="744"/>
                </a:cubicBezTo>
                <a:cubicBezTo>
                  <a:pt x="1" y="1147"/>
                  <a:pt x="328" y="1488"/>
                  <a:pt x="744" y="1488"/>
                </a:cubicBezTo>
                <a:lnTo>
                  <a:pt x="69028" y="1488"/>
                </a:lnTo>
                <a:cubicBezTo>
                  <a:pt x="69431" y="1488"/>
                  <a:pt x="69772" y="1147"/>
                  <a:pt x="69772" y="744"/>
                </a:cubicBezTo>
                <a:cubicBezTo>
                  <a:pt x="69772" y="341"/>
                  <a:pt x="69431" y="1"/>
                  <a:pt x="69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4"/>
          <p:cNvSpPr/>
          <p:nvPr/>
        </p:nvSpPr>
        <p:spPr>
          <a:xfrm>
            <a:off x="3022389" y="2510424"/>
            <a:ext cx="2743182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4"/>
          <p:cNvSpPr/>
          <p:nvPr/>
        </p:nvSpPr>
        <p:spPr>
          <a:xfrm>
            <a:off x="3022400" y="1874613"/>
            <a:ext cx="2541993" cy="105499"/>
          </a:xfrm>
          <a:custGeom>
            <a:avLst/>
            <a:gdLst/>
            <a:ahLst/>
            <a:cxnLst/>
            <a:rect l="l" t="t" r="r" b="b"/>
            <a:pathLst>
              <a:path w="40223" h="1475" extrusionOk="0">
                <a:moveTo>
                  <a:pt x="744" y="0"/>
                </a:moveTo>
                <a:cubicBezTo>
                  <a:pt x="340" y="0"/>
                  <a:pt x="13" y="328"/>
                  <a:pt x="0" y="744"/>
                </a:cubicBezTo>
                <a:cubicBezTo>
                  <a:pt x="0" y="1147"/>
                  <a:pt x="340" y="1475"/>
                  <a:pt x="744" y="1475"/>
                </a:cubicBezTo>
                <a:lnTo>
                  <a:pt x="39479" y="1475"/>
                </a:lnTo>
                <a:cubicBezTo>
                  <a:pt x="39895" y="1475"/>
                  <a:pt x="40222" y="1147"/>
                  <a:pt x="40222" y="744"/>
                </a:cubicBezTo>
                <a:cubicBezTo>
                  <a:pt x="40222" y="328"/>
                  <a:pt x="39895" y="0"/>
                  <a:pt x="394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4"/>
          <p:cNvSpPr txBox="1">
            <a:spLocks noGrp="1"/>
          </p:cNvSpPr>
          <p:nvPr>
            <p:ph type="ctrTitle" idx="4294967295"/>
          </p:nvPr>
        </p:nvSpPr>
        <p:spPr>
          <a:xfrm>
            <a:off x="882300" y="16494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BERT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762" name="Google Shape;762;p34"/>
          <p:cNvSpPr txBox="1">
            <a:spLocks noGrp="1"/>
          </p:cNvSpPr>
          <p:nvPr>
            <p:ph type="ctrTitle" idx="4294967295"/>
          </p:nvPr>
        </p:nvSpPr>
        <p:spPr>
          <a:xfrm>
            <a:off x="527825" y="2451225"/>
            <a:ext cx="2235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XLM_RoBERTa_base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763" name="Google Shape;763;p34"/>
          <p:cNvSpPr txBox="1">
            <a:spLocks noGrp="1"/>
          </p:cNvSpPr>
          <p:nvPr>
            <p:ph type="ctrTitle" idx="4294967295"/>
          </p:nvPr>
        </p:nvSpPr>
        <p:spPr>
          <a:xfrm>
            <a:off x="237900" y="3253025"/>
            <a:ext cx="2525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XLM_RoBERTa_large_xnli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69658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4"/>
          <p:cNvSpPr/>
          <p:nvPr/>
        </p:nvSpPr>
        <p:spPr>
          <a:xfrm>
            <a:off x="6846771" y="1022155"/>
            <a:ext cx="199001" cy="198975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/>
          <p:cNvSpPr/>
          <p:nvPr/>
        </p:nvSpPr>
        <p:spPr>
          <a:xfrm>
            <a:off x="6846771" y="1353305"/>
            <a:ext cx="199001" cy="198975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4"/>
          <p:cNvSpPr/>
          <p:nvPr/>
        </p:nvSpPr>
        <p:spPr>
          <a:xfrm>
            <a:off x="8778250" y="1072025"/>
            <a:ext cx="199001" cy="198975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4"/>
          <p:cNvSpPr txBox="1">
            <a:spLocks noGrp="1"/>
          </p:cNvSpPr>
          <p:nvPr>
            <p:ph type="ctrTitle" idx="4294967295"/>
          </p:nvPr>
        </p:nvSpPr>
        <p:spPr>
          <a:xfrm>
            <a:off x="7045775" y="924975"/>
            <a:ext cx="11100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資料增強前</a:t>
            </a:r>
            <a:endParaRPr sz="1400"/>
          </a:p>
        </p:txBody>
      </p:sp>
      <p:sp>
        <p:nvSpPr>
          <p:cNvPr id="769" name="Google Shape;769;p34"/>
          <p:cNvSpPr txBox="1">
            <a:spLocks noGrp="1"/>
          </p:cNvSpPr>
          <p:nvPr>
            <p:ph type="ctrTitle" idx="4294967295"/>
          </p:nvPr>
        </p:nvSpPr>
        <p:spPr>
          <a:xfrm>
            <a:off x="7045775" y="1256125"/>
            <a:ext cx="11100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資料增強後</a:t>
            </a:r>
            <a:endParaRPr sz="1400"/>
          </a:p>
        </p:txBody>
      </p:sp>
      <p:sp>
        <p:nvSpPr>
          <p:cNvPr id="770" name="Google Shape;770;p34"/>
          <p:cNvSpPr/>
          <p:nvPr/>
        </p:nvSpPr>
        <p:spPr>
          <a:xfrm>
            <a:off x="3022400" y="1694213"/>
            <a:ext cx="2532842" cy="105499"/>
          </a:xfrm>
          <a:custGeom>
            <a:avLst/>
            <a:gdLst/>
            <a:ahLst/>
            <a:cxnLst/>
            <a:rect l="l" t="t" r="r" b="b"/>
            <a:pathLst>
              <a:path w="40223" h="1475" extrusionOk="0">
                <a:moveTo>
                  <a:pt x="744" y="0"/>
                </a:moveTo>
                <a:cubicBezTo>
                  <a:pt x="340" y="0"/>
                  <a:pt x="13" y="328"/>
                  <a:pt x="0" y="744"/>
                </a:cubicBezTo>
                <a:cubicBezTo>
                  <a:pt x="0" y="1147"/>
                  <a:pt x="340" y="1475"/>
                  <a:pt x="744" y="1475"/>
                </a:cubicBezTo>
                <a:lnTo>
                  <a:pt x="39479" y="1475"/>
                </a:lnTo>
                <a:cubicBezTo>
                  <a:pt x="39895" y="1475"/>
                  <a:pt x="40222" y="1147"/>
                  <a:pt x="40222" y="744"/>
                </a:cubicBezTo>
                <a:cubicBezTo>
                  <a:pt x="40222" y="328"/>
                  <a:pt x="39895" y="0"/>
                  <a:pt x="394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4"/>
          <p:cNvSpPr/>
          <p:nvPr/>
        </p:nvSpPr>
        <p:spPr>
          <a:xfrm>
            <a:off x="3022551" y="3493052"/>
            <a:ext cx="3639308" cy="106403"/>
          </a:xfrm>
          <a:custGeom>
            <a:avLst/>
            <a:gdLst/>
            <a:ahLst/>
            <a:cxnLst/>
            <a:rect l="l" t="t" r="r" b="b"/>
            <a:pathLst>
              <a:path w="69772" h="1488" extrusionOk="0">
                <a:moveTo>
                  <a:pt x="744" y="1"/>
                </a:moveTo>
                <a:cubicBezTo>
                  <a:pt x="328" y="1"/>
                  <a:pt x="1" y="341"/>
                  <a:pt x="1" y="744"/>
                </a:cubicBezTo>
                <a:cubicBezTo>
                  <a:pt x="1" y="1147"/>
                  <a:pt x="328" y="1488"/>
                  <a:pt x="744" y="1488"/>
                </a:cubicBezTo>
                <a:lnTo>
                  <a:pt x="69028" y="1488"/>
                </a:lnTo>
                <a:cubicBezTo>
                  <a:pt x="69431" y="1488"/>
                  <a:pt x="69772" y="1147"/>
                  <a:pt x="69772" y="744"/>
                </a:cubicBezTo>
                <a:cubicBezTo>
                  <a:pt x="69772" y="341"/>
                  <a:pt x="69431" y="1"/>
                  <a:pt x="690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"/>
          <p:cNvSpPr/>
          <p:nvPr/>
        </p:nvSpPr>
        <p:spPr>
          <a:xfrm>
            <a:off x="3022389" y="2684861"/>
            <a:ext cx="2770616" cy="106414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4"/>
          <p:cNvSpPr txBox="1">
            <a:spLocks noGrp="1"/>
          </p:cNvSpPr>
          <p:nvPr>
            <p:ph type="ctrTitle" idx="4294967295"/>
          </p:nvPr>
        </p:nvSpPr>
        <p:spPr>
          <a:xfrm>
            <a:off x="5516200" y="1559225"/>
            <a:ext cx="7752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0.64215</a:t>
            </a:r>
            <a:endParaRPr sz="1400"/>
          </a:p>
        </p:txBody>
      </p:sp>
      <p:sp>
        <p:nvSpPr>
          <p:cNvPr id="774" name="Google Shape;774;p34"/>
          <p:cNvSpPr txBox="1">
            <a:spLocks noGrp="1"/>
          </p:cNvSpPr>
          <p:nvPr>
            <p:ph type="ctrTitle" idx="4294967295"/>
          </p:nvPr>
        </p:nvSpPr>
        <p:spPr>
          <a:xfrm>
            <a:off x="6661950" y="3342875"/>
            <a:ext cx="11100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0.92300</a:t>
            </a:r>
            <a:endParaRPr sz="1400"/>
          </a:p>
        </p:txBody>
      </p:sp>
      <p:sp>
        <p:nvSpPr>
          <p:cNvPr id="775" name="Google Shape;775;p34"/>
          <p:cNvSpPr txBox="1">
            <a:spLocks noGrp="1"/>
          </p:cNvSpPr>
          <p:nvPr>
            <p:ph type="ctrTitle" idx="4294967295"/>
          </p:nvPr>
        </p:nvSpPr>
        <p:spPr>
          <a:xfrm>
            <a:off x="5592400" y="1739637"/>
            <a:ext cx="7752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0.65332</a:t>
            </a:r>
            <a:endParaRPr sz="1400"/>
          </a:p>
        </p:txBody>
      </p:sp>
      <p:sp>
        <p:nvSpPr>
          <p:cNvPr id="776" name="Google Shape;776;p34"/>
          <p:cNvSpPr txBox="1">
            <a:spLocks noGrp="1"/>
          </p:cNvSpPr>
          <p:nvPr>
            <p:ph type="ctrTitle" idx="4294967295"/>
          </p:nvPr>
        </p:nvSpPr>
        <p:spPr>
          <a:xfrm>
            <a:off x="6661950" y="3169225"/>
            <a:ext cx="11100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0.92300</a:t>
            </a:r>
            <a:endParaRPr sz="1400"/>
          </a:p>
        </p:txBody>
      </p:sp>
      <p:sp>
        <p:nvSpPr>
          <p:cNvPr id="777" name="Google Shape;777;p34"/>
          <p:cNvSpPr txBox="1">
            <a:spLocks noGrp="1"/>
          </p:cNvSpPr>
          <p:nvPr>
            <p:ph type="ctrTitle" idx="4294967295"/>
          </p:nvPr>
        </p:nvSpPr>
        <p:spPr>
          <a:xfrm>
            <a:off x="5765575" y="2367000"/>
            <a:ext cx="7752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0.69547</a:t>
            </a:r>
            <a:endParaRPr sz="1400"/>
          </a:p>
        </p:txBody>
      </p:sp>
      <p:sp>
        <p:nvSpPr>
          <p:cNvPr id="778" name="Google Shape;778;p34"/>
          <p:cNvSpPr txBox="1">
            <a:spLocks noGrp="1"/>
          </p:cNvSpPr>
          <p:nvPr>
            <p:ph type="ctrTitle" idx="4294967295"/>
          </p:nvPr>
        </p:nvSpPr>
        <p:spPr>
          <a:xfrm>
            <a:off x="5824438" y="2541250"/>
            <a:ext cx="11100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0.70298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結論</a:t>
            </a:r>
            <a:endParaRPr/>
          </a:p>
        </p:txBody>
      </p:sp>
      <p:sp>
        <p:nvSpPr>
          <p:cNvPr id="784" name="Google Shape;784;p35"/>
          <p:cNvSpPr txBox="1">
            <a:spLocks noGrp="1"/>
          </p:cNvSpPr>
          <p:nvPr>
            <p:ph type="ctrTitle" idx="4294967295"/>
          </p:nvPr>
        </p:nvSpPr>
        <p:spPr>
          <a:xfrm>
            <a:off x="1086000" y="1222520"/>
            <a:ext cx="6972000" cy="32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增加資料對各模型的預測表現沒有明顯提升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BERT準確率增加1.7%、XLM_RoBERTa_base增加1.1%、</a:t>
            </a:r>
            <a:endParaRPr sz="18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XLM_RoBERTa_large_xnli不變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使用XLM_RoBERTa_large_xnli相較於其他兩個模型準確率高出許多，推測是因其模型的訓練資料與這個競賽的資料集較為接近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6"/>
          <p:cNvSpPr txBox="1">
            <a:spLocks noGrp="1"/>
          </p:cNvSpPr>
          <p:nvPr>
            <p:ph type="body" idx="1"/>
          </p:nvPr>
        </p:nvSpPr>
        <p:spPr>
          <a:xfrm>
            <a:off x="597375" y="1133200"/>
            <a:ext cx="81390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222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aven Pro"/>
              <a:buChar char="●"/>
            </a:pPr>
            <a:r>
              <a:rPr lang="en" sz="1500" b="1"/>
              <a:t>Using Google Translate for NLP Augmentation : </a:t>
            </a:r>
            <a:endParaRPr sz="1500" b="1"/>
          </a:p>
          <a:p>
            <a:pPr marL="24130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https://www.kaggle.com/tuckerarrants/using-google-translate-for-nlp-augmentation</a:t>
            </a:r>
            <a:endParaRPr sz="1500"/>
          </a:p>
          <a:p>
            <a:pPr marL="241300" lvl="0" indent="-2222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aven Pro"/>
              <a:buChar char="●"/>
            </a:pPr>
            <a:r>
              <a:rPr lang="en" sz="1500" b="1"/>
              <a:t>NLP Language Inferencing Model - BERT :</a:t>
            </a:r>
            <a:endParaRPr sz="1500" b="1"/>
          </a:p>
          <a:p>
            <a:pPr marL="24130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uFill>
                  <a:noFill/>
                </a:uFill>
                <a:hlinkClick r:id="rId4"/>
              </a:rPr>
              <a:t>https://www.kaggle.com/jerinm/nlp-language-inferencing-model-bert</a:t>
            </a:r>
            <a:endParaRPr sz="1500"/>
          </a:p>
          <a:p>
            <a:pPr marL="241300" lvl="0" indent="-2222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aven Pro"/>
              <a:buChar char="●"/>
            </a:pPr>
            <a:r>
              <a:rPr lang="en" sz="1500" b="1"/>
              <a:t>XLM-Roberta Base : </a:t>
            </a:r>
            <a:endParaRPr sz="1500" b="1"/>
          </a:p>
          <a:p>
            <a:pPr marL="24130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https://www.kaggle.com/urstrulysai/xlm-roberta-base</a:t>
            </a:r>
            <a:endParaRPr sz="1500"/>
          </a:p>
          <a:p>
            <a:pPr marL="241300" lvl="0" indent="-2222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aven Pro"/>
              <a:buChar char="●"/>
            </a:pPr>
            <a:r>
              <a:rPr lang="en" sz="1500" b="1"/>
              <a:t>Inference with XLM-RoBerta :</a:t>
            </a:r>
            <a:endParaRPr sz="1500" b="1"/>
          </a:p>
          <a:p>
            <a:pPr marL="24130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https://www.kaggle.com/mojammel/inference-with-xlm-roberta</a:t>
            </a: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400"/>
          </a:p>
          <a:p>
            <a:pPr marL="2413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90" name="Google Shape;790;p3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7"/>
          <p:cNvSpPr txBox="1">
            <a:spLocks noGrp="1"/>
          </p:cNvSpPr>
          <p:nvPr>
            <p:ph type="title" idx="4294967295"/>
          </p:nvPr>
        </p:nvSpPr>
        <p:spPr>
          <a:xfrm>
            <a:off x="1846350" y="1655850"/>
            <a:ext cx="5451300" cy="18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>
            <a:spLocks noGrp="1"/>
          </p:cNvSpPr>
          <p:nvPr>
            <p:ph type="ctrTitle" idx="13"/>
          </p:nvPr>
        </p:nvSpPr>
        <p:spPr>
          <a:xfrm>
            <a:off x="5069633" y="30017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結果</a:t>
            </a:r>
            <a:endParaRPr/>
          </a:p>
        </p:txBody>
      </p:sp>
      <p:sp>
        <p:nvSpPr>
          <p:cNvPr id="462" name="Google Shape;462;p24"/>
          <p:cNvSpPr txBox="1">
            <a:spLocks noGrp="1"/>
          </p:cNvSpPr>
          <p:nvPr>
            <p:ph type="subTitle" idx="1"/>
          </p:nvPr>
        </p:nvSpPr>
        <p:spPr>
          <a:xfrm>
            <a:off x="5069636" y="35107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Submission</a:t>
            </a:r>
            <a:endParaRPr/>
          </a:p>
        </p:txBody>
      </p:sp>
      <p:sp>
        <p:nvSpPr>
          <p:cNvPr id="463" name="Google Shape;463;p24"/>
          <p:cNvSpPr txBox="1">
            <a:spLocks noGrp="1"/>
          </p:cNvSpPr>
          <p:nvPr>
            <p:ph type="ctrTitle" idx="4"/>
          </p:nvPr>
        </p:nvSpPr>
        <p:spPr>
          <a:xfrm>
            <a:off x="3284472" y="3001688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資料增強</a:t>
            </a:r>
            <a:endParaRPr/>
          </a:p>
        </p:txBody>
      </p:sp>
      <p:sp>
        <p:nvSpPr>
          <p:cNvPr id="464" name="Google Shape;464;p24"/>
          <p:cNvSpPr txBox="1">
            <a:spLocks noGrp="1"/>
          </p:cNvSpPr>
          <p:nvPr>
            <p:ph type="ctrTitle"/>
          </p:nvPr>
        </p:nvSpPr>
        <p:spPr>
          <a:xfrm>
            <a:off x="1501225" y="3001688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發想</a:t>
            </a:r>
            <a:endParaRPr/>
          </a:p>
        </p:txBody>
      </p:sp>
      <p:sp>
        <p:nvSpPr>
          <p:cNvPr id="465" name="Google Shape;465;p24"/>
          <p:cNvSpPr txBox="1">
            <a:spLocks noGrp="1"/>
          </p:cNvSpPr>
          <p:nvPr>
            <p:ph type="subTitle" idx="2"/>
          </p:nvPr>
        </p:nvSpPr>
        <p:spPr>
          <a:xfrm>
            <a:off x="1501225" y="3510767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實驗各種Model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4"/>
          <p:cNvSpPr txBox="1">
            <a:spLocks noGrp="1"/>
          </p:cNvSpPr>
          <p:nvPr>
            <p:ph type="title" idx="3"/>
          </p:nvPr>
        </p:nvSpPr>
        <p:spPr>
          <a:xfrm>
            <a:off x="1501225" y="240317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5"/>
          </p:nvPr>
        </p:nvSpPr>
        <p:spPr>
          <a:xfrm>
            <a:off x="3284465" y="3510767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翻譯資料</a:t>
            </a:r>
            <a:endParaRPr/>
          </a:p>
        </p:txBody>
      </p:sp>
      <p:sp>
        <p:nvSpPr>
          <p:cNvPr id="468" name="Google Shape;468;p24"/>
          <p:cNvSpPr txBox="1">
            <a:spLocks noGrp="1"/>
          </p:cNvSpPr>
          <p:nvPr>
            <p:ph type="title" idx="6"/>
          </p:nvPr>
        </p:nvSpPr>
        <p:spPr>
          <a:xfrm>
            <a:off x="3284465" y="240317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9" name="Google Shape;469;p24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70" name="Google Shape;470;p24"/>
          <p:cNvSpPr txBox="1">
            <a:spLocks noGrp="1"/>
          </p:cNvSpPr>
          <p:nvPr>
            <p:ph type="title" idx="9"/>
          </p:nvPr>
        </p:nvSpPr>
        <p:spPr>
          <a:xfrm>
            <a:off x="5069042" y="24031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3284465" y="1320038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5069042" y="13200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3" name="Google Shape;473;p24"/>
          <p:cNvCxnSpPr>
            <a:stCxn id="471" idx="1"/>
            <a:endCxn id="468" idx="1"/>
          </p:cNvCxnSpPr>
          <p:nvPr/>
        </p:nvCxnSpPr>
        <p:spPr>
          <a:xfrm>
            <a:off x="3284465" y="173208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24"/>
          <p:cNvCxnSpPr>
            <a:stCxn id="472" idx="1"/>
            <a:endCxn id="470" idx="1"/>
          </p:cNvCxnSpPr>
          <p:nvPr/>
        </p:nvCxnSpPr>
        <p:spPr>
          <a:xfrm>
            <a:off x="5069042" y="17321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24"/>
          <p:cNvSpPr/>
          <p:nvPr/>
        </p:nvSpPr>
        <p:spPr>
          <a:xfrm>
            <a:off x="2553325" y="132004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1501225" y="1320038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7" name="Google Shape;477;p24"/>
          <p:cNvCxnSpPr>
            <a:stCxn id="476" idx="1"/>
            <a:endCxn id="466" idx="1"/>
          </p:cNvCxnSpPr>
          <p:nvPr/>
        </p:nvCxnSpPr>
        <p:spPr>
          <a:xfrm>
            <a:off x="1501225" y="173208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24"/>
          <p:cNvSpPr/>
          <p:nvPr/>
        </p:nvSpPr>
        <p:spPr>
          <a:xfrm>
            <a:off x="1624674" y="142655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24"/>
          <p:cNvGrpSpPr/>
          <p:nvPr/>
        </p:nvGrpSpPr>
        <p:grpSpPr>
          <a:xfrm>
            <a:off x="3417195" y="1441948"/>
            <a:ext cx="577210" cy="580282"/>
            <a:chOff x="3095745" y="3805393"/>
            <a:chExt cx="352840" cy="354717"/>
          </a:xfrm>
        </p:grpSpPr>
        <p:sp>
          <p:nvSpPr>
            <p:cNvPr id="480" name="Google Shape;480;p24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4"/>
          <p:cNvGrpSpPr/>
          <p:nvPr/>
        </p:nvGrpSpPr>
        <p:grpSpPr>
          <a:xfrm>
            <a:off x="5192505" y="1441947"/>
            <a:ext cx="583817" cy="580314"/>
            <a:chOff x="3541011" y="3367320"/>
            <a:chExt cx="348257" cy="346188"/>
          </a:xfrm>
        </p:grpSpPr>
        <p:sp>
          <p:nvSpPr>
            <p:cNvPr id="487" name="Google Shape;487;p24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24"/>
          <p:cNvSpPr/>
          <p:nvPr/>
        </p:nvSpPr>
        <p:spPr>
          <a:xfrm>
            <a:off x="6233120" y="22631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4"/>
          <p:cNvSpPr txBox="1">
            <a:spLocks noGrp="1"/>
          </p:cNvSpPr>
          <p:nvPr>
            <p:ph type="ctrTitle" idx="13"/>
          </p:nvPr>
        </p:nvSpPr>
        <p:spPr>
          <a:xfrm>
            <a:off x="6968396" y="30017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結論</a:t>
            </a:r>
            <a:endParaRPr/>
          </a:p>
        </p:txBody>
      </p:sp>
      <p:sp>
        <p:nvSpPr>
          <p:cNvPr id="493" name="Google Shape;493;p24"/>
          <p:cNvSpPr txBox="1">
            <a:spLocks noGrp="1"/>
          </p:cNvSpPr>
          <p:nvPr>
            <p:ph type="title" idx="9"/>
          </p:nvPr>
        </p:nvSpPr>
        <p:spPr>
          <a:xfrm>
            <a:off x="6967804" y="24031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FCC"/>
                </a:solidFill>
              </a:rPr>
              <a:t>04</a:t>
            </a:r>
            <a:endParaRPr>
              <a:solidFill>
                <a:srgbClr val="00CFCC"/>
              </a:solidFill>
            </a:endParaRPr>
          </a:p>
        </p:txBody>
      </p:sp>
      <p:sp>
        <p:nvSpPr>
          <p:cNvPr id="494" name="Google Shape;494;p24"/>
          <p:cNvSpPr/>
          <p:nvPr/>
        </p:nvSpPr>
        <p:spPr>
          <a:xfrm>
            <a:off x="6967804" y="1320050"/>
            <a:ext cx="824100" cy="824100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5" name="Google Shape;495;p24"/>
          <p:cNvCxnSpPr>
            <a:stCxn id="494" idx="1"/>
            <a:endCxn id="493" idx="1"/>
          </p:cNvCxnSpPr>
          <p:nvPr/>
        </p:nvCxnSpPr>
        <p:spPr>
          <a:xfrm>
            <a:off x="6967804" y="17321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24"/>
          <p:cNvSpPr/>
          <p:nvPr/>
        </p:nvSpPr>
        <p:spPr>
          <a:xfrm>
            <a:off x="8170158" y="14265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24"/>
          <p:cNvGrpSpPr/>
          <p:nvPr/>
        </p:nvGrpSpPr>
        <p:grpSpPr>
          <a:xfrm>
            <a:off x="7178775" y="1503716"/>
            <a:ext cx="402156" cy="456781"/>
            <a:chOff x="5357662" y="4297637"/>
            <a:chExt cx="287275" cy="326296"/>
          </a:xfrm>
        </p:grpSpPr>
        <p:sp>
          <p:nvSpPr>
            <p:cNvPr id="498" name="Google Shape;498;p24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5"/>
          <p:cNvSpPr txBox="1">
            <a:spLocks noGrp="1"/>
          </p:cNvSpPr>
          <p:nvPr>
            <p:ph type="ctrTitle"/>
          </p:nvPr>
        </p:nvSpPr>
        <p:spPr>
          <a:xfrm>
            <a:off x="2031287" y="18685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發想</a:t>
            </a:r>
            <a:endParaRPr/>
          </a:p>
        </p:txBody>
      </p:sp>
      <p:sp>
        <p:nvSpPr>
          <p:cNvPr id="508" name="Google Shape;508;p25"/>
          <p:cNvSpPr txBox="1">
            <a:spLocks noGrp="1"/>
          </p:cNvSpPr>
          <p:nvPr>
            <p:ph type="subTitle" idx="1"/>
          </p:nvPr>
        </p:nvSpPr>
        <p:spPr>
          <a:xfrm>
            <a:off x="1791587" y="25432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實驗各種Model</a:t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5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3" name="Google Shape;513;p25"/>
          <p:cNvCxnSpPr>
            <a:stCxn id="50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8" name="Google Shape;518;p26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26"/>
          <p:cNvCxnSpPr/>
          <p:nvPr/>
        </p:nvCxnSpPr>
        <p:spPr>
          <a:xfrm>
            <a:off x="4445113" y="299780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26"/>
          <p:cNvCxnSpPr/>
          <p:nvPr/>
        </p:nvCxnSpPr>
        <p:spPr>
          <a:xfrm>
            <a:off x="74533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" name="Google Shape;521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cxnSp>
        <p:nvCxnSpPr>
          <p:cNvPr id="522" name="Google Shape;522;p26"/>
          <p:cNvCxnSpPr/>
          <p:nvPr/>
        </p:nvCxnSpPr>
        <p:spPr>
          <a:xfrm>
            <a:off x="1034400" y="2918100"/>
            <a:ext cx="7425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3" name="Google Shape;523;p26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524" name="Google Shape;524;p26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26"/>
          <p:cNvGrpSpPr/>
          <p:nvPr/>
        </p:nvGrpSpPr>
        <p:grpSpPr>
          <a:xfrm>
            <a:off x="4258367" y="2752600"/>
            <a:ext cx="373500" cy="373500"/>
            <a:chOff x="3212675" y="1912500"/>
            <a:chExt cx="373500" cy="373500"/>
          </a:xfrm>
        </p:grpSpPr>
        <p:sp>
          <p:nvSpPr>
            <p:cNvPr id="527" name="Google Shape;527;p26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6"/>
          <p:cNvGrpSpPr/>
          <p:nvPr/>
        </p:nvGrpSpPr>
        <p:grpSpPr>
          <a:xfrm>
            <a:off x="7258258" y="2731350"/>
            <a:ext cx="373500" cy="373500"/>
            <a:chOff x="5557850" y="1912500"/>
            <a:chExt cx="373500" cy="373500"/>
          </a:xfrm>
        </p:grpSpPr>
        <p:sp>
          <p:nvSpPr>
            <p:cNvPr id="530" name="Google Shape;530;p26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26"/>
          <p:cNvSpPr txBox="1">
            <a:spLocks noGrp="1"/>
          </p:cNvSpPr>
          <p:nvPr>
            <p:ph type="ctrTitle" idx="4294967295"/>
          </p:nvPr>
        </p:nvSpPr>
        <p:spPr>
          <a:xfrm>
            <a:off x="-96800" y="1801750"/>
            <a:ext cx="32958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理解上下文的語言代表模型</a:t>
            </a:r>
            <a:endParaRPr sz="1800"/>
          </a:p>
        </p:txBody>
      </p:sp>
      <p:sp>
        <p:nvSpPr>
          <p:cNvPr id="533" name="Google Shape;533;p26"/>
          <p:cNvSpPr txBox="1">
            <a:spLocks noGrp="1"/>
          </p:cNvSpPr>
          <p:nvPr>
            <p:ph type="ctrTitle" idx="4294967295"/>
          </p:nvPr>
        </p:nvSpPr>
        <p:spPr>
          <a:xfrm>
            <a:off x="2851075" y="3508600"/>
            <a:ext cx="31881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XLM基於RoBERTa的跨語言模型</a:t>
            </a:r>
            <a:endParaRPr sz="1800"/>
          </a:p>
        </p:txBody>
      </p:sp>
      <p:sp>
        <p:nvSpPr>
          <p:cNvPr id="534" name="Google Shape;534;p26"/>
          <p:cNvSpPr txBox="1">
            <a:spLocks noGrp="1"/>
          </p:cNvSpPr>
          <p:nvPr>
            <p:ph type="ctrTitle" idx="4294967295"/>
          </p:nvPr>
        </p:nvSpPr>
        <p:spPr>
          <a:xfrm>
            <a:off x="5642600" y="1440341"/>
            <a:ext cx="3604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基於XLM_RoBERTa_large的模型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5" name="Google Shape;535;p26"/>
          <p:cNvSpPr txBox="1">
            <a:spLocks noGrp="1"/>
          </p:cNvSpPr>
          <p:nvPr>
            <p:ph type="ctrTitle" idx="4294967295"/>
          </p:nvPr>
        </p:nvSpPr>
        <p:spPr>
          <a:xfrm>
            <a:off x="916275" y="3226149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BERT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536" name="Google Shape;536;p26"/>
          <p:cNvSpPr txBox="1">
            <a:spLocks noGrp="1"/>
          </p:cNvSpPr>
          <p:nvPr>
            <p:ph type="ctrTitle" idx="4294967295"/>
          </p:nvPr>
        </p:nvSpPr>
        <p:spPr>
          <a:xfrm>
            <a:off x="3173574" y="2277163"/>
            <a:ext cx="2688739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XLM_RoBERTa_base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537" name="Google Shape;537;p26"/>
          <p:cNvSpPr txBox="1">
            <a:spLocks noGrp="1"/>
          </p:cNvSpPr>
          <p:nvPr>
            <p:ph type="ctrTitle" idx="4294967295"/>
          </p:nvPr>
        </p:nvSpPr>
        <p:spPr>
          <a:xfrm>
            <a:off x="6286575" y="3580600"/>
            <a:ext cx="23337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XLM_RoBERTa_</a:t>
            </a:r>
            <a:endParaRPr sz="240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large_xnli</a:t>
            </a:r>
            <a:endParaRPr sz="240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</a:endParaRPr>
          </a:p>
        </p:txBody>
      </p:sp>
      <p:sp>
        <p:nvSpPr>
          <p:cNvPr id="538" name="Google Shape;538;p26"/>
          <p:cNvSpPr txBox="1">
            <a:spLocks noGrp="1"/>
          </p:cNvSpPr>
          <p:nvPr>
            <p:ph type="ctrTitle" idx="4294967295"/>
          </p:nvPr>
        </p:nvSpPr>
        <p:spPr>
          <a:xfrm>
            <a:off x="5713400" y="1848550"/>
            <a:ext cx="34632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利用15種語言的NLI data來fine tune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7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初步結果</a:t>
            </a:r>
            <a:endParaRPr sz="3000"/>
          </a:p>
        </p:txBody>
      </p:sp>
      <p:sp>
        <p:nvSpPr>
          <p:cNvPr id="544" name="Google Shape;544;p27"/>
          <p:cNvSpPr txBox="1">
            <a:spLocks noGrp="1"/>
          </p:cNvSpPr>
          <p:nvPr>
            <p:ph type="ctrTitle" idx="2"/>
          </p:nvPr>
        </p:nvSpPr>
        <p:spPr>
          <a:xfrm>
            <a:off x="3626612" y="1724650"/>
            <a:ext cx="23487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XLM_RoBERTa_base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 txBox="1">
            <a:spLocks noGrp="1"/>
          </p:cNvSpPr>
          <p:nvPr>
            <p:ph type="ctrTitle"/>
          </p:nvPr>
        </p:nvSpPr>
        <p:spPr>
          <a:xfrm>
            <a:off x="1014668" y="14198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546" name="Google Shape;546;p27"/>
          <p:cNvSpPr txBox="1">
            <a:spLocks noGrp="1"/>
          </p:cNvSpPr>
          <p:nvPr>
            <p:ph type="subTitle" idx="1"/>
          </p:nvPr>
        </p:nvSpPr>
        <p:spPr>
          <a:xfrm>
            <a:off x="1014668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 = 0.64215</a:t>
            </a:r>
            <a:endParaRPr/>
          </a:p>
        </p:txBody>
      </p:sp>
      <p:sp>
        <p:nvSpPr>
          <p:cNvPr id="547" name="Google Shape;547;p27"/>
          <p:cNvSpPr txBox="1">
            <a:spLocks noGrp="1"/>
          </p:cNvSpPr>
          <p:nvPr>
            <p:ph type="subTitle" idx="3"/>
          </p:nvPr>
        </p:nvSpPr>
        <p:spPr>
          <a:xfrm>
            <a:off x="3626615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 = 0.69547</a:t>
            </a:r>
            <a:endParaRPr/>
          </a:p>
        </p:txBody>
      </p:sp>
      <p:sp>
        <p:nvSpPr>
          <p:cNvPr id="548" name="Google Shape;548;p27"/>
          <p:cNvSpPr txBox="1">
            <a:spLocks noGrp="1"/>
          </p:cNvSpPr>
          <p:nvPr>
            <p:ph type="ctrTitle" idx="4"/>
          </p:nvPr>
        </p:nvSpPr>
        <p:spPr>
          <a:xfrm>
            <a:off x="6248035" y="14198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XLM_RoBERTa_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large_xnli</a:t>
            </a:r>
            <a:endParaRPr/>
          </a:p>
        </p:txBody>
      </p:sp>
      <p:sp>
        <p:nvSpPr>
          <p:cNvPr id="549" name="Google Shape;549;p27"/>
          <p:cNvSpPr txBox="1">
            <a:spLocks noGrp="1"/>
          </p:cNvSpPr>
          <p:nvPr>
            <p:ph type="subTitle" idx="5"/>
          </p:nvPr>
        </p:nvSpPr>
        <p:spPr>
          <a:xfrm>
            <a:off x="6248035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 = 0.92300</a:t>
            </a:r>
            <a:endParaRPr/>
          </a:p>
        </p:txBody>
      </p:sp>
      <p:grpSp>
        <p:nvGrpSpPr>
          <p:cNvPr id="550" name="Google Shape;550;p27"/>
          <p:cNvGrpSpPr/>
          <p:nvPr/>
        </p:nvGrpSpPr>
        <p:grpSpPr>
          <a:xfrm>
            <a:off x="3692812" y="2403057"/>
            <a:ext cx="1748907" cy="960537"/>
            <a:chOff x="2534925" y="2231825"/>
            <a:chExt cx="889350" cy="488475"/>
          </a:xfrm>
        </p:grpSpPr>
        <p:sp>
          <p:nvSpPr>
            <p:cNvPr id="551" name="Google Shape;551;p27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 rot="1895144">
              <a:off x="3058193" y="2421717"/>
              <a:ext cx="26476" cy="263388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27"/>
          <p:cNvGrpSpPr/>
          <p:nvPr/>
        </p:nvGrpSpPr>
        <p:grpSpPr>
          <a:xfrm>
            <a:off x="6312388" y="2397797"/>
            <a:ext cx="1752594" cy="1072223"/>
            <a:chOff x="3672800" y="2231525"/>
            <a:chExt cx="891225" cy="545272"/>
          </a:xfrm>
        </p:grpSpPr>
        <p:sp>
          <p:nvSpPr>
            <p:cNvPr id="571" name="Google Shape;571;p27"/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 rot="1856292">
              <a:off x="4179348" y="2546547"/>
              <a:ext cx="192195" cy="194695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27"/>
          <p:cNvGrpSpPr/>
          <p:nvPr/>
        </p:nvGrpSpPr>
        <p:grpSpPr>
          <a:xfrm>
            <a:off x="1079635" y="2389341"/>
            <a:ext cx="1751365" cy="974253"/>
            <a:chOff x="4811600" y="2231525"/>
            <a:chExt cx="890600" cy="495450"/>
          </a:xfrm>
        </p:grpSpPr>
        <p:sp>
          <p:nvSpPr>
            <p:cNvPr id="591" name="Google Shape;591;p27"/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 rot="3246506">
              <a:off x="5226490" y="2433275"/>
              <a:ext cx="177128" cy="225481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8"/>
          <p:cNvSpPr txBox="1">
            <a:spLocks noGrp="1"/>
          </p:cNvSpPr>
          <p:nvPr>
            <p:ph type="ctrTitle"/>
          </p:nvPr>
        </p:nvSpPr>
        <p:spPr>
          <a:xfrm>
            <a:off x="2031287" y="18685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資料增強</a:t>
            </a:r>
            <a:endParaRPr/>
          </a:p>
        </p:txBody>
      </p:sp>
      <p:sp>
        <p:nvSpPr>
          <p:cNvPr id="615" name="Google Shape;615;p28"/>
          <p:cNvSpPr txBox="1">
            <a:spLocks noGrp="1"/>
          </p:cNvSpPr>
          <p:nvPr>
            <p:ph type="subTitle" idx="1"/>
          </p:nvPr>
        </p:nvSpPr>
        <p:spPr>
          <a:xfrm>
            <a:off x="1791587" y="25432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翻譯資料</a:t>
            </a:r>
            <a:endParaRPr/>
          </a:p>
        </p:txBody>
      </p:sp>
      <p:sp>
        <p:nvSpPr>
          <p:cNvPr id="616" name="Google Shape;616;p28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8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8" name="Google Shape;618;p28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8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0" name="Google Shape;620;p28"/>
          <p:cNvCxnSpPr>
            <a:stCxn id="61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FF997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9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翻譯資料</a:t>
            </a:r>
            <a:endParaRPr sz="3000"/>
          </a:p>
        </p:txBody>
      </p:sp>
      <p:sp>
        <p:nvSpPr>
          <p:cNvPr id="626" name="Google Shape;626;p29"/>
          <p:cNvSpPr txBox="1">
            <a:spLocks noGrp="1"/>
          </p:cNvSpPr>
          <p:nvPr>
            <p:ph type="ctrTitle" idx="2"/>
          </p:nvPr>
        </p:nvSpPr>
        <p:spPr>
          <a:xfrm>
            <a:off x="2559300" y="1141600"/>
            <a:ext cx="56226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issues that we wrestle with in practice groups of law firms, she said. </a:t>
            </a:r>
            <a:endParaRPr/>
          </a:p>
        </p:txBody>
      </p:sp>
      <p:sp>
        <p:nvSpPr>
          <p:cNvPr id="627" name="Google Shape;627;p29"/>
          <p:cNvSpPr/>
          <p:nvPr/>
        </p:nvSpPr>
        <p:spPr>
          <a:xfrm>
            <a:off x="1425600" y="1141600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9"/>
          <p:cNvSpPr/>
          <p:nvPr/>
        </p:nvSpPr>
        <p:spPr>
          <a:xfrm>
            <a:off x="1425575" y="3958650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9"/>
          <p:cNvSpPr/>
          <p:nvPr/>
        </p:nvSpPr>
        <p:spPr>
          <a:xfrm>
            <a:off x="1425575" y="2478700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0" name="Google Shape;630;p29"/>
          <p:cNvCxnSpPr>
            <a:stCxn id="627" idx="2"/>
            <a:endCxn id="629" idx="0"/>
          </p:cNvCxnSpPr>
          <p:nvPr/>
        </p:nvCxnSpPr>
        <p:spPr>
          <a:xfrm rot="-5400000" flipH="1">
            <a:off x="1481250" y="2171800"/>
            <a:ext cx="6132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29"/>
          <p:cNvCxnSpPr>
            <a:stCxn id="629" idx="2"/>
            <a:endCxn id="628" idx="0"/>
          </p:cNvCxnSpPr>
          <p:nvPr/>
        </p:nvCxnSpPr>
        <p:spPr>
          <a:xfrm rot="-5400000" flipH="1">
            <a:off x="1409825" y="3580300"/>
            <a:ext cx="756000" cy="6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29"/>
          <p:cNvCxnSpPr/>
          <p:nvPr/>
        </p:nvCxnSpPr>
        <p:spPr>
          <a:xfrm rot="10800000" flipH="1">
            <a:off x="2610150" y="2162200"/>
            <a:ext cx="5520900" cy="19800"/>
          </a:xfrm>
          <a:prstGeom prst="straightConnector1">
            <a:avLst/>
          </a:prstGeom>
          <a:noFill/>
          <a:ln w="9525" cap="flat" cmpd="sng">
            <a:solidFill>
              <a:srgbClr val="E6B8A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3" name="Google Shape;633;p29"/>
          <p:cNvSpPr txBox="1">
            <a:spLocks noGrp="1"/>
          </p:cNvSpPr>
          <p:nvPr>
            <p:ph type="ctrTitle" idx="2"/>
          </p:nvPr>
        </p:nvSpPr>
        <p:spPr>
          <a:xfrm>
            <a:off x="2559300" y="2478700"/>
            <a:ext cx="56226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她说，这些是我们在律师事务所实践中努力解决的问题。</a:t>
            </a:r>
            <a:endParaRPr/>
          </a:p>
        </p:txBody>
      </p:sp>
      <p:sp>
        <p:nvSpPr>
          <p:cNvPr id="634" name="Google Shape;634;p29"/>
          <p:cNvSpPr txBox="1">
            <a:spLocks noGrp="1"/>
          </p:cNvSpPr>
          <p:nvPr>
            <p:ph type="ctrTitle" idx="2"/>
          </p:nvPr>
        </p:nvSpPr>
        <p:spPr>
          <a:xfrm>
            <a:off x="2559300" y="3958650"/>
            <a:ext cx="56226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 said that these are the problems we have worked hard to solve in the practice of law firms.</a:t>
            </a:r>
            <a:endParaRPr/>
          </a:p>
        </p:txBody>
      </p:sp>
      <p:cxnSp>
        <p:nvCxnSpPr>
          <p:cNvPr id="635" name="Google Shape;635;p29"/>
          <p:cNvCxnSpPr/>
          <p:nvPr/>
        </p:nvCxnSpPr>
        <p:spPr>
          <a:xfrm rot="10800000" flipH="1">
            <a:off x="2610150" y="3570725"/>
            <a:ext cx="5520900" cy="19800"/>
          </a:xfrm>
          <a:prstGeom prst="straightConnector1">
            <a:avLst/>
          </a:prstGeom>
          <a:noFill/>
          <a:ln w="9525" cap="flat" cmpd="sng">
            <a:solidFill>
              <a:srgbClr val="E6B8A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6" name="Google Shape;636;p29"/>
          <p:cNvGrpSpPr/>
          <p:nvPr/>
        </p:nvGrpSpPr>
        <p:grpSpPr>
          <a:xfrm>
            <a:off x="1546556" y="2598445"/>
            <a:ext cx="488637" cy="484405"/>
            <a:chOff x="1950765" y="1964338"/>
            <a:chExt cx="357792" cy="352448"/>
          </a:xfrm>
        </p:grpSpPr>
        <p:sp>
          <p:nvSpPr>
            <p:cNvPr id="637" name="Google Shape;637;p29"/>
            <p:cNvSpPr/>
            <p:nvPr/>
          </p:nvSpPr>
          <p:spPr>
            <a:xfrm>
              <a:off x="2048301" y="2152530"/>
              <a:ext cx="48800" cy="59488"/>
            </a:xfrm>
            <a:custGeom>
              <a:avLst/>
              <a:gdLst/>
              <a:ahLst/>
              <a:cxnLst/>
              <a:rect l="l" t="t" r="r" b="b"/>
              <a:pathLst>
                <a:path w="1525" h="1859" extrusionOk="0">
                  <a:moveTo>
                    <a:pt x="762" y="1"/>
                  </a:moveTo>
                  <a:cubicBezTo>
                    <a:pt x="346" y="1"/>
                    <a:pt x="0" y="334"/>
                    <a:pt x="0" y="751"/>
                  </a:cubicBezTo>
                  <a:lnTo>
                    <a:pt x="0" y="1096"/>
                  </a:lnTo>
                  <a:cubicBezTo>
                    <a:pt x="0" y="1513"/>
                    <a:pt x="346" y="1858"/>
                    <a:pt x="762" y="1858"/>
                  </a:cubicBezTo>
                  <a:cubicBezTo>
                    <a:pt x="1179" y="1858"/>
                    <a:pt x="1524" y="1513"/>
                    <a:pt x="1524" y="1096"/>
                  </a:cubicBezTo>
                  <a:lnTo>
                    <a:pt x="1524" y="751"/>
                  </a:lnTo>
                  <a:cubicBezTo>
                    <a:pt x="1524" y="656"/>
                    <a:pt x="1489" y="549"/>
                    <a:pt x="1453" y="442"/>
                  </a:cubicBezTo>
                  <a:cubicBezTo>
                    <a:pt x="1419" y="390"/>
                    <a:pt x="1360" y="351"/>
                    <a:pt x="1303" y="351"/>
                  </a:cubicBezTo>
                  <a:cubicBezTo>
                    <a:pt x="1280" y="351"/>
                    <a:pt x="1259" y="357"/>
                    <a:pt x="1239" y="370"/>
                  </a:cubicBezTo>
                  <a:cubicBezTo>
                    <a:pt x="1167" y="418"/>
                    <a:pt x="1120" y="501"/>
                    <a:pt x="1167" y="572"/>
                  </a:cubicBezTo>
                  <a:cubicBezTo>
                    <a:pt x="1191" y="632"/>
                    <a:pt x="1215" y="703"/>
                    <a:pt x="1215" y="775"/>
                  </a:cubicBezTo>
                  <a:lnTo>
                    <a:pt x="1215" y="1120"/>
                  </a:lnTo>
                  <a:cubicBezTo>
                    <a:pt x="1215" y="1358"/>
                    <a:pt x="1012" y="1561"/>
                    <a:pt x="762" y="1561"/>
                  </a:cubicBezTo>
                  <a:cubicBezTo>
                    <a:pt x="524" y="1561"/>
                    <a:pt x="322" y="1370"/>
                    <a:pt x="322" y="1120"/>
                  </a:cubicBezTo>
                  <a:lnTo>
                    <a:pt x="322" y="775"/>
                  </a:lnTo>
                  <a:cubicBezTo>
                    <a:pt x="322" y="537"/>
                    <a:pt x="512" y="322"/>
                    <a:pt x="762" y="322"/>
                  </a:cubicBezTo>
                  <a:cubicBezTo>
                    <a:pt x="858" y="322"/>
                    <a:pt x="929" y="251"/>
                    <a:pt x="929" y="156"/>
                  </a:cubicBezTo>
                  <a:cubicBezTo>
                    <a:pt x="929" y="72"/>
                    <a:pt x="858" y="1"/>
                    <a:pt x="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2164109" y="2152530"/>
              <a:ext cx="48800" cy="59488"/>
            </a:xfrm>
            <a:custGeom>
              <a:avLst/>
              <a:gdLst/>
              <a:ahLst/>
              <a:cxnLst/>
              <a:rect l="l" t="t" r="r" b="b"/>
              <a:pathLst>
                <a:path w="1525" h="1859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lnTo>
                    <a:pt x="1" y="1096"/>
                  </a:lnTo>
                  <a:cubicBezTo>
                    <a:pt x="1" y="1513"/>
                    <a:pt x="346" y="1858"/>
                    <a:pt x="763" y="1858"/>
                  </a:cubicBezTo>
                  <a:cubicBezTo>
                    <a:pt x="1180" y="1858"/>
                    <a:pt x="1525" y="1513"/>
                    <a:pt x="1525" y="1096"/>
                  </a:cubicBezTo>
                  <a:lnTo>
                    <a:pt x="1525" y="751"/>
                  </a:lnTo>
                  <a:cubicBezTo>
                    <a:pt x="1525" y="656"/>
                    <a:pt x="1489" y="549"/>
                    <a:pt x="1442" y="442"/>
                  </a:cubicBezTo>
                  <a:cubicBezTo>
                    <a:pt x="1416" y="390"/>
                    <a:pt x="1359" y="351"/>
                    <a:pt x="1303" y="351"/>
                  </a:cubicBezTo>
                  <a:cubicBezTo>
                    <a:pt x="1281" y="351"/>
                    <a:pt x="1259" y="357"/>
                    <a:pt x="1239" y="370"/>
                  </a:cubicBezTo>
                  <a:cubicBezTo>
                    <a:pt x="1168" y="418"/>
                    <a:pt x="1120" y="501"/>
                    <a:pt x="1168" y="572"/>
                  </a:cubicBezTo>
                  <a:cubicBezTo>
                    <a:pt x="1192" y="632"/>
                    <a:pt x="1203" y="703"/>
                    <a:pt x="1203" y="775"/>
                  </a:cubicBezTo>
                  <a:lnTo>
                    <a:pt x="1203" y="1120"/>
                  </a:lnTo>
                  <a:cubicBezTo>
                    <a:pt x="1203" y="1358"/>
                    <a:pt x="1013" y="1561"/>
                    <a:pt x="763" y="1561"/>
                  </a:cubicBezTo>
                  <a:cubicBezTo>
                    <a:pt x="525" y="1561"/>
                    <a:pt x="311" y="1370"/>
                    <a:pt x="311" y="1120"/>
                  </a:cubicBezTo>
                  <a:lnTo>
                    <a:pt x="311" y="775"/>
                  </a:lnTo>
                  <a:cubicBezTo>
                    <a:pt x="311" y="537"/>
                    <a:pt x="513" y="322"/>
                    <a:pt x="763" y="322"/>
                  </a:cubicBezTo>
                  <a:cubicBezTo>
                    <a:pt x="846" y="322"/>
                    <a:pt x="930" y="251"/>
                    <a:pt x="930" y="156"/>
                  </a:cubicBezTo>
                  <a:cubicBezTo>
                    <a:pt x="930" y="72"/>
                    <a:pt x="846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2097453" y="2224562"/>
              <a:ext cx="65952" cy="56416"/>
            </a:xfrm>
            <a:custGeom>
              <a:avLst/>
              <a:gdLst/>
              <a:ahLst/>
              <a:cxnLst/>
              <a:rect l="l" t="t" r="r" b="b"/>
              <a:pathLst>
                <a:path w="2061" h="1763" extrusionOk="0">
                  <a:moveTo>
                    <a:pt x="1012" y="322"/>
                  </a:moveTo>
                  <a:cubicBezTo>
                    <a:pt x="1405" y="322"/>
                    <a:pt x="1715" y="560"/>
                    <a:pt x="1715" y="858"/>
                  </a:cubicBezTo>
                  <a:cubicBezTo>
                    <a:pt x="1727" y="1096"/>
                    <a:pt x="1489" y="1250"/>
                    <a:pt x="1191" y="1405"/>
                  </a:cubicBezTo>
                  <a:cubicBezTo>
                    <a:pt x="1131" y="1435"/>
                    <a:pt x="1075" y="1450"/>
                    <a:pt x="1021" y="1450"/>
                  </a:cubicBezTo>
                  <a:cubicBezTo>
                    <a:pt x="968" y="1450"/>
                    <a:pt x="917" y="1435"/>
                    <a:pt x="870" y="1405"/>
                  </a:cubicBezTo>
                  <a:lnTo>
                    <a:pt x="846" y="1405"/>
                  </a:lnTo>
                  <a:cubicBezTo>
                    <a:pt x="548" y="1250"/>
                    <a:pt x="310" y="1096"/>
                    <a:pt x="310" y="858"/>
                  </a:cubicBezTo>
                  <a:cubicBezTo>
                    <a:pt x="310" y="560"/>
                    <a:pt x="631" y="322"/>
                    <a:pt x="1012" y="322"/>
                  </a:cubicBezTo>
                  <a:close/>
                  <a:moveTo>
                    <a:pt x="1024" y="0"/>
                  </a:moveTo>
                  <a:cubicBezTo>
                    <a:pt x="465" y="0"/>
                    <a:pt x="0" y="381"/>
                    <a:pt x="0" y="846"/>
                  </a:cubicBezTo>
                  <a:cubicBezTo>
                    <a:pt x="0" y="1310"/>
                    <a:pt x="417" y="1524"/>
                    <a:pt x="703" y="1679"/>
                  </a:cubicBezTo>
                  <a:lnTo>
                    <a:pt x="715" y="1679"/>
                  </a:lnTo>
                  <a:cubicBezTo>
                    <a:pt x="822" y="1739"/>
                    <a:pt x="929" y="1762"/>
                    <a:pt x="1024" y="1762"/>
                  </a:cubicBezTo>
                  <a:cubicBezTo>
                    <a:pt x="1131" y="1762"/>
                    <a:pt x="1239" y="1739"/>
                    <a:pt x="1346" y="1679"/>
                  </a:cubicBezTo>
                  <a:lnTo>
                    <a:pt x="1358" y="1679"/>
                  </a:lnTo>
                  <a:cubicBezTo>
                    <a:pt x="1643" y="1524"/>
                    <a:pt x="2060" y="1286"/>
                    <a:pt x="2060" y="846"/>
                  </a:cubicBezTo>
                  <a:cubicBezTo>
                    <a:pt x="2060" y="381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1950765" y="1964338"/>
              <a:ext cx="357792" cy="352448"/>
            </a:xfrm>
            <a:custGeom>
              <a:avLst/>
              <a:gdLst/>
              <a:ahLst/>
              <a:cxnLst/>
              <a:rect l="l" t="t" r="r" b="b"/>
              <a:pathLst>
                <a:path w="11181" h="11014" extrusionOk="0">
                  <a:moveTo>
                    <a:pt x="2155" y="346"/>
                  </a:moveTo>
                  <a:cubicBezTo>
                    <a:pt x="2429" y="357"/>
                    <a:pt x="2715" y="453"/>
                    <a:pt x="2977" y="608"/>
                  </a:cubicBezTo>
                  <a:cubicBezTo>
                    <a:pt x="3453" y="893"/>
                    <a:pt x="3822" y="1358"/>
                    <a:pt x="4025" y="1917"/>
                  </a:cubicBezTo>
                  <a:cubicBezTo>
                    <a:pt x="4049" y="2001"/>
                    <a:pt x="4060" y="2072"/>
                    <a:pt x="4072" y="2132"/>
                  </a:cubicBezTo>
                  <a:cubicBezTo>
                    <a:pt x="3930" y="2203"/>
                    <a:pt x="3763" y="2298"/>
                    <a:pt x="3620" y="2393"/>
                  </a:cubicBezTo>
                  <a:cubicBezTo>
                    <a:pt x="3584" y="2239"/>
                    <a:pt x="3537" y="2072"/>
                    <a:pt x="3477" y="1905"/>
                  </a:cubicBezTo>
                  <a:cubicBezTo>
                    <a:pt x="3275" y="1322"/>
                    <a:pt x="2929" y="846"/>
                    <a:pt x="2501" y="536"/>
                  </a:cubicBezTo>
                  <a:cubicBezTo>
                    <a:pt x="2382" y="453"/>
                    <a:pt x="2263" y="393"/>
                    <a:pt x="2155" y="346"/>
                  </a:cubicBezTo>
                  <a:close/>
                  <a:moveTo>
                    <a:pt x="1582" y="529"/>
                  </a:moveTo>
                  <a:cubicBezTo>
                    <a:pt x="2211" y="529"/>
                    <a:pt x="2889" y="1119"/>
                    <a:pt x="3203" y="2012"/>
                  </a:cubicBezTo>
                  <a:cubicBezTo>
                    <a:pt x="3275" y="2203"/>
                    <a:pt x="3322" y="2417"/>
                    <a:pt x="3346" y="2608"/>
                  </a:cubicBezTo>
                  <a:cubicBezTo>
                    <a:pt x="3048" y="2846"/>
                    <a:pt x="2775" y="3132"/>
                    <a:pt x="2501" y="3453"/>
                  </a:cubicBezTo>
                  <a:cubicBezTo>
                    <a:pt x="2239" y="3786"/>
                    <a:pt x="2001" y="4156"/>
                    <a:pt x="1798" y="4537"/>
                  </a:cubicBezTo>
                  <a:cubicBezTo>
                    <a:pt x="1251" y="4287"/>
                    <a:pt x="810" y="3786"/>
                    <a:pt x="584" y="3144"/>
                  </a:cubicBezTo>
                  <a:cubicBezTo>
                    <a:pt x="370" y="2572"/>
                    <a:pt x="370" y="1977"/>
                    <a:pt x="572" y="1465"/>
                  </a:cubicBezTo>
                  <a:cubicBezTo>
                    <a:pt x="703" y="1108"/>
                    <a:pt x="929" y="810"/>
                    <a:pt x="1203" y="608"/>
                  </a:cubicBezTo>
                  <a:cubicBezTo>
                    <a:pt x="1227" y="596"/>
                    <a:pt x="1251" y="596"/>
                    <a:pt x="1263" y="584"/>
                  </a:cubicBezTo>
                  <a:cubicBezTo>
                    <a:pt x="1366" y="547"/>
                    <a:pt x="1474" y="529"/>
                    <a:pt x="1582" y="529"/>
                  </a:cubicBezTo>
                  <a:close/>
                  <a:moveTo>
                    <a:pt x="9061" y="357"/>
                  </a:moveTo>
                  <a:lnTo>
                    <a:pt x="9061" y="357"/>
                  </a:lnTo>
                  <a:cubicBezTo>
                    <a:pt x="8930" y="417"/>
                    <a:pt x="8811" y="488"/>
                    <a:pt x="8680" y="584"/>
                  </a:cubicBezTo>
                  <a:cubicBezTo>
                    <a:pt x="8609" y="643"/>
                    <a:pt x="8585" y="727"/>
                    <a:pt x="8644" y="810"/>
                  </a:cubicBezTo>
                  <a:cubicBezTo>
                    <a:pt x="8680" y="846"/>
                    <a:pt x="8728" y="869"/>
                    <a:pt x="8787" y="869"/>
                  </a:cubicBezTo>
                  <a:cubicBezTo>
                    <a:pt x="8811" y="869"/>
                    <a:pt x="8859" y="846"/>
                    <a:pt x="8871" y="834"/>
                  </a:cubicBezTo>
                  <a:cubicBezTo>
                    <a:pt x="9134" y="647"/>
                    <a:pt x="9409" y="545"/>
                    <a:pt x="9662" y="545"/>
                  </a:cubicBezTo>
                  <a:cubicBezTo>
                    <a:pt x="9764" y="545"/>
                    <a:pt x="9862" y="561"/>
                    <a:pt x="9954" y="596"/>
                  </a:cubicBezTo>
                  <a:cubicBezTo>
                    <a:pt x="9978" y="596"/>
                    <a:pt x="10002" y="608"/>
                    <a:pt x="10037" y="631"/>
                  </a:cubicBezTo>
                  <a:cubicBezTo>
                    <a:pt x="10311" y="822"/>
                    <a:pt x="10526" y="1119"/>
                    <a:pt x="10657" y="1477"/>
                  </a:cubicBezTo>
                  <a:cubicBezTo>
                    <a:pt x="10847" y="1989"/>
                    <a:pt x="10835" y="2584"/>
                    <a:pt x="10645" y="3155"/>
                  </a:cubicBezTo>
                  <a:cubicBezTo>
                    <a:pt x="10418" y="3775"/>
                    <a:pt x="9978" y="4298"/>
                    <a:pt x="9418" y="4548"/>
                  </a:cubicBezTo>
                  <a:cubicBezTo>
                    <a:pt x="9228" y="4167"/>
                    <a:pt x="8990" y="3810"/>
                    <a:pt x="8728" y="3465"/>
                  </a:cubicBezTo>
                  <a:cubicBezTo>
                    <a:pt x="8454" y="3144"/>
                    <a:pt x="8168" y="2858"/>
                    <a:pt x="7870" y="2620"/>
                  </a:cubicBezTo>
                  <a:cubicBezTo>
                    <a:pt x="7906" y="2429"/>
                    <a:pt x="7954" y="2215"/>
                    <a:pt x="8025" y="2024"/>
                  </a:cubicBezTo>
                  <a:cubicBezTo>
                    <a:pt x="8109" y="1774"/>
                    <a:pt x="8251" y="1536"/>
                    <a:pt x="8394" y="1310"/>
                  </a:cubicBezTo>
                  <a:cubicBezTo>
                    <a:pt x="8454" y="1239"/>
                    <a:pt x="8430" y="1131"/>
                    <a:pt x="8371" y="1084"/>
                  </a:cubicBezTo>
                  <a:cubicBezTo>
                    <a:pt x="8340" y="1062"/>
                    <a:pt x="8309" y="1053"/>
                    <a:pt x="8278" y="1053"/>
                  </a:cubicBezTo>
                  <a:cubicBezTo>
                    <a:pt x="8225" y="1053"/>
                    <a:pt x="8175" y="1081"/>
                    <a:pt x="8144" y="1119"/>
                  </a:cubicBezTo>
                  <a:cubicBezTo>
                    <a:pt x="7966" y="1358"/>
                    <a:pt x="7835" y="1620"/>
                    <a:pt x="7728" y="1905"/>
                  </a:cubicBezTo>
                  <a:cubicBezTo>
                    <a:pt x="7668" y="2072"/>
                    <a:pt x="7620" y="2227"/>
                    <a:pt x="7597" y="2393"/>
                  </a:cubicBezTo>
                  <a:cubicBezTo>
                    <a:pt x="7442" y="2286"/>
                    <a:pt x="7299" y="2203"/>
                    <a:pt x="7132" y="2132"/>
                  </a:cubicBezTo>
                  <a:cubicBezTo>
                    <a:pt x="7156" y="2060"/>
                    <a:pt x="7180" y="1977"/>
                    <a:pt x="7204" y="1917"/>
                  </a:cubicBezTo>
                  <a:cubicBezTo>
                    <a:pt x="7418" y="1358"/>
                    <a:pt x="7787" y="893"/>
                    <a:pt x="8251" y="608"/>
                  </a:cubicBezTo>
                  <a:cubicBezTo>
                    <a:pt x="8513" y="465"/>
                    <a:pt x="8787" y="369"/>
                    <a:pt x="9061" y="357"/>
                  </a:cubicBezTo>
                  <a:close/>
                  <a:moveTo>
                    <a:pt x="5620" y="2072"/>
                  </a:moveTo>
                  <a:cubicBezTo>
                    <a:pt x="6632" y="2072"/>
                    <a:pt x="7680" y="2655"/>
                    <a:pt x="8502" y="3667"/>
                  </a:cubicBezTo>
                  <a:cubicBezTo>
                    <a:pt x="9311" y="4679"/>
                    <a:pt x="9775" y="5965"/>
                    <a:pt x="9775" y="7204"/>
                  </a:cubicBezTo>
                  <a:cubicBezTo>
                    <a:pt x="9764" y="7656"/>
                    <a:pt x="9645" y="8085"/>
                    <a:pt x="9418" y="8466"/>
                  </a:cubicBezTo>
                  <a:cubicBezTo>
                    <a:pt x="9121" y="8454"/>
                    <a:pt x="8834" y="8450"/>
                    <a:pt x="8581" y="8450"/>
                  </a:cubicBezTo>
                  <a:cubicBezTo>
                    <a:pt x="8076" y="8450"/>
                    <a:pt x="7708" y="8466"/>
                    <a:pt x="7668" y="8466"/>
                  </a:cubicBezTo>
                  <a:cubicBezTo>
                    <a:pt x="7573" y="8466"/>
                    <a:pt x="7501" y="8549"/>
                    <a:pt x="7513" y="8632"/>
                  </a:cubicBezTo>
                  <a:cubicBezTo>
                    <a:pt x="7513" y="8721"/>
                    <a:pt x="7585" y="8788"/>
                    <a:pt x="7662" y="8788"/>
                  </a:cubicBezTo>
                  <a:cubicBezTo>
                    <a:pt x="7668" y="8788"/>
                    <a:pt x="7674" y="8788"/>
                    <a:pt x="7680" y="8787"/>
                  </a:cubicBezTo>
                  <a:cubicBezTo>
                    <a:pt x="7688" y="8787"/>
                    <a:pt x="8003" y="8771"/>
                    <a:pt x="8455" y="8771"/>
                  </a:cubicBezTo>
                  <a:cubicBezTo>
                    <a:pt x="8681" y="8771"/>
                    <a:pt x="8942" y="8775"/>
                    <a:pt x="9216" y="8787"/>
                  </a:cubicBezTo>
                  <a:cubicBezTo>
                    <a:pt x="9144" y="8882"/>
                    <a:pt x="9061" y="8978"/>
                    <a:pt x="8978" y="9085"/>
                  </a:cubicBezTo>
                  <a:lnTo>
                    <a:pt x="8740" y="9323"/>
                  </a:lnTo>
                  <a:cubicBezTo>
                    <a:pt x="7990" y="9109"/>
                    <a:pt x="7394" y="9001"/>
                    <a:pt x="7370" y="8990"/>
                  </a:cubicBezTo>
                  <a:cubicBezTo>
                    <a:pt x="7362" y="8988"/>
                    <a:pt x="7354" y="8988"/>
                    <a:pt x="7346" y="8988"/>
                  </a:cubicBezTo>
                  <a:cubicBezTo>
                    <a:pt x="7261" y="8988"/>
                    <a:pt x="7191" y="9044"/>
                    <a:pt x="7180" y="9120"/>
                  </a:cubicBezTo>
                  <a:cubicBezTo>
                    <a:pt x="7156" y="9216"/>
                    <a:pt x="7216" y="9299"/>
                    <a:pt x="7311" y="9323"/>
                  </a:cubicBezTo>
                  <a:cubicBezTo>
                    <a:pt x="7323" y="9323"/>
                    <a:pt x="7799" y="9406"/>
                    <a:pt x="8418" y="9573"/>
                  </a:cubicBezTo>
                  <a:cubicBezTo>
                    <a:pt x="7990" y="9871"/>
                    <a:pt x="7478" y="10109"/>
                    <a:pt x="6894" y="10240"/>
                  </a:cubicBezTo>
                  <a:cubicBezTo>
                    <a:pt x="6918" y="10192"/>
                    <a:pt x="6966" y="10168"/>
                    <a:pt x="6989" y="10121"/>
                  </a:cubicBezTo>
                  <a:cubicBezTo>
                    <a:pt x="7037" y="10049"/>
                    <a:pt x="7025" y="9942"/>
                    <a:pt x="6954" y="9894"/>
                  </a:cubicBezTo>
                  <a:cubicBezTo>
                    <a:pt x="6924" y="9882"/>
                    <a:pt x="6892" y="9875"/>
                    <a:pt x="6862" y="9875"/>
                  </a:cubicBezTo>
                  <a:cubicBezTo>
                    <a:pt x="6808" y="9875"/>
                    <a:pt x="6758" y="9896"/>
                    <a:pt x="6727" y="9942"/>
                  </a:cubicBezTo>
                  <a:cubicBezTo>
                    <a:pt x="6608" y="10109"/>
                    <a:pt x="6430" y="10216"/>
                    <a:pt x="6216" y="10216"/>
                  </a:cubicBezTo>
                  <a:cubicBezTo>
                    <a:pt x="6096" y="10216"/>
                    <a:pt x="6001" y="10180"/>
                    <a:pt x="5894" y="10109"/>
                  </a:cubicBezTo>
                  <a:cubicBezTo>
                    <a:pt x="5811" y="10055"/>
                    <a:pt x="5712" y="10028"/>
                    <a:pt x="5616" y="10028"/>
                  </a:cubicBezTo>
                  <a:cubicBezTo>
                    <a:pt x="5519" y="10028"/>
                    <a:pt x="5424" y="10055"/>
                    <a:pt x="5346" y="10109"/>
                  </a:cubicBezTo>
                  <a:cubicBezTo>
                    <a:pt x="5239" y="10168"/>
                    <a:pt x="5132" y="10216"/>
                    <a:pt x="5013" y="10216"/>
                  </a:cubicBezTo>
                  <a:cubicBezTo>
                    <a:pt x="4811" y="10216"/>
                    <a:pt x="4632" y="10109"/>
                    <a:pt x="4513" y="9942"/>
                  </a:cubicBezTo>
                  <a:cubicBezTo>
                    <a:pt x="4482" y="9896"/>
                    <a:pt x="4427" y="9875"/>
                    <a:pt x="4373" y="9875"/>
                  </a:cubicBezTo>
                  <a:cubicBezTo>
                    <a:pt x="4343" y="9875"/>
                    <a:pt x="4312" y="9882"/>
                    <a:pt x="4287" y="9894"/>
                  </a:cubicBezTo>
                  <a:cubicBezTo>
                    <a:pt x="4215" y="9942"/>
                    <a:pt x="4203" y="10049"/>
                    <a:pt x="4239" y="10121"/>
                  </a:cubicBezTo>
                  <a:cubicBezTo>
                    <a:pt x="4275" y="10168"/>
                    <a:pt x="4299" y="10216"/>
                    <a:pt x="4346" y="10240"/>
                  </a:cubicBezTo>
                  <a:cubicBezTo>
                    <a:pt x="3763" y="10109"/>
                    <a:pt x="3263" y="9882"/>
                    <a:pt x="2810" y="9573"/>
                  </a:cubicBezTo>
                  <a:cubicBezTo>
                    <a:pt x="3441" y="9406"/>
                    <a:pt x="3918" y="9323"/>
                    <a:pt x="3930" y="9323"/>
                  </a:cubicBezTo>
                  <a:cubicBezTo>
                    <a:pt x="4025" y="9299"/>
                    <a:pt x="4072" y="9216"/>
                    <a:pt x="4060" y="9120"/>
                  </a:cubicBezTo>
                  <a:cubicBezTo>
                    <a:pt x="4050" y="9044"/>
                    <a:pt x="3969" y="8988"/>
                    <a:pt x="3892" y="8988"/>
                  </a:cubicBezTo>
                  <a:cubicBezTo>
                    <a:pt x="3884" y="8988"/>
                    <a:pt x="3877" y="8988"/>
                    <a:pt x="3870" y="8990"/>
                  </a:cubicBezTo>
                  <a:cubicBezTo>
                    <a:pt x="3822" y="8990"/>
                    <a:pt x="3227" y="9109"/>
                    <a:pt x="2501" y="9323"/>
                  </a:cubicBezTo>
                  <a:cubicBezTo>
                    <a:pt x="2406" y="9240"/>
                    <a:pt x="2334" y="9168"/>
                    <a:pt x="2263" y="9085"/>
                  </a:cubicBezTo>
                  <a:cubicBezTo>
                    <a:pt x="2167" y="8990"/>
                    <a:pt x="2096" y="8882"/>
                    <a:pt x="2025" y="8787"/>
                  </a:cubicBezTo>
                  <a:cubicBezTo>
                    <a:pt x="2298" y="8775"/>
                    <a:pt x="2558" y="8771"/>
                    <a:pt x="2783" y="8771"/>
                  </a:cubicBezTo>
                  <a:cubicBezTo>
                    <a:pt x="3232" y="8771"/>
                    <a:pt x="3545" y="8787"/>
                    <a:pt x="3560" y="8787"/>
                  </a:cubicBezTo>
                  <a:cubicBezTo>
                    <a:pt x="3644" y="8787"/>
                    <a:pt x="3715" y="8728"/>
                    <a:pt x="3715" y="8632"/>
                  </a:cubicBezTo>
                  <a:cubicBezTo>
                    <a:pt x="3715" y="8549"/>
                    <a:pt x="3656" y="8466"/>
                    <a:pt x="3572" y="8466"/>
                  </a:cubicBezTo>
                  <a:cubicBezTo>
                    <a:pt x="3533" y="8466"/>
                    <a:pt x="3160" y="8450"/>
                    <a:pt x="2651" y="8450"/>
                  </a:cubicBezTo>
                  <a:cubicBezTo>
                    <a:pt x="2396" y="8450"/>
                    <a:pt x="2108" y="8454"/>
                    <a:pt x="1810" y="8466"/>
                  </a:cubicBezTo>
                  <a:cubicBezTo>
                    <a:pt x="1596" y="8073"/>
                    <a:pt x="1477" y="7632"/>
                    <a:pt x="1477" y="7204"/>
                  </a:cubicBezTo>
                  <a:cubicBezTo>
                    <a:pt x="1477" y="5965"/>
                    <a:pt x="1929" y="4679"/>
                    <a:pt x="2751" y="3667"/>
                  </a:cubicBezTo>
                  <a:cubicBezTo>
                    <a:pt x="3572" y="2655"/>
                    <a:pt x="4608" y="2072"/>
                    <a:pt x="5620" y="2072"/>
                  </a:cubicBezTo>
                  <a:close/>
                  <a:moveTo>
                    <a:pt x="5605" y="10335"/>
                  </a:moveTo>
                  <a:cubicBezTo>
                    <a:pt x="5641" y="10335"/>
                    <a:pt x="5680" y="10347"/>
                    <a:pt x="5715" y="10371"/>
                  </a:cubicBezTo>
                  <a:cubicBezTo>
                    <a:pt x="5858" y="10478"/>
                    <a:pt x="6037" y="10525"/>
                    <a:pt x="6216" y="10525"/>
                  </a:cubicBezTo>
                  <a:cubicBezTo>
                    <a:pt x="6311" y="10525"/>
                    <a:pt x="6394" y="10502"/>
                    <a:pt x="6477" y="10478"/>
                  </a:cubicBezTo>
                  <a:lnTo>
                    <a:pt x="6477" y="10478"/>
                  </a:lnTo>
                  <a:cubicBezTo>
                    <a:pt x="6204" y="10644"/>
                    <a:pt x="5906" y="10716"/>
                    <a:pt x="5608" y="10716"/>
                  </a:cubicBezTo>
                  <a:cubicBezTo>
                    <a:pt x="5311" y="10716"/>
                    <a:pt x="5013" y="10644"/>
                    <a:pt x="4751" y="10478"/>
                  </a:cubicBezTo>
                  <a:lnTo>
                    <a:pt x="4751" y="10478"/>
                  </a:lnTo>
                  <a:cubicBezTo>
                    <a:pt x="4834" y="10502"/>
                    <a:pt x="4918" y="10525"/>
                    <a:pt x="5001" y="10525"/>
                  </a:cubicBezTo>
                  <a:cubicBezTo>
                    <a:pt x="5180" y="10525"/>
                    <a:pt x="5358" y="10478"/>
                    <a:pt x="5513" y="10371"/>
                  </a:cubicBezTo>
                  <a:cubicBezTo>
                    <a:pt x="5537" y="10347"/>
                    <a:pt x="5570" y="10335"/>
                    <a:pt x="5605" y="10335"/>
                  </a:cubicBezTo>
                  <a:close/>
                  <a:moveTo>
                    <a:pt x="2035" y="1"/>
                  </a:moveTo>
                  <a:cubicBezTo>
                    <a:pt x="1822" y="1"/>
                    <a:pt x="1610" y="39"/>
                    <a:pt x="1405" y="119"/>
                  </a:cubicBezTo>
                  <a:cubicBezTo>
                    <a:pt x="846" y="310"/>
                    <a:pt x="429" y="738"/>
                    <a:pt x="215" y="1358"/>
                  </a:cubicBezTo>
                  <a:cubicBezTo>
                    <a:pt x="0" y="1929"/>
                    <a:pt x="0" y="2620"/>
                    <a:pt x="227" y="3239"/>
                  </a:cubicBezTo>
                  <a:cubicBezTo>
                    <a:pt x="477" y="3953"/>
                    <a:pt x="989" y="4537"/>
                    <a:pt x="1608" y="4822"/>
                  </a:cubicBezTo>
                  <a:cubicBezTo>
                    <a:pt x="1263" y="5584"/>
                    <a:pt x="1084" y="6406"/>
                    <a:pt x="1084" y="7204"/>
                  </a:cubicBezTo>
                  <a:cubicBezTo>
                    <a:pt x="1084" y="7632"/>
                    <a:pt x="1191" y="8085"/>
                    <a:pt x="1382" y="8489"/>
                  </a:cubicBezTo>
                  <a:cubicBezTo>
                    <a:pt x="953" y="8513"/>
                    <a:pt x="524" y="8561"/>
                    <a:pt x="167" y="8644"/>
                  </a:cubicBezTo>
                  <a:cubicBezTo>
                    <a:pt x="72" y="8668"/>
                    <a:pt x="36" y="8751"/>
                    <a:pt x="48" y="8847"/>
                  </a:cubicBezTo>
                  <a:cubicBezTo>
                    <a:pt x="60" y="8918"/>
                    <a:pt x="131" y="8966"/>
                    <a:pt x="215" y="8966"/>
                  </a:cubicBezTo>
                  <a:lnTo>
                    <a:pt x="239" y="8966"/>
                  </a:lnTo>
                  <a:cubicBezTo>
                    <a:pt x="608" y="8870"/>
                    <a:pt x="1084" y="8823"/>
                    <a:pt x="1560" y="8799"/>
                  </a:cubicBezTo>
                  <a:cubicBezTo>
                    <a:pt x="1667" y="8978"/>
                    <a:pt x="1798" y="9144"/>
                    <a:pt x="1953" y="9287"/>
                  </a:cubicBezTo>
                  <a:lnTo>
                    <a:pt x="2072" y="9406"/>
                  </a:lnTo>
                  <a:cubicBezTo>
                    <a:pt x="1667" y="9525"/>
                    <a:pt x="1239" y="9680"/>
                    <a:pt x="834" y="9859"/>
                  </a:cubicBezTo>
                  <a:cubicBezTo>
                    <a:pt x="762" y="9882"/>
                    <a:pt x="715" y="9990"/>
                    <a:pt x="762" y="10061"/>
                  </a:cubicBezTo>
                  <a:cubicBezTo>
                    <a:pt x="786" y="10121"/>
                    <a:pt x="846" y="10156"/>
                    <a:pt x="905" y="10156"/>
                  </a:cubicBezTo>
                  <a:cubicBezTo>
                    <a:pt x="929" y="10156"/>
                    <a:pt x="953" y="10156"/>
                    <a:pt x="965" y="10132"/>
                  </a:cubicBezTo>
                  <a:cubicBezTo>
                    <a:pt x="1417" y="9942"/>
                    <a:pt x="1905" y="9775"/>
                    <a:pt x="2358" y="9644"/>
                  </a:cubicBezTo>
                  <a:cubicBezTo>
                    <a:pt x="2870" y="10061"/>
                    <a:pt x="3501" y="10359"/>
                    <a:pt x="4227" y="10525"/>
                  </a:cubicBezTo>
                  <a:cubicBezTo>
                    <a:pt x="4596" y="10835"/>
                    <a:pt x="5073" y="11014"/>
                    <a:pt x="5573" y="11014"/>
                  </a:cubicBezTo>
                  <a:cubicBezTo>
                    <a:pt x="6061" y="11014"/>
                    <a:pt x="6537" y="10835"/>
                    <a:pt x="6906" y="10525"/>
                  </a:cubicBezTo>
                  <a:cubicBezTo>
                    <a:pt x="7620" y="10359"/>
                    <a:pt x="8263" y="10061"/>
                    <a:pt x="8787" y="9644"/>
                  </a:cubicBezTo>
                  <a:cubicBezTo>
                    <a:pt x="9240" y="9775"/>
                    <a:pt x="9740" y="9942"/>
                    <a:pt x="10168" y="10132"/>
                  </a:cubicBezTo>
                  <a:cubicBezTo>
                    <a:pt x="10180" y="10156"/>
                    <a:pt x="10216" y="10156"/>
                    <a:pt x="10228" y="10156"/>
                  </a:cubicBezTo>
                  <a:cubicBezTo>
                    <a:pt x="10287" y="10156"/>
                    <a:pt x="10347" y="10121"/>
                    <a:pt x="10371" y="10061"/>
                  </a:cubicBezTo>
                  <a:cubicBezTo>
                    <a:pt x="10407" y="9990"/>
                    <a:pt x="10371" y="9882"/>
                    <a:pt x="10299" y="9859"/>
                  </a:cubicBezTo>
                  <a:cubicBezTo>
                    <a:pt x="9918" y="9680"/>
                    <a:pt x="9478" y="9525"/>
                    <a:pt x="9061" y="9406"/>
                  </a:cubicBezTo>
                  <a:lnTo>
                    <a:pt x="9180" y="9287"/>
                  </a:lnTo>
                  <a:cubicBezTo>
                    <a:pt x="9335" y="9144"/>
                    <a:pt x="9466" y="8966"/>
                    <a:pt x="9573" y="8799"/>
                  </a:cubicBezTo>
                  <a:cubicBezTo>
                    <a:pt x="10049" y="8823"/>
                    <a:pt x="10526" y="8870"/>
                    <a:pt x="10895" y="8966"/>
                  </a:cubicBezTo>
                  <a:lnTo>
                    <a:pt x="10930" y="8966"/>
                  </a:lnTo>
                  <a:cubicBezTo>
                    <a:pt x="11002" y="8966"/>
                    <a:pt x="11061" y="8918"/>
                    <a:pt x="11085" y="8847"/>
                  </a:cubicBezTo>
                  <a:cubicBezTo>
                    <a:pt x="11133" y="8751"/>
                    <a:pt x="11085" y="8680"/>
                    <a:pt x="11002" y="8644"/>
                  </a:cubicBezTo>
                  <a:cubicBezTo>
                    <a:pt x="10645" y="8573"/>
                    <a:pt x="10216" y="8513"/>
                    <a:pt x="9775" y="8489"/>
                  </a:cubicBezTo>
                  <a:cubicBezTo>
                    <a:pt x="9978" y="8085"/>
                    <a:pt x="10073" y="7644"/>
                    <a:pt x="10073" y="7204"/>
                  </a:cubicBezTo>
                  <a:cubicBezTo>
                    <a:pt x="10073" y="6406"/>
                    <a:pt x="9895" y="5584"/>
                    <a:pt x="9561" y="4822"/>
                  </a:cubicBezTo>
                  <a:cubicBezTo>
                    <a:pt x="10168" y="4525"/>
                    <a:pt x="10692" y="3941"/>
                    <a:pt x="10942" y="3239"/>
                  </a:cubicBezTo>
                  <a:cubicBezTo>
                    <a:pt x="11169" y="2608"/>
                    <a:pt x="11180" y="1929"/>
                    <a:pt x="10954" y="1358"/>
                  </a:cubicBezTo>
                  <a:cubicBezTo>
                    <a:pt x="10728" y="762"/>
                    <a:pt x="10311" y="334"/>
                    <a:pt x="9764" y="119"/>
                  </a:cubicBezTo>
                  <a:cubicBezTo>
                    <a:pt x="9561" y="49"/>
                    <a:pt x="9352" y="14"/>
                    <a:pt x="9141" y="14"/>
                  </a:cubicBezTo>
                  <a:cubicBezTo>
                    <a:pt x="8782" y="14"/>
                    <a:pt x="8418" y="115"/>
                    <a:pt x="8073" y="310"/>
                  </a:cubicBezTo>
                  <a:cubicBezTo>
                    <a:pt x="7537" y="631"/>
                    <a:pt x="7120" y="1155"/>
                    <a:pt x="6882" y="1786"/>
                  </a:cubicBezTo>
                  <a:cubicBezTo>
                    <a:pt x="6858" y="1846"/>
                    <a:pt x="6835" y="1905"/>
                    <a:pt x="6823" y="1977"/>
                  </a:cubicBezTo>
                  <a:cubicBezTo>
                    <a:pt x="6418" y="1810"/>
                    <a:pt x="6001" y="1727"/>
                    <a:pt x="5584" y="1727"/>
                  </a:cubicBezTo>
                  <a:cubicBezTo>
                    <a:pt x="5168" y="1727"/>
                    <a:pt x="4763" y="1822"/>
                    <a:pt x="4346" y="1977"/>
                  </a:cubicBezTo>
                  <a:cubicBezTo>
                    <a:pt x="4334" y="1917"/>
                    <a:pt x="4299" y="1858"/>
                    <a:pt x="4287" y="1786"/>
                  </a:cubicBezTo>
                  <a:cubicBezTo>
                    <a:pt x="4060" y="1143"/>
                    <a:pt x="3632" y="619"/>
                    <a:pt x="3096" y="310"/>
                  </a:cubicBezTo>
                  <a:cubicBezTo>
                    <a:pt x="2753" y="109"/>
                    <a:pt x="2392" y="1"/>
                    <a:pt x="2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29"/>
          <p:cNvGrpSpPr/>
          <p:nvPr/>
        </p:nvGrpSpPr>
        <p:grpSpPr>
          <a:xfrm>
            <a:off x="1545336" y="1261348"/>
            <a:ext cx="488640" cy="484403"/>
            <a:chOff x="3052237" y="2003570"/>
            <a:chExt cx="353600" cy="314752"/>
          </a:xfrm>
        </p:grpSpPr>
        <p:sp>
          <p:nvSpPr>
            <p:cNvPr id="642" name="Google Shape;642;p29"/>
            <p:cNvSpPr/>
            <p:nvPr/>
          </p:nvSpPr>
          <p:spPr>
            <a:xfrm>
              <a:off x="3261773" y="2108338"/>
              <a:ext cx="48800" cy="59488"/>
            </a:xfrm>
            <a:custGeom>
              <a:avLst/>
              <a:gdLst/>
              <a:ahLst/>
              <a:cxnLst/>
              <a:rect l="l" t="t" r="r" b="b"/>
              <a:pathLst>
                <a:path w="1525" h="1859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lnTo>
                    <a:pt x="1" y="1096"/>
                  </a:lnTo>
                  <a:cubicBezTo>
                    <a:pt x="1" y="1513"/>
                    <a:pt x="346" y="1858"/>
                    <a:pt x="763" y="1858"/>
                  </a:cubicBezTo>
                  <a:cubicBezTo>
                    <a:pt x="1180" y="1858"/>
                    <a:pt x="1525" y="1513"/>
                    <a:pt x="1525" y="1096"/>
                  </a:cubicBezTo>
                  <a:lnTo>
                    <a:pt x="1525" y="751"/>
                  </a:lnTo>
                  <a:cubicBezTo>
                    <a:pt x="1525" y="668"/>
                    <a:pt x="1489" y="549"/>
                    <a:pt x="1453" y="441"/>
                  </a:cubicBezTo>
                  <a:cubicBezTo>
                    <a:pt x="1419" y="390"/>
                    <a:pt x="1360" y="351"/>
                    <a:pt x="1303" y="351"/>
                  </a:cubicBezTo>
                  <a:cubicBezTo>
                    <a:pt x="1281" y="351"/>
                    <a:pt x="1259" y="357"/>
                    <a:pt x="1239" y="370"/>
                  </a:cubicBezTo>
                  <a:cubicBezTo>
                    <a:pt x="1168" y="418"/>
                    <a:pt x="1120" y="501"/>
                    <a:pt x="1168" y="572"/>
                  </a:cubicBezTo>
                  <a:cubicBezTo>
                    <a:pt x="1191" y="632"/>
                    <a:pt x="1215" y="691"/>
                    <a:pt x="1215" y="775"/>
                  </a:cubicBezTo>
                  <a:lnTo>
                    <a:pt x="1215" y="1108"/>
                  </a:lnTo>
                  <a:cubicBezTo>
                    <a:pt x="1215" y="1346"/>
                    <a:pt x="1013" y="1561"/>
                    <a:pt x="763" y="1561"/>
                  </a:cubicBezTo>
                  <a:cubicBezTo>
                    <a:pt x="525" y="1561"/>
                    <a:pt x="322" y="1370"/>
                    <a:pt x="322" y="1108"/>
                  </a:cubicBezTo>
                  <a:lnTo>
                    <a:pt x="322" y="775"/>
                  </a:lnTo>
                  <a:cubicBezTo>
                    <a:pt x="322" y="537"/>
                    <a:pt x="513" y="322"/>
                    <a:pt x="763" y="322"/>
                  </a:cubicBezTo>
                  <a:cubicBezTo>
                    <a:pt x="858" y="322"/>
                    <a:pt x="930" y="251"/>
                    <a:pt x="930" y="156"/>
                  </a:cubicBezTo>
                  <a:cubicBezTo>
                    <a:pt x="930" y="72"/>
                    <a:pt x="858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3146349" y="2108338"/>
              <a:ext cx="48416" cy="59488"/>
            </a:xfrm>
            <a:custGeom>
              <a:avLst/>
              <a:gdLst/>
              <a:ahLst/>
              <a:cxnLst/>
              <a:rect l="l" t="t" r="r" b="b"/>
              <a:pathLst>
                <a:path w="1513" h="1859" extrusionOk="0">
                  <a:moveTo>
                    <a:pt x="750" y="1"/>
                  </a:moveTo>
                  <a:cubicBezTo>
                    <a:pt x="334" y="1"/>
                    <a:pt x="0" y="334"/>
                    <a:pt x="0" y="751"/>
                  </a:cubicBezTo>
                  <a:lnTo>
                    <a:pt x="0" y="1096"/>
                  </a:lnTo>
                  <a:cubicBezTo>
                    <a:pt x="0" y="1513"/>
                    <a:pt x="334" y="1858"/>
                    <a:pt x="750" y="1858"/>
                  </a:cubicBezTo>
                  <a:cubicBezTo>
                    <a:pt x="1167" y="1858"/>
                    <a:pt x="1512" y="1513"/>
                    <a:pt x="1512" y="1096"/>
                  </a:cubicBezTo>
                  <a:lnTo>
                    <a:pt x="1512" y="751"/>
                  </a:lnTo>
                  <a:cubicBezTo>
                    <a:pt x="1512" y="668"/>
                    <a:pt x="1489" y="549"/>
                    <a:pt x="1441" y="441"/>
                  </a:cubicBezTo>
                  <a:cubicBezTo>
                    <a:pt x="1407" y="390"/>
                    <a:pt x="1354" y="351"/>
                    <a:pt x="1296" y="351"/>
                  </a:cubicBezTo>
                  <a:cubicBezTo>
                    <a:pt x="1273" y="351"/>
                    <a:pt x="1250" y="357"/>
                    <a:pt x="1227" y="370"/>
                  </a:cubicBezTo>
                  <a:cubicBezTo>
                    <a:pt x="1155" y="418"/>
                    <a:pt x="1108" y="501"/>
                    <a:pt x="1155" y="572"/>
                  </a:cubicBezTo>
                  <a:cubicBezTo>
                    <a:pt x="1191" y="632"/>
                    <a:pt x="1203" y="691"/>
                    <a:pt x="1203" y="775"/>
                  </a:cubicBezTo>
                  <a:lnTo>
                    <a:pt x="1203" y="1108"/>
                  </a:lnTo>
                  <a:cubicBezTo>
                    <a:pt x="1203" y="1346"/>
                    <a:pt x="1012" y="1561"/>
                    <a:pt x="750" y="1561"/>
                  </a:cubicBezTo>
                  <a:cubicBezTo>
                    <a:pt x="512" y="1561"/>
                    <a:pt x="310" y="1370"/>
                    <a:pt x="310" y="1108"/>
                  </a:cubicBezTo>
                  <a:lnTo>
                    <a:pt x="310" y="775"/>
                  </a:lnTo>
                  <a:cubicBezTo>
                    <a:pt x="310" y="537"/>
                    <a:pt x="500" y="322"/>
                    <a:pt x="750" y="322"/>
                  </a:cubicBezTo>
                  <a:cubicBezTo>
                    <a:pt x="846" y="322"/>
                    <a:pt x="917" y="251"/>
                    <a:pt x="917" y="156"/>
                  </a:cubicBezTo>
                  <a:cubicBezTo>
                    <a:pt x="917" y="72"/>
                    <a:pt x="846" y="1"/>
                    <a:pt x="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3052237" y="2003570"/>
              <a:ext cx="353600" cy="314752"/>
            </a:xfrm>
            <a:custGeom>
              <a:avLst/>
              <a:gdLst/>
              <a:ahLst/>
              <a:cxnLst/>
              <a:rect l="l" t="t" r="r" b="b"/>
              <a:pathLst>
                <a:path w="11050" h="9836" extrusionOk="0">
                  <a:moveTo>
                    <a:pt x="2227" y="334"/>
                  </a:moveTo>
                  <a:cubicBezTo>
                    <a:pt x="2477" y="334"/>
                    <a:pt x="2786" y="429"/>
                    <a:pt x="3013" y="513"/>
                  </a:cubicBezTo>
                  <a:cubicBezTo>
                    <a:pt x="2144" y="989"/>
                    <a:pt x="2013" y="2049"/>
                    <a:pt x="1882" y="3061"/>
                  </a:cubicBezTo>
                  <a:cubicBezTo>
                    <a:pt x="1786" y="3894"/>
                    <a:pt x="1667" y="4763"/>
                    <a:pt x="1179" y="5275"/>
                  </a:cubicBezTo>
                  <a:cubicBezTo>
                    <a:pt x="1138" y="5316"/>
                    <a:pt x="1091" y="5329"/>
                    <a:pt x="1054" y="5329"/>
                  </a:cubicBezTo>
                  <a:cubicBezTo>
                    <a:pt x="1038" y="5329"/>
                    <a:pt x="1023" y="5326"/>
                    <a:pt x="1012" y="5323"/>
                  </a:cubicBezTo>
                  <a:cubicBezTo>
                    <a:pt x="953" y="5311"/>
                    <a:pt x="893" y="5263"/>
                    <a:pt x="881" y="5204"/>
                  </a:cubicBezTo>
                  <a:cubicBezTo>
                    <a:pt x="798" y="4906"/>
                    <a:pt x="691" y="4418"/>
                    <a:pt x="703" y="3668"/>
                  </a:cubicBezTo>
                  <a:cubicBezTo>
                    <a:pt x="715" y="2918"/>
                    <a:pt x="512" y="2620"/>
                    <a:pt x="346" y="2513"/>
                  </a:cubicBezTo>
                  <a:cubicBezTo>
                    <a:pt x="465" y="2037"/>
                    <a:pt x="1012" y="334"/>
                    <a:pt x="2227" y="334"/>
                  </a:cubicBezTo>
                  <a:close/>
                  <a:moveTo>
                    <a:pt x="5513" y="5847"/>
                  </a:moveTo>
                  <a:cubicBezTo>
                    <a:pt x="5977" y="5847"/>
                    <a:pt x="6370" y="6085"/>
                    <a:pt x="6370" y="6382"/>
                  </a:cubicBezTo>
                  <a:cubicBezTo>
                    <a:pt x="6370" y="6632"/>
                    <a:pt x="6001" y="6811"/>
                    <a:pt x="5739" y="6930"/>
                  </a:cubicBezTo>
                  <a:lnTo>
                    <a:pt x="5715" y="6930"/>
                  </a:lnTo>
                  <a:cubicBezTo>
                    <a:pt x="5650" y="6960"/>
                    <a:pt x="5576" y="6975"/>
                    <a:pt x="5501" y="6975"/>
                  </a:cubicBezTo>
                  <a:cubicBezTo>
                    <a:pt x="5427" y="6975"/>
                    <a:pt x="5352" y="6960"/>
                    <a:pt x="5287" y="6930"/>
                  </a:cubicBezTo>
                  <a:lnTo>
                    <a:pt x="5275" y="6930"/>
                  </a:lnTo>
                  <a:cubicBezTo>
                    <a:pt x="5001" y="6811"/>
                    <a:pt x="4632" y="6632"/>
                    <a:pt x="4632" y="6382"/>
                  </a:cubicBezTo>
                  <a:cubicBezTo>
                    <a:pt x="4632" y="6097"/>
                    <a:pt x="5037" y="5847"/>
                    <a:pt x="5513" y="5847"/>
                  </a:cubicBezTo>
                  <a:close/>
                  <a:moveTo>
                    <a:pt x="8847" y="298"/>
                  </a:moveTo>
                  <a:cubicBezTo>
                    <a:pt x="10061" y="298"/>
                    <a:pt x="10597" y="1989"/>
                    <a:pt x="10716" y="2465"/>
                  </a:cubicBezTo>
                  <a:cubicBezTo>
                    <a:pt x="10502" y="2620"/>
                    <a:pt x="10276" y="2918"/>
                    <a:pt x="10287" y="3656"/>
                  </a:cubicBezTo>
                  <a:cubicBezTo>
                    <a:pt x="10299" y="4406"/>
                    <a:pt x="10204" y="4894"/>
                    <a:pt x="10109" y="5192"/>
                  </a:cubicBezTo>
                  <a:cubicBezTo>
                    <a:pt x="10097" y="5251"/>
                    <a:pt x="10037" y="5299"/>
                    <a:pt x="9978" y="5311"/>
                  </a:cubicBezTo>
                  <a:cubicBezTo>
                    <a:pt x="9968" y="5311"/>
                    <a:pt x="9955" y="5312"/>
                    <a:pt x="9940" y="5312"/>
                  </a:cubicBezTo>
                  <a:cubicBezTo>
                    <a:pt x="9902" y="5312"/>
                    <a:pt x="9854" y="5306"/>
                    <a:pt x="9811" y="5263"/>
                  </a:cubicBezTo>
                  <a:cubicBezTo>
                    <a:pt x="9311" y="4739"/>
                    <a:pt x="9204" y="3882"/>
                    <a:pt x="9097" y="3049"/>
                  </a:cubicBezTo>
                  <a:cubicBezTo>
                    <a:pt x="9025" y="2501"/>
                    <a:pt x="8966" y="1918"/>
                    <a:pt x="8763" y="1441"/>
                  </a:cubicBezTo>
                  <a:cubicBezTo>
                    <a:pt x="8745" y="1369"/>
                    <a:pt x="8678" y="1337"/>
                    <a:pt x="8616" y="1337"/>
                  </a:cubicBezTo>
                  <a:cubicBezTo>
                    <a:pt x="8597" y="1337"/>
                    <a:pt x="8578" y="1340"/>
                    <a:pt x="8561" y="1346"/>
                  </a:cubicBezTo>
                  <a:cubicBezTo>
                    <a:pt x="8466" y="1382"/>
                    <a:pt x="8442" y="1489"/>
                    <a:pt x="8466" y="1560"/>
                  </a:cubicBezTo>
                  <a:cubicBezTo>
                    <a:pt x="8656" y="1989"/>
                    <a:pt x="8716" y="2525"/>
                    <a:pt x="8787" y="3072"/>
                  </a:cubicBezTo>
                  <a:cubicBezTo>
                    <a:pt x="8871" y="3787"/>
                    <a:pt x="8966" y="4513"/>
                    <a:pt x="9311" y="5097"/>
                  </a:cubicBezTo>
                  <a:cubicBezTo>
                    <a:pt x="9228" y="5739"/>
                    <a:pt x="8966" y="6251"/>
                    <a:pt x="8752" y="6561"/>
                  </a:cubicBezTo>
                  <a:cubicBezTo>
                    <a:pt x="8561" y="6847"/>
                    <a:pt x="8323" y="7085"/>
                    <a:pt x="8085" y="7263"/>
                  </a:cubicBezTo>
                  <a:cubicBezTo>
                    <a:pt x="8073" y="6978"/>
                    <a:pt x="7906" y="6704"/>
                    <a:pt x="7632" y="6513"/>
                  </a:cubicBezTo>
                  <a:cubicBezTo>
                    <a:pt x="7382" y="6323"/>
                    <a:pt x="7037" y="6216"/>
                    <a:pt x="6680" y="6204"/>
                  </a:cubicBezTo>
                  <a:cubicBezTo>
                    <a:pt x="6585" y="5799"/>
                    <a:pt x="6108" y="5513"/>
                    <a:pt x="5513" y="5513"/>
                  </a:cubicBezTo>
                  <a:cubicBezTo>
                    <a:pt x="4918" y="5513"/>
                    <a:pt x="4441" y="5811"/>
                    <a:pt x="4334" y="6204"/>
                  </a:cubicBezTo>
                  <a:cubicBezTo>
                    <a:pt x="4263" y="6204"/>
                    <a:pt x="4191" y="6216"/>
                    <a:pt x="4108" y="6216"/>
                  </a:cubicBezTo>
                  <a:cubicBezTo>
                    <a:pt x="4025" y="6228"/>
                    <a:pt x="3965" y="6311"/>
                    <a:pt x="3977" y="6394"/>
                  </a:cubicBezTo>
                  <a:cubicBezTo>
                    <a:pt x="3989" y="6466"/>
                    <a:pt x="4049" y="6525"/>
                    <a:pt x="4144" y="6525"/>
                  </a:cubicBezTo>
                  <a:lnTo>
                    <a:pt x="4168" y="6525"/>
                  </a:lnTo>
                  <a:cubicBezTo>
                    <a:pt x="4227" y="6513"/>
                    <a:pt x="4287" y="6513"/>
                    <a:pt x="4346" y="6513"/>
                  </a:cubicBezTo>
                  <a:cubicBezTo>
                    <a:pt x="4453" y="6871"/>
                    <a:pt x="4870" y="7061"/>
                    <a:pt x="5156" y="7192"/>
                  </a:cubicBezTo>
                  <a:lnTo>
                    <a:pt x="5168" y="7192"/>
                  </a:lnTo>
                  <a:cubicBezTo>
                    <a:pt x="5287" y="7240"/>
                    <a:pt x="5406" y="7275"/>
                    <a:pt x="5525" y="7275"/>
                  </a:cubicBezTo>
                  <a:cubicBezTo>
                    <a:pt x="5644" y="7275"/>
                    <a:pt x="5763" y="7240"/>
                    <a:pt x="5882" y="7192"/>
                  </a:cubicBezTo>
                  <a:lnTo>
                    <a:pt x="5894" y="7192"/>
                  </a:lnTo>
                  <a:cubicBezTo>
                    <a:pt x="6192" y="7061"/>
                    <a:pt x="6608" y="6871"/>
                    <a:pt x="6704" y="6513"/>
                  </a:cubicBezTo>
                  <a:cubicBezTo>
                    <a:pt x="7299" y="6525"/>
                    <a:pt x="7787" y="6882"/>
                    <a:pt x="7787" y="7299"/>
                  </a:cubicBezTo>
                  <a:cubicBezTo>
                    <a:pt x="7787" y="7728"/>
                    <a:pt x="7287" y="8085"/>
                    <a:pt x="6656" y="8085"/>
                  </a:cubicBezTo>
                  <a:cubicBezTo>
                    <a:pt x="6346" y="8085"/>
                    <a:pt x="6049" y="8002"/>
                    <a:pt x="5834" y="7835"/>
                  </a:cubicBezTo>
                  <a:cubicBezTo>
                    <a:pt x="5745" y="7769"/>
                    <a:pt x="5641" y="7737"/>
                    <a:pt x="5537" y="7737"/>
                  </a:cubicBezTo>
                  <a:cubicBezTo>
                    <a:pt x="5433" y="7737"/>
                    <a:pt x="5328" y="7769"/>
                    <a:pt x="5239" y="7835"/>
                  </a:cubicBezTo>
                  <a:cubicBezTo>
                    <a:pt x="5025" y="8002"/>
                    <a:pt x="4739" y="8085"/>
                    <a:pt x="4430" y="8085"/>
                  </a:cubicBezTo>
                  <a:cubicBezTo>
                    <a:pt x="3799" y="8085"/>
                    <a:pt x="3298" y="7740"/>
                    <a:pt x="3298" y="7299"/>
                  </a:cubicBezTo>
                  <a:cubicBezTo>
                    <a:pt x="3298" y="7109"/>
                    <a:pt x="3394" y="6930"/>
                    <a:pt x="3572" y="6775"/>
                  </a:cubicBezTo>
                  <a:cubicBezTo>
                    <a:pt x="3656" y="6716"/>
                    <a:pt x="3656" y="6621"/>
                    <a:pt x="3608" y="6561"/>
                  </a:cubicBezTo>
                  <a:cubicBezTo>
                    <a:pt x="3578" y="6523"/>
                    <a:pt x="3519" y="6500"/>
                    <a:pt x="3465" y="6500"/>
                  </a:cubicBezTo>
                  <a:cubicBezTo>
                    <a:pt x="3434" y="6500"/>
                    <a:pt x="3404" y="6508"/>
                    <a:pt x="3382" y="6525"/>
                  </a:cubicBezTo>
                  <a:cubicBezTo>
                    <a:pt x="3132" y="6716"/>
                    <a:pt x="2989" y="6978"/>
                    <a:pt x="2977" y="7240"/>
                  </a:cubicBezTo>
                  <a:cubicBezTo>
                    <a:pt x="2739" y="7061"/>
                    <a:pt x="2501" y="6823"/>
                    <a:pt x="2310" y="6549"/>
                  </a:cubicBezTo>
                  <a:cubicBezTo>
                    <a:pt x="2096" y="6228"/>
                    <a:pt x="1834" y="5739"/>
                    <a:pt x="1763" y="5085"/>
                  </a:cubicBezTo>
                  <a:cubicBezTo>
                    <a:pt x="2096" y="4513"/>
                    <a:pt x="2191" y="3775"/>
                    <a:pt x="2275" y="3061"/>
                  </a:cubicBezTo>
                  <a:cubicBezTo>
                    <a:pt x="2358" y="2489"/>
                    <a:pt x="2417" y="1953"/>
                    <a:pt x="2596" y="1513"/>
                  </a:cubicBezTo>
                  <a:cubicBezTo>
                    <a:pt x="2786" y="1048"/>
                    <a:pt x="3072" y="786"/>
                    <a:pt x="3489" y="632"/>
                  </a:cubicBezTo>
                  <a:cubicBezTo>
                    <a:pt x="3627" y="681"/>
                    <a:pt x="3748" y="700"/>
                    <a:pt x="3863" y="700"/>
                  </a:cubicBezTo>
                  <a:cubicBezTo>
                    <a:pt x="4027" y="700"/>
                    <a:pt x="4178" y="662"/>
                    <a:pt x="4346" y="620"/>
                  </a:cubicBezTo>
                  <a:cubicBezTo>
                    <a:pt x="4620" y="548"/>
                    <a:pt x="4953" y="453"/>
                    <a:pt x="5573" y="453"/>
                  </a:cubicBezTo>
                  <a:cubicBezTo>
                    <a:pt x="6180" y="453"/>
                    <a:pt x="6501" y="548"/>
                    <a:pt x="6787" y="620"/>
                  </a:cubicBezTo>
                  <a:cubicBezTo>
                    <a:pt x="6954" y="667"/>
                    <a:pt x="7120" y="715"/>
                    <a:pt x="7275" y="715"/>
                  </a:cubicBezTo>
                  <a:cubicBezTo>
                    <a:pt x="7394" y="715"/>
                    <a:pt x="7525" y="691"/>
                    <a:pt x="7656" y="632"/>
                  </a:cubicBezTo>
                  <a:cubicBezTo>
                    <a:pt x="7870" y="715"/>
                    <a:pt x="8073" y="834"/>
                    <a:pt x="8216" y="989"/>
                  </a:cubicBezTo>
                  <a:cubicBezTo>
                    <a:pt x="8245" y="1019"/>
                    <a:pt x="8287" y="1034"/>
                    <a:pt x="8329" y="1034"/>
                  </a:cubicBezTo>
                  <a:cubicBezTo>
                    <a:pt x="8371" y="1034"/>
                    <a:pt x="8412" y="1019"/>
                    <a:pt x="8442" y="989"/>
                  </a:cubicBezTo>
                  <a:cubicBezTo>
                    <a:pt x="8501" y="929"/>
                    <a:pt x="8501" y="822"/>
                    <a:pt x="8442" y="763"/>
                  </a:cubicBezTo>
                  <a:cubicBezTo>
                    <a:pt x="8323" y="644"/>
                    <a:pt x="8192" y="548"/>
                    <a:pt x="8049" y="465"/>
                  </a:cubicBezTo>
                  <a:cubicBezTo>
                    <a:pt x="8287" y="382"/>
                    <a:pt x="8585" y="298"/>
                    <a:pt x="8847" y="298"/>
                  </a:cubicBezTo>
                  <a:close/>
                  <a:moveTo>
                    <a:pt x="3929" y="8395"/>
                  </a:moveTo>
                  <a:lnTo>
                    <a:pt x="3929" y="8395"/>
                  </a:lnTo>
                  <a:cubicBezTo>
                    <a:pt x="4072" y="8418"/>
                    <a:pt x="4215" y="8430"/>
                    <a:pt x="4382" y="8430"/>
                  </a:cubicBezTo>
                  <a:lnTo>
                    <a:pt x="4489" y="8430"/>
                  </a:lnTo>
                  <a:lnTo>
                    <a:pt x="4489" y="8787"/>
                  </a:lnTo>
                  <a:lnTo>
                    <a:pt x="4489" y="8906"/>
                  </a:lnTo>
                  <a:cubicBezTo>
                    <a:pt x="4227" y="8764"/>
                    <a:pt x="4049" y="8585"/>
                    <a:pt x="3929" y="8395"/>
                  </a:cubicBezTo>
                  <a:close/>
                  <a:moveTo>
                    <a:pt x="7061" y="8395"/>
                  </a:moveTo>
                  <a:lnTo>
                    <a:pt x="7061" y="8395"/>
                  </a:lnTo>
                  <a:cubicBezTo>
                    <a:pt x="6942" y="8585"/>
                    <a:pt x="6763" y="8764"/>
                    <a:pt x="6513" y="8906"/>
                  </a:cubicBezTo>
                  <a:lnTo>
                    <a:pt x="6513" y="8787"/>
                  </a:lnTo>
                  <a:lnTo>
                    <a:pt x="6513" y="8430"/>
                  </a:lnTo>
                  <a:lnTo>
                    <a:pt x="6608" y="8430"/>
                  </a:lnTo>
                  <a:cubicBezTo>
                    <a:pt x="6763" y="8430"/>
                    <a:pt x="6906" y="8418"/>
                    <a:pt x="7061" y="8395"/>
                  </a:cubicBezTo>
                  <a:close/>
                  <a:moveTo>
                    <a:pt x="5656" y="8168"/>
                  </a:moveTo>
                  <a:cubicBezTo>
                    <a:pt x="5823" y="8275"/>
                    <a:pt x="6001" y="8347"/>
                    <a:pt x="6192" y="8395"/>
                  </a:cubicBezTo>
                  <a:lnTo>
                    <a:pt x="6192" y="8787"/>
                  </a:lnTo>
                  <a:cubicBezTo>
                    <a:pt x="6192" y="9180"/>
                    <a:pt x="5882" y="9490"/>
                    <a:pt x="5489" y="9490"/>
                  </a:cubicBezTo>
                  <a:cubicBezTo>
                    <a:pt x="5108" y="9490"/>
                    <a:pt x="4799" y="9180"/>
                    <a:pt x="4799" y="8787"/>
                  </a:cubicBezTo>
                  <a:lnTo>
                    <a:pt x="4799" y="8395"/>
                  </a:lnTo>
                  <a:cubicBezTo>
                    <a:pt x="4989" y="8347"/>
                    <a:pt x="5180" y="8275"/>
                    <a:pt x="5334" y="8168"/>
                  </a:cubicBezTo>
                  <a:lnTo>
                    <a:pt x="5334" y="8633"/>
                  </a:lnTo>
                  <a:cubicBezTo>
                    <a:pt x="5334" y="8716"/>
                    <a:pt x="5406" y="8787"/>
                    <a:pt x="5489" y="8787"/>
                  </a:cubicBezTo>
                  <a:cubicBezTo>
                    <a:pt x="5584" y="8787"/>
                    <a:pt x="5656" y="8716"/>
                    <a:pt x="5656" y="8633"/>
                  </a:cubicBezTo>
                  <a:lnTo>
                    <a:pt x="5656" y="8168"/>
                  </a:lnTo>
                  <a:close/>
                  <a:moveTo>
                    <a:pt x="2239" y="1"/>
                  </a:moveTo>
                  <a:cubicBezTo>
                    <a:pt x="1536" y="1"/>
                    <a:pt x="929" y="441"/>
                    <a:pt x="477" y="1287"/>
                  </a:cubicBezTo>
                  <a:cubicBezTo>
                    <a:pt x="155" y="1906"/>
                    <a:pt x="24" y="2513"/>
                    <a:pt x="24" y="2537"/>
                  </a:cubicBezTo>
                  <a:cubicBezTo>
                    <a:pt x="0" y="2584"/>
                    <a:pt x="0" y="2632"/>
                    <a:pt x="36" y="2680"/>
                  </a:cubicBezTo>
                  <a:cubicBezTo>
                    <a:pt x="60" y="2703"/>
                    <a:pt x="96" y="2727"/>
                    <a:pt x="143" y="2727"/>
                  </a:cubicBezTo>
                  <a:cubicBezTo>
                    <a:pt x="167" y="2751"/>
                    <a:pt x="405" y="2882"/>
                    <a:pt x="393" y="3656"/>
                  </a:cubicBezTo>
                  <a:cubicBezTo>
                    <a:pt x="381" y="4430"/>
                    <a:pt x="477" y="4977"/>
                    <a:pt x="584" y="5287"/>
                  </a:cubicBezTo>
                  <a:cubicBezTo>
                    <a:pt x="643" y="5466"/>
                    <a:pt x="774" y="5585"/>
                    <a:pt x="953" y="5632"/>
                  </a:cubicBezTo>
                  <a:cubicBezTo>
                    <a:pt x="1001" y="5656"/>
                    <a:pt x="1036" y="5656"/>
                    <a:pt x="1072" y="5656"/>
                  </a:cubicBezTo>
                  <a:cubicBezTo>
                    <a:pt x="1215" y="5656"/>
                    <a:pt x="1334" y="5597"/>
                    <a:pt x="1429" y="5501"/>
                  </a:cubicBezTo>
                  <a:lnTo>
                    <a:pt x="1453" y="5489"/>
                  </a:lnTo>
                  <a:cubicBezTo>
                    <a:pt x="1667" y="6549"/>
                    <a:pt x="2370" y="7371"/>
                    <a:pt x="3037" y="7716"/>
                  </a:cubicBezTo>
                  <a:cubicBezTo>
                    <a:pt x="3120" y="7871"/>
                    <a:pt x="3239" y="8014"/>
                    <a:pt x="3394" y="8133"/>
                  </a:cubicBezTo>
                  <a:lnTo>
                    <a:pt x="3537" y="8228"/>
                  </a:lnTo>
                  <a:cubicBezTo>
                    <a:pt x="3668" y="8633"/>
                    <a:pt x="4037" y="9121"/>
                    <a:pt x="4668" y="9347"/>
                  </a:cubicBezTo>
                  <a:cubicBezTo>
                    <a:pt x="4846" y="9645"/>
                    <a:pt x="5168" y="9835"/>
                    <a:pt x="5537" y="9835"/>
                  </a:cubicBezTo>
                  <a:cubicBezTo>
                    <a:pt x="5918" y="9835"/>
                    <a:pt x="6239" y="9645"/>
                    <a:pt x="6418" y="9347"/>
                  </a:cubicBezTo>
                  <a:cubicBezTo>
                    <a:pt x="7049" y="9121"/>
                    <a:pt x="7406" y="8633"/>
                    <a:pt x="7549" y="8228"/>
                  </a:cubicBezTo>
                  <a:lnTo>
                    <a:pt x="7680" y="8133"/>
                  </a:lnTo>
                  <a:cubicBezTo>
                    <a:pt x="7847" y="8014"/>
                    <a:pt x="7966" y="7883"/>
                    <a:pt x="8037" y="7716"/>
                  </a:cubicBezTo>
                  <a:cubicBezTo>
                    <a:pt x="8692" y="7371"/>
                    <a:pt x="9406" y="6549"/>
                    <a:pt x="9633" y="5489"/>
                  </a:cubicBezTo>
                  <a:lnTo>
                    <a:pt x="9644" y="5501"/>
                  </a:lnTo>
                  <a:cubicBezTo>
                    <a:pt x="9740" y="5608"/>
                    <a:pt x="9871" y="5656"/>
                    <a:pt x="10002" y="5656"/>
                  </a:cubicBezTo>
                  <a:cubicBezTo>
                    <a:pt x="10049" y="5656"/>
                    <a:pt x="10085" y="5656"/>
                    <a:pt x="10121" y="5632"/>
                  </a:cubicBezTo>
                  <a:cubicBezTo>
                    <a:pt x="10299" y="5585"/>
                    <a:pt x="10442" y="5454"/>
                    <a:pt x="10502" y="5287"/>
                  </a:cubicBezTo>
                  <a:cubicBezTo>
                    <a:pt x="10585" y="4977"/>
                    <a:pt x="10704" y="4442"/>
                    <a:pt x="10692" y="3656"/>
                  </a:cubicBezTo>
                  <a:cubicBezTo>
                    <a:pt x="10680" y="2882"/>
                    <a:pt x="10918" y="2751"/>
                    <a:pt x="10942" y="2727"/>
                  </a:cubicBezTo>
                  <a:cubicBezTo>
                    <a:pt x="10990" y="2727"/>
                    <a:pt x="11014" y="2703"/>
                    <a:pt x="11049" y="2680"/>
                  </a:cubicBezTo>
                  <a:cubicBezTo>
                    <a:pt x="11002" y="2644"/>
                    <a:pt x="11014" y="2596"/>
                    <a:pt x="11002" y="2537"/>
                  </a:cubicBezTo>
                  <a:cubicBezTo>
                    <a:pt x="11002" y="2513"/>
                    <a:pt x="10871" y="1906"/>
                    <a:pt x="10537" y="1287"/>
                  </a:cubicBezTo>
                  <a:cubicBezTo>
                    <a:pt x="10097" y="441"/>
                    <a:pt x="9490" y="1"/>
                    <a:pt x="8787" y="1"/>
                  </a:cubicBezTo>
                  <a:cubicBezTo>
                    <a:pt x="8263" y="1"/>
                    <a:pt x="7597" y="310"/>
                    <a:pt x="7525" y="358"/>
                  </a:cubicBezTo>
                  <a:cubicBezTo>
                    <a:pt x="7410" y="398"/>
                    <a:pt x="7314" y="415"/>
                    <a:pt x="7221" y="415"/>
                  </a:cubicBezTo>
                  <a:cubicBezTo>
                    <a:pt x="7093" y="415"/>
                    <a:pt x="6970" y="382"/>
                    <a:pt x="6811" y="334"/>
                  </a:cubicBezTo>
                  <a:cubicBezTo>
                    <a:pt x="6537" y="263"/>
                    <a:pt x="6156" y="155"/>
                    <a:pt x="5513" y="155"/>
                  </a:cubicBezTo>
                  <a:cubicBezTo>
                    <a:pt x="4870" y="155"/>
                    <a:pt x="4489" y="263"/>
                    <a:pt x="4215" y="334"/>
                  </a:cubicBezTo>
                  <a:cubicBezTo>
                    <a:pt x="4049" y="382"/>
                    <a:pt x="3932" y="415"/>
                    <a:pt x="3806" y="415"/>
                  </a:cubicBezTo>
                  <a:cubicBezTo>
                    <a:pt x="3716" y="415"/>
                    <a:pt x="3621" y="398"/>
                    <a:pt x="3501" y="358"/>
                  </a:cubicBezTo>
                  <a:cubicBezTo>
                    <a:pt x="3429" y="310"/>
                    <a:pt x="2763" y="1"/>
                    <a:pt x="2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29"/>
          <p:cNvGrpSpPr/>
          <p:nvPr/>
        </p:nvGrpSpPr>
        <p:grpSpPr>
          <a:xfrm>
            <a:off x="1545336" y="4078398"/>
            <a:ext cx="488640" cy="484403"/>
            <a:chOff x="3052237" y="2003570"/>
            <a:chExt cx="353600" cy="314752"/>
          </a:xfrm>
        </p:grpSpPr>
        <p:sp>
          <p:nvSpPr>
            <p:cNvPr id="646" name="Google Shape;646;p29"/>
            <p:cNvSpPr/>
            <p:nvPr/>
          </p:nvSpPr>
          <p:spPr>
            <a:xfrm>
              <a:off x="3261773" y="2108338"/>
              <a:ext cx="48800" cy="59488"/>
            </a:xfrm>
            <a:custGeom>
              <a:avLst/>
              <a:gdLst/>
              <a:ahLst/>
              <a:cxnLst/>
              <a:rect l="l" t="t" r="r" b="b"/>
              <a:pathLst>
                <a:path w="1525" h="1859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lnTo>
                    <a:pt x="1" y="1096"/>
                  </a:lnTo>
                  <a:cubicBezTo>
                    <a:pt x="1" y="1513"/>
                    <a:pt x="346" y="1858"/>
                    <a:pt x="763" y="1858"/>
                  </a:cubicBezTo>
                  <a:cubicBezTo>
                    <a:pt x="1180" y="1858"/>
                    <a:pt x="1525" y="1513"/>
                    <a:pt x="1525" y="1096"/>
                  </a:cubicBezTo>
                  <a:lnTo>
                    <a:pt x="1525" y="751"/>
                  </a:lnTo>
                  <a:cubicBezTo>
                    <a:pt x="1525" y="668"/>
                    <a:pt x="1489" y="549"/>
                    <a:pt x="1453" y="441"/>
                  </a:cubicBezTo>
                  <a:cubicBezTo>
                    <a:pt x="1419" y="390"/>
                    <a:pt x="1360" y="351"/>
                    <a:pt x="1303" y="351"/>
                  </a:cubicBezTo>
                  <a:cubicBezTo>
                    <a:pt x="1281" y="351"/>
                    <a:pt x="1259" y="357"/>
                    <a:pt x="1239" y="370"/>
                  </a:cubicBezTo>
                  <a:cubicBezTo>
                    <a:pt x="1168" y="418"/>
                    <a:pt x="1120" y="501"/>
                    <a:pt x="1168" y="572"/>
                  </a:cubicBezTo>
                  <a:cubicBezTo>
                    <a:pt x="1191" y="632"/>
                    <a:pt x="1215" y="691"/>
                    <a:pt x="1215" y="775"/>
                  </a:cubicBezTo>
                  <a:lnTo>
                    <a:pt x="1215" y="1108"/>
                  </a:lnTo>
                  <a:cubicBezTo>
                    <a:pt x="1215" y="1346"/>
                    <a:pt x="1013" y="1561"/>
                    <a:pt x="763" y="1561"/>
                  </a:cubicBezTo>
                  <a:cubicBezTo>
                    <a:pt x="525" y="1561"/>
                    <a:pt x="322" y="1370"/>
                    <a:pt x="322" y="1108"/>
                  </a:cubicBezTo>
                  <a:lnTo>
                    <a:pt x="322" y="775"/>
                  </a:lnTo>
                  <a:cubicBezTo>
                    <a:pt x="322" y="537"/>
                    <a:pt x="513" y="322"/>
                    <a:pt x="763" y="322"/>
                  </a:cubicBezTo>
                  <a:cubicBezTo>
                    <a:pt x="858" y="322"/>
                    <a:pt x="930" y="251"/>
                    <a:pt x="930" y="156"/>
                  </a:cubicBezTo>
                  <a:cubicBezTo>
                    <a:pt x="930" y="72"/>
                    <a:pt x="858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3146349" y="2108338"/>
              <a:ext cx="48416" cy="59488"/>
            </a:xfrm>
            <a:custGeom>
              <a:avLst/>
              <a:gdLst/>
              <a:ahLst/>
              <a:cxnLst/>
              <a:rect l="l" t="t" r="r" b="b"/>
              <a:pathLst>
                <a:path w="1513" h="1859" extrusionOk="0">
                  <a:moveTo>
                    <a:pt x="750" y="1"/>
                  </a:moveTo>
                  <a:cubicBezTo>
                    <a:pt x="334" y="1"/>
                    <a:pt x="0" y="334"/>
                    <a:pt x="0" y="751"/>
                  </a:cubicBezTo>
                  <a:lnTo>
                    <a:pt x="0" y="1096"/>
                  </a:lnTo>
                  <a:cubicBezTo>
                    <a:pt x="0" y="1513"/>
                    <a:pt x="334" y="1858"/>
                    <a:pt x="750" y="1858"/>
                  </a:cubicBezTo>
                  <a:cubicBezTo>
                    <a:pt x="1167" y="1858"/>
                    <a:pt x="1512" y="1513"/>
                    <a:pt x="1512" y="1096"/>
                  </a:cubicBezTo>
                  <a:lnTo>
                    <a:pt x="1512" y="751"/>
                  </a:lnTo>
                  <a:cubicBezTo>
                    <a:pt x="1512" y="668"/>
                    <a:pt x="1489" y="549"/>
                    <a:pt x="1441" y="441"/>
                  </a:cubicBezTo>
                  <a:cubicBezTo>
                    <a:pt x="1407" y="390"/>
                    <a:pt x="1354" y="351"/>
                    <a:pt x="1296" y="351"/>
                  </a:cubicBezTo>
                  <a:cubicBezTo>
                    <a:pt x="1273" y="351"/>
                    <a:pt x="1250" y="357"/>
                    <a:pt x="1227" y="370"/>
                  </a:cubicBezTo>
                  <a:cubicBezTo>
                    <a:pt x="1155" y="418"/>
                    <a:pt x="1108" y="501"/>
                    <a:pt x="1155" y="572"/>
                  </a:cubicBezTo>
                  <a:cubicBezTo>
                    <a:pt x="1191" y="632"/>
                    <a:pt x="1203" y="691"/>
                    <a:pt x="1203" y="775"/>
                  </a:cubicBezTo>
                  <a:lnTo>
                    <a:pt x="1203" y="1108"/>
                  </a:lnTo>
                  <a:cubicBezTo>
                    <a:pt x="1203" y="1346"/>
                    <a:pt x="1012" y="1561"/>
                    <a:pt x="750" y="1561"/>
                  </a:cubicBezTo>
                  <a:cubicBezTo>
                    <a:pt x="512" y="1561"/>
                    <a:pt x="310" y="1370"/>
                    <a:pt x="310" y="1108"/>
                  </a:cubicBezTo>
                  <a:lnTo>
                    <a:pt x="310" y="775"/>
                  </a:lnTo>
                  <a:cubicBezTo>
                    <a:pt x="310" y="537"/>
                    <a:pt x="500" y="322"/>
                    <a:pt x="750" y="322"/>
                  </a:cubicBezTo>
                  <a:cubicBezTo>
                    <a:pt x="846" y="322"/>
                    <a:pt x="917" y="251"/>
                    <a:pt x="917" y="156"/>
                  </a:cubicBezTo>
                  <a:cubicBezTo>
                    <a:pt x="917" y="72"/>
                    <a:pt x="846" y="1"/>
                    <a:pt x="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3052237" y="2003570"/>
              <a:ext cx="353600" cy="314752"/>
            </a:xfrm>
            <a:custGeom>
              <a:avLst/>
              <a:gdLst/>
              <a:ahLst/>
              <a:cxnLst/>
              <a:rect l="l" t="t" r="r" b="b"/>
              <a:pathLst>
                <a:path w="11050" h="9836" extrusionOk="0">
                  <a:moveTo>
                    <a:pt x="2227" y="334"/>
                  </a:moveTo>
                  <a:cubicBezTo>
                    <a:pt x="2477" y="334"/>
                    <a:pt x="2786" y="429"/>
                    <a:pt x="3013" y="513"/>
                  </a:cubicBezTo>
                  <a:cubicBezTo>
                    <a:pt x="2144" y="989"/>
                    <a:pt x="2013" y="2049"/>
                    <a:pt x="1882" y="3061"/>
                  </a:cubicBezTo>
                  <a:cubicBezTo>
                    <a:pt x="1786" y="3894"/>
                    <a:pt x="1667" y="4763"/>
                    <a:pt x="1179" y="5275"/>
                  </a:cubicBezTo>
                  <a:cubicBezTo>
                    <a:pt x="1138" y="5316"/>
                    <a:pt x="1091" y="5329"/>
                    <a:pt x="1054" y="5329"/>
                  </a:cubicBezTo>
                  <a:cubicBezTo>
                    <a:pt x="1038" y="5329"/>
                    <a:pt x="1023" y="5326"/>
                    <a:pt x="1012" y="5323"/>
                  </a:cubicBezTo>
                  <a:cubicBezTo>
                    <a:pt x="953" y="5311"/>
                    <a:pt x="893" y="5263"/>
                    <a:pt x="881" y="5204"/>
                  </a:cubicBezTo>
                  <a:cubicBezTo>
                    <a:pt x="798" y="4906"/>
                    <a:pt x="691" y="4418"/>
                    <a:pt x="703" y="3668"/>
                  </a:cubicBezTo>
                  <a:cubicBezTo>
                    <a:pt x="715" y="2918"/>
                    <a:pt x="512" y="2620"/>
                    <a:pt x="346" y="2513"/>
                  </a:cubicBezTo>
                  <a:cubicBezTo>
                    <a:pt x="465" y="2037"/>
                    <a:pt x="1012" y="334"/>
                    <a:pt x="2227" y="334"/>
                  </a:cubicBezTo>
                  <a:close/>
                  <a:moveTo>
                    <a:pt x="5513" y="5847"/>
                  </a:moveTo>
                  <a:cubicBezTo>
                    <a:pt x="5977" y="5847"/>
                    <a:pt x="6370" y="6085"/>
                    <a:pt x="6370" y="6382"/>
                  </a:cubicBezTo>
                  <a:cubicBezTo>
                    <a:pt x="6370" y="6632"/>
                    <a:pt x="6001" y="6811"/>
                    <a:pt x="5739" y="6930"/>
                  </a:cubicBezTo>
                  <a:lnTo>
                    <a:pt x="5715" y="6930"/>
                  </a:lnTo>
                  <a:cubicBezTo>
                    <a:pt x="5650" y="6960"/>
                    <a:pt x="5576" y="6975"/>
                    <a:pt x="5501" y="6975"/>
                  </a:cubicBezTo>
                  <a:cubicBezTo>
                    <a:pt x="5427" y="6975"/>
                    <a:pt x="5352" y="6960"/>
                    <a:pt x="5287" y="6930"/>
                  </a:cubicBezTo>
                  <a:lnTo>
                    <a:pt x="5275" y="6930"/>
                  </a:lnTo>
                  <a:cubicBezTo>
                    <a:pt x="5001" y="6811"/>
                    <a:pt x="4632" y="6632"/>
                    <a:pt x="4632" y="6382"/>
                  </a:cubicBezTo>
                  <a:cubicBezTo>
                    <a:pt x="4632" y="6097"/>
                    <a:pt x="5037" y="5847"/>
                    <a:pt x="5513" y="5847"/>
                  </a:cubicBezTo>
                  <a:close/>
                  <a:moveTo>
                    <a:pt x="8847" y="298"/>
                  </a:moveTo>
                  <a:cubicBezTo>
                    <a:pt x="10061" y="298"/>
                    <a:pt x="10597" y="1989"/>
                    <a:pt x="10716" y="2465"/>
                  </a:cubicBezTo>
                  <a:cubicBezTo>
                    <a:pt x="10502" y="2620"/>
                    <a:pt x="10276" y="2918"/>
                    <a:pt x="10287" y="3656"/>
                  </a:cubicBezTo>
                  <a:cubicBezTo>
                    <a:pt x="10299" y="4406"/>
                    <a:pt x="10204" y="4894"/>
                    <a:pt x="10109" y="5192"/>
                  </a:cubicBezTo>
                  <a:cubicBezTo>
                    <a:pt x="10097" y="5251"/>
                    <a:pt x="10037" y="5299"/>
                    <a:pt x="9978" y="5311"/>
                  </a:cubicBezTo>
                  <a:cubicBezTo>
                    <a:pt x="9968" y="5311"/>
                    <a:pt x="9955" y="5312"/>
                    <a:pt x="9940" y="5312"/>
                  </a:cubicBezTo>
                  <a:cubicBezTo>
                    <a:pt x="9902" y="5312"/>
                    <a:pt x="9854" y="5306"/>
                    <a:pt x="9811" y="5263"/>
                  </a:cubicBezTo>
                  <a:cubicBezTo>
                    <a:pt x="9311" y="4739"/>
                    <a:pt x="9204" y="3882"/>
                    <a:pt x="9097" y="3049"/>
                  </a:cubicBezTo>
                  <a:cubicBezTo>
                    <a:pt x="9025" y="2501"/>
                    <a:pt x="8966" y="1918"/>
                    <a:pt x="8763" y="1441"/>
                  </a:cubicBezTo>
                  <a:cubicBezTo>
                    <a:pt x="8745" y="1369"/>
                    <a:pt x="8678" y="1337"/>
                    <a:pt x="8616" y="1337"/>
                  </a:cubicBezTo>
                  <a:cubicBezTo>
                    <a:pt x="8597" y="1337"/>
                    <a:pt x="8578" y="1340"/>
                    <a:pt x="8561" y="1346"/>
                  </a:cubicBezTo>
                  <a:cubicBezTo>
                    <a:pt x="8466" y="1382"/>
                    <a:pt x="8442" y="1489"/>
                    <a:pt x="8466" y="1560"/>
                  </a:cubicBezTo>
                  <a:cubicBezTo>
                    <a:pt x="8656" y="1989"/>
                    <a:pt x="8716" y="2525"/>
                    <a:pt x="8787" y="3072"/>
                  </a:cubicBezTo>
                  <a:cubicBezTo>
                    <a:pt x="8871" y="3787"/>
                    <a:pt x="8966" y="4513"/>
                    <a:pt x="9311" y="5097"/>
                  </a:cubicBezTo>
                  <a:cubicBezTo>
                    <a:pt x="9228" y="5739"/>
                    <a:pt x="8966" y="6251"/>
                    <a:pt x="8752" y="6561"/>
                  </a:cubicBezTo>
                  <a:cubicBezTo>
                    <a:pt x="8561" y="6847"/>
                    <a:pt x="8323" y="7085"/>
                    <a:pt x="8085" y="7263"/>
                  </a:cubicBezTo>
                  <a:cubicBezTo>
                    <a:pt x="8073" y="6978"/>
                    <a:pt x="7906" y="6704"/>
                    <a:pt x="7632" y="6513"/>
                  </a:cubicBezTo>
                  <a:cubicBezTo>
                    <a:pt x="7382" y="6323"/>
                    <a:pt x="7037" y="6216"/>
                    <a:pt x="6680" y="6204"/>
                  </a:cubicBezTo>
                  <a:cubicBezTo>
                    <a:pt x="6585" y="5799"/>
                    <a:pt x="6108" y="5513"/>
                    <a:pt x="5513" y="5513"/>
                  </a:cubicBezTo>
                  <a:cubicBezTo>
                    <a:pt x="4918" y="5513"/>
                    <a:pt x="4441" y="5811"/>
                    <a:pt x="4334" y="6204"/>
                  </a:cubicBezTo>
                  <a:cubicBezTo>
                    <a:pt x="4263" y="6204"/>
                    <a:pt x="4191" y="6216"/>
                    <a:pt x="4108" y="6216"/>
                  </a:cubicBezTo>
                  <a:cubicBezTo>
                    <a:pt x="4025" y="6228"/>
                    <a:pt x="3965" y="6311"/>
                    <a:pt x="3977" y="6394"/>
                  </a:cubicBezTo>
                  <a:cubicBezTo>
                    <a:pt x="3989" y="6466"/>
                    <a:pt x="4049" y="6525"/>
                    <a:pt x="4144" y="6525"/>
                  </a:cubicBezTo>
                  <a:lnTo>
                    <a:pt x="4168" y="6525"/>
                  </a:lnTo>
                  <a:cubicBezTo>
                    <a:pt x="4227" y="6513"/>
                    <a:pt x="4287" y="6513"/>
                    <a:pt x="4346" y="6513"/>
                  </a:cubicBezTo>
                  <a:cubicBezTo>
                    <a:pt x="4453" y="6871"/>
                    <a:pt x="4870" y="7061"/>
                    <a:pt x="5156" y="7192"/>
                  </a:cubicBezTo>
                  <a:lnTo>
                    <a:pt x="5168" y="7192"/>
                  </a:lnTo>
                  <a:cubicBezTo>
                    <a:pt x="5287" y="7240"/>
                    <a:pt x="5406" y="7275"/>
                    <a:pt x="5525" y="7275"/>
                  </a:cubicBezTo>
                  <a:cubicBezTo>
                    <a:pt x="5644" y="7275"/>
                    <a:pt x="5763" y="7240"/>
                    <a:pt x="5882" y="7192"/>
                  </a:cubicBezTo>
                  <a:lnTo>
                    <a:pt x="5894" y="7192"/>
                  </a:lnTo>
                  <a:cubicBezTo>
                    <a:pt x="6192" y="7061"/>
                    <a:pt x="6608" y="6871"/>
                    <a:pt x="6704" y="6513"/>
                  </a:cubicBezTo>
                  <a:cubicBezTo>
                    <a:pt x="7299" y="6525"/>
                    <a:pt x="7787" y="6882"/>
                    <a:pt x="7787" y="7299"/>
                  </a:cubicBezTo>
                  <a:cubicBezTo>
                    <a:pt x="7787" y="7728"/>
                    <a:pt x="7287" y="8085"/>
                    <a:pt x="6656" y="8085"/>
                  </a:cubicBezTo>
                  <a:cubicBezTo>
                    <a:pt x="6346" y="8085"/>
                    <a:pt x="6049" y="8002"/>
                    <a:pt x="5834" y="7835"/>
                  </a:cubicBezTo>
                  <a:cubicBezTo>
                    <a:pt x="5745" y="7769"/>
                    <a:pt x="5641" y="7737"/>
                    <a:pt x="5537" y="7737"/>
                  </a:cubicBezTo>
                  <a:cubicBezTo>
                    <a:pt x="5433" y="7737"/>
                    <a:pt x="5328" y="7769"/>
                    <a:pt x="5239" y="7835"/>
                  </a:cubicBezTo>
                  <a:cubicBezTo>
                    <a:pt x="5025" y="8002"/>
                    <a:pt x="4739" y="8085"/>
                    <a:pt x="4430" y="8085"/>
                  </a:cubicBezTo>
                  <a:cubicBezTo>
                    <a:pt x="3799" y="8085"/>
                    <a:pt x="3298" y="7740"/>
                    <a:pt x="3298" y="7299"/>
                  </a:cubicBezTo>
                  <a:cubicBezTo>
                    <a:pt x="3298" y="7109"/>
                    <a:pt x="3394" y="6930"/>
                    <a:pt x="3572" y="6775"/>
                  </a:cubicBezTo>
                  <a:cubicBezTo>
                    <a:pt x="3656" y="6716"/>
                    <a:pt x="3656" y="6621"/>
                    <a:pt x="3608" y="6561"/>
                  </a:cubicBezTo>
                  <a:cubicBezTo>
                    <a:pt x="3578" y="6523"/>
                    <a:pt x="3519" y="6500"/>
                    <a:pt x="3465" y="6500"/>
                  </a:cubicBezTo>
                  <a:cubicBezTo>
                    <a:pt x="3434" y="6500"/>
                    <a:pt x="3404" y="6508"/>
                    <a:pt x="3382" y="6525"/>
                  </a:cubicBezTo>
                  <a:cubicBezTo>
                    <a:pt x="3132" y="6716"/>
                    <a:pt x="2989" y="6978"/>
                    <a:pt x="2977" y="7240"/>
                  </a:cubicBezTo>
                  <a:cubicBezTo>
                    <a:pt x="2739" y="7061"/>
                    <a:pt x="2501" y="6823"/>
                    <a:pt x="2310" y="6549"/>
                  </a:cubicBezTo>
                  <a:cubicBezTo>
                    <a:pt x="2096" y="6228"/>
                    <a:pt x="1834" y="5739"/>
                    <a:pt x="1763" y="5085"/>
                  </a:cubicBezTo>
                  <a:cubicBezTo>
                    <a:pt x="2096" y="4513"/>
                    <a:pt x="2191" y="3775"/>
                    <a:pt x="2275" y="3061"/>
                  </a:cubicBezTo>
                  <a:cubicBezTo>
                    <a:pt x="2358" y="2489"/>
                    <a:pt x="2417" y="1953"/>
                    <a:pt x="2596" y="1513"/>
                  </a:cubicBezTo>
                  <a:cubicBezTo>
                    <a:pt x="2786" y="1048"/>
                    <a:pt x="3072" y="786"/>
                    <a:pt x="3489" y="632"/>
                  </a:cubicBezTo>
                  <a:cubicBezTo>
                    <a:pt x="3627" y="681"/>
                    <a:pt x="3748" y="700"/>
                    <a:pt x="3863" y="700"/>
                  </a:cubicBezTo>
                  <a:cubicBezTo>
                    <a:pt x="4027" y="700"/>
                    <a:pt x="4178" y="662"/>
                    <a:pt x="4346" y="620"/>
                  </a:cubicBezTo>
                  <a:cubicBezTo>
                    <a:pt x="4620" y="548"/>
                    <a:pt x="4953" y="453"/>
                    <a:pt x="5573" y="453"/>
                  </a:cubicBezTo>
                  <a:cubicBezTo>
                    <a:pt x="6180" y="453"/>
                    <a:pt x="6501" y="548"/>
                    <a:pt x="6787" y="620"/>
                  </a:cubicBezTo>
                  <a:cubicBezTo>
                    <a:pt x="6954" y="667"/>
                    <a:pt x="7120" y="715"/>
                    <a:pt x="7275" y="715"/>
                  </a:cubicBezTo>
                  <a:cubicBezTo>
                    <a:pt x="7394" y="715"/>
                    <a:pt x="7525" y="691"/>
                    <a:pt x="7656" y="632"/>
                  </a:cubicBezTo>
                  <a:cubicBezTo>
                    <a:pt x="7870" y="715"/>
                    <a:pt x="8073" y="834"/>
                    <a:pt x="8216" y="989"/>
                  </a:cubicBezTo>
                  <a:cubicBezTo>
                    <a:pt x="8245" y="1019"/>
                    <a:pt x="8287" y="1034"/>
                    <a:pt x="8329" y="1034"/>
                  </a:cubicBezTo>
                  <a:cubicBezTo>
                    <a:pt x="8371" y="1034"/>
                    <a:pt x="8412" y="1019"/>
                    <a:pt x="8442" y="989"/>
                  </a:cubicBezTo>
                  <a:cubicBezTo>
                    <a:pt x="8501" y="929"/>
                    <a:pt x="8501" y="822"/>
                    <a:pt x="8442" y="763"/>
                  </a:cubicBezTo>
                  <a:cubicBezTo>
                    <a:pt x="8323" y="644"/>
                    <a:pt x="8192" y="548"/>
                    <a:pt x="8049" y="465"/>
                  </a:cubicBezTo>
                  <a:cubicBezTo>
                    <a:pt x="8287" y="382"/>
                    <a:pt x="8585" y="298"/>
                    <a:pt x="8847" y="298"/>
                  </a:cubicBezTo>
                  <a:close/>
                  <a:moveTo>
                    <a:pt x="3929" y="8395"/>
                  </a:moveTo>
                  <a:lnTo>
                    <a:pt x="3929" y="8395"/>
                  </a:lnTo>
                  <a:cubicBezTo>
                    <a:pt x="4072" y="8418"/>
                    <a:pt x="4215" y="8430"/>
                    <a:pt x="4382" y="8430"/>
                  </a:cubicBezTo>
                  <a:lnTo>
                    <a:pt x="4489" y="8430"/>
                  </a:lnTo>
                  <a:lnTo>
                    <a:pt x="4489" y="8787"/>
                  </a:lnTo>
                  <a:lnTo>
                    <a:pt x="4489" y="8906"/>
                  </a:lnTo>
                  <a:cubicBezTo>
                    <a:pt x="4227" y="8764"/>
                    <a:pt x="4049" y="8585"/>
                    <a:pt x="3929" y="8395"/>
                  </a:cubicBezTo>
                  <a:close/>
                  <a:moveTo>
                    <a:pt x="7061" y="8395"/>
                  </a:moveTo>
                  <a:lnTo>
                    <a:pt x="7061" y="8395"/>
                  </a:lnTo>
                  <a:cubicBezTo>
                    <a:pt x="6942" y="8585"/>
                    <a:pt x="6763" y="8764"/>
                    <a:pt x="6513" y="8906"/>
                  </a:cubicBezTo>
                  <a:lnTo>
                    <a:pt x="6513" y="8787"/>
                  </a:lnTo>
                  <a:lnTo>
                    <a:pt x="6513" y="8430"/>
                  </a:lnTo>
                  <a:lnTo>
                    <a:pt x="6608" y="8430"/>
                  </a:lnTo>
                  <a:cubicBezTo>
                    <a:pt x="6763" y="8430"/>
                    <a:pt x="6906" y="8418"/>
                    <a:pt x="7061" y="8395"/>
                  </a:cubicBezTo>
                  <a:close/>
                  <a:moveTo>
                    <a:pt x="5656" y="8168"/>
                  </a:moveTo>
                  <a:cubicBezTo>
                    <a:pt x="5823" y="8275"/>
                    <a:pt x="6001" y="8347"/>
                    <a:pt x="6192" y="8395"/>
                  </a:cubicBezTo>
                  <a:lnTo>
                    <a:pt x="6192" y="8787"/>
                  </a:lnTo>
                  <a:cubicBezTo>
                    <a:pt x="6192" y="9180"/>
                    <a:pt x="5882" y="9490"/>
                    <a:pt x="5489" y="9490"/>
                  </a:cubicBezTo>
                  <a:cubicBezTo>
                    <a:pt x="5108" y="9490"/>
                    <a:pt x="4799" y="9180"/>
                    <a:pt x="4799" y="8787"/>
                  </a:cubicBezTo>
                  <a:lnTo>
                    <a:pt x="4799" y="8395"/>
                  </a:lnTo>
                  <a:cubicBezTo>
                    <a:pt x="4989" y="8347"/>
                    <a:pt x="5180" y="8275"/>
                    <a:pt x="5334" y="8168"/>
                  </a:cubicBezTo>
                  <a:lnTo>
                    <a:pt x="5334" y="8633"/>
                  </a:lnTo>
                  <a:cubicBezTo>
                    <a:pt x="5334" y="8716"/>
                    <a:pt x="5406" y="8787"/>
                    <a:pt x="5489" y="8787"/>
                  </a:cubicBezTo>
                  <a:cubicBezTo>
                    <a:pt x="5584" y="8787"/>
                    <a:pt x="5656" y="8716"/>
                    <a:pt x="5656" y="8633"/>
                  </a:cubicBezTo>
                  <a:lnTo>
                    <a:pt x="5656" y="8168"/>
                  </a:lnTo>
                  <a:close/>
                  <a:moveTo>
                    <a:pt x="2239" y="1"/>
                  </a:moveTo>
                  <a:cubicBezTo>
                    <a:pt x="1536" y="1"/>
                    <a:pt x="929" y="441"/>
                    <a:pt x="477" y="1287"/>
                  </a:cubicBezTo>
                  <a:cubicBezTo>
                    <a:pt x="155" y="1906"/>
                    <a:pt x="24" y="2513"/>
                    <a:pt x="24" y="2537"/>
                  </a:cubicBezTo>
                  <a:cubicBezTo>
                    <a:pt x="0" y="2584"/>
                    <a:pt x="0" y="2632"/>
                    <a:pt x="36" y="2680"/>
                  </a:cubicBezTo>
                  <a:cubicBezTo>
                    <a:pt x="60" y="2703"/>
                    <a:pt x="96" y="2727"/>
                    <a:pt x="143" y="2727"/>
                  </a:cubicBezTo>
                  <a:cubicBezTo>
                    <a:pt x="167" y="2751"/>
                    <a:pt x="405" y="2882"/>
                    <a:pt x="393" y="3656"/>
                  </a:cubicBezTo>
                  <a:cubicBezTo>
                    <a:pt x="381" y="4430"/>
                    <a:pt x="477" y="4977"/>
                    <a:pt x="584" y="5287"/>
                  </a:cubicBezTo>
                  <a:cubicBezTo>
                    <a:pt x="643" y="5466"/>
                    <a:pt x="774" y="5585"/>
                    <a:pt x="953" y="5632"/>
                  </a:cubicBezTo>
                  <a:cubicBezTo>
                    <a:pt x="1001" y="5656"/>
                    <a:pt x="1036" y="5656"/>
                    <a:pt x="1072" y="5656"/>
                  </a:cubicBezTo>
                  <a:cubicBezTo>
                    <a:pt x="1215" y="5656"/>
                    <a:pt x="1334" y="5597"/>
                    <a:pt x="1429" y="5501"/>
                  </a:cubicBezTo>
                  <a:lnTo>
                    <a:pt x="1453" y="5489"/>
                  </a:lnTo>
                  <a:cubicBezTo>
                    <a:pt x="1667" y="6549"/>
                    <a:pt x="2370" y="7371"/>
                    <a:pt x="3037" y="7716"/>
                  </a:cubicBezTo>
                  <a:cubicBezTo>
                    <a:pt x="3120" y="7871"/>
                    <a:pt x="3239" y="8014"/>
                    <a:pt x="3394" y="8133"/>
                  </a:cubicBezTo>
                  <a:lnTo>
                    <a:pt x="3537" y="8228"/>
                  </a:lnTo>
                  <a:cubicBezTo>
                    <a:pt x="3668" y="8633"/>
                    <a:pt x="4037" y="9121"/>
                    <a:pt x="4668" y="9347"/>
                  </a:cubicBezTo>
                  <a:cubicBezTo>
                    <a:pt x="4846" y="9645"/>
                    <a:pt x="5168" y="9835"/>
                    <a:pt x="5537" y="9835"/>
                  </a:cubicBezTo>
                  <a:cubicBezTo>
                    <a:pt x="5918" y="9835"/>
                    <a:pt x="6239" y="9645"/>
                    <a:pt x="6418" y="9347"/>
                  </a:cubicBezTo>
                  <a:cubicBezTo>
                    <a:pt x="7049" y="9121"/>
                    <a:pt x="7406" y="8633"/>
                    <a:pt x="7549" y="8228"/>
                  </a:cubicBezTo>
                  <a:lnTo>
                    <a:pt x="7680" y="8133"/>
                  </a:lnTo>
                  <a:cubicBezTo>
                    <a:pt x="7847" y="8014"/>
                    <a:pt x="7966" y="7883"/>
                    <a:pt x="8037" y="7716"/>
                  </a:cubicBezTo>
                  <a:cubicBezTo>
                    <a:pt x="8692" y="7371"/>
                    <a:pt x="9406" y="6549"/>
                    <a:pt x="9633" y="5489"/>
                  </a:cubicBezTo>
                  <a:lnTo>
                    <a:pt x="9644" y="5501"/>
                  </a:lnTo>
                  <a:cubicBezTo>
                    <a:pt x="9740" y="5608"/>
                    <a:pt x="9871" y="5656"/>
                    <a:pt x="10002" y="5656"/>
                  </a:cubicBezTo>
                  <a:cubicBezTo>
                    <a:pt x="10049" y="5656"/>
                    <a:pt x="10085" y="5656"/>
                    <a:pt x="10121" y="5632"/>
                  </a:cubicBezTo>
                  <a:cubicBezTo>
                    <a:pt x="10299" y="5585"/>
                    <a:pt x="10442" y="5454"/>
                    <a:pt x="10502" y="5287"/>
                  </a:cubicBezTo>
                  <a:cubicBezTo>
                    <a:pt x="10585" y="4977"/>
                    <a:pt x="10704" y="4442"/>
                    <a:pt x="10692" y="3656"/>
                  </a:cubicBezTo>
                  <a:cubicBezTo>
                    <a:pt x="10680" y="2882"/>
                    <a:pt x="10918" y="2751"/>
                    <a:pt x="10942" y="2727"/>
                  </a:cubicBezTo>
                  <a:cubicBezTo>
                    <a:pt x="10990" y="2727"/>
                    <a:pt x="11014" y="2703"/>
                    <a:pt x="11049" y="2680"/>
                  </a:cubicBezTo>
                  <a:cubicBezTo>
                    <a:pt x="11002" y="2644"/>
                    <a:pt x="11014" y="2596"/>
                    <a:pt x="11002" y="2537"/>
                  </a:cubicBezTo>
                  <a:cubicBezTo>
                    <a:pt x="11002" y="2513"/>
                    <a:pt x="10871" y="1906"/>
                    <a:pt x="10537" y="1287"/>
                  </a:cubicBezTo>
                  <a:cubicBezTo>
                    <a:pt x="10097" y="441"/>
                    <a:pt x="9490" y="1"/>
                    <a:pt x="8787" y="1"/>
                  </a:cubicBezTo>
                  <a:cubicBezTo>
                    <a:pt x="8263" y="1"/>
                    <a:pt x="7597" y="310"/>
                    <a:pt x="7525" y="358"/>
                  </a:cubicBezTo>
                  <a:cubicBezTo>
                    <a:pt x="7410" y="398"/>
                    <a:pt x="7314" y="415"/>
                    <a:pt x="7221" y="415"/>
                  </a:cubicBezTo>
                  <a:cubicBezTo>
                    <a:pt x="7093" y="415"/>
                    <a:pt x="6970" y="382"/>
                    <a:pt x="6811" y="334"/>
                  </a:cubicBezTo>
                  <a:cubicBezTo>
                    <a:pt x="6537" y="263"/>
                    <a:pt x="6156" y="155"/>
                    <a:pt x="5513" y="155"/>
                  </a:cubicBezTo>
                  <a:cubicBezTo>
                    <a:pt x="4870" y="155"/>
                    <a:pt x="4489" y="263"/>
                    <a:pt x="4215" y="334"/>
                  </a:cubicBezTo>
                  <a:cubicBezTo>
                    <a:pt x="4049" y="382"/>
                    <a:pt x="3932" y="415"/>
                    <a:pt x="3806" y="415"/>
                  </a:cubicBezTo>
                  <a:cubicBezTo>
                    <a:pt x="3716" y="415"/>
                    <a:pt x="3621" y="398"/>
                    <a:pt x="3501" y="358"/>
                  </a:cubicBezTo>
                  <a:cubicBezTo>
                    <a:pt x="3429" y="310"/>
                    <a:pt x="2763" y="1"/>
                    <a:pt x="2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0"/>
          <p:cNvSpPr txBox="1">
            <a:spLocks noGrp="1"/>
          </p:cNvSpPr>
          <p:nvPr>
            <p:ph type="ctrTitle"/>
          </p:nvPr>
        </p:nvSpPr>
        <p:spPr>
          <a:xfrm>
            <a:off x="2031287" y="18685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結果</a:t>
            </a:r>
            <a:endParaRPr/>
          </a:p>
        </p:txBody>
      </p:sp>
      <p:sp>
        <p:nvSpPr>
          <p:cNvPr id="654" name="Google Shape;654;p30"/>
          <p:cNvSpPr txBox="1">
            <a:spLocks noGrp="1"/>
          </p:cNvSpPr>
          <p:nvPr>
            <p:ph type="subTitle" idx="1"/>
          </p:nvPr>
        </p:nvSpPr>
        <p:spPr>
          <a:xfrm>
            <a:off x="1791587" y="25432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Kaggle Submission</a:t>
            </a:r>
            <a:endParaRPr/>
          </a:p>
        </p:txBody>
      </p:sp>
      <p:sp>
        <p:nvSpPr>
          <p:cNvPr id="655" name="Google Shape;655;p30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0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0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9" name="Google Shape;659;p30"/>
          <p:cNvCxnSpPr>
            <a:stCxn id="655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FF997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1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資料增強後的結果</a:t>
            </a:r>
            <a:endParaRPr sz="3000"/>
          </a:p>
        </p:txBody>
      </p:sp>
      <p:sp>
        <p:nvSpPr>
          <p:cNvPr id="665" name="Google Shape;665;p31"/>
          <p:cNvSpPr txBox="1">
            <a:spLocks noGrp="1"/>
          </p:cNvSpPr>
          <p:nvPr>
            <p:ph type="ctrTitle" idx="2"/>
          </p:nvPr>
        </p:nvSpPr>
        <p:spPr>
          <a:xfrm>
            <a:off x="3623774" y="1724650"/>
            <a:ext cx="23487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XLM_RoBERTa_base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1"/>
          <p:cNvSpPr txBox="1">
            <a:spLocks noGrp="1"/>
          </p:cNvSpPr>
          <p:nvPr>
            <p:ph type="ctrTitle"/>
          </p:nvPr>
        </p:nvSpPr>
        <p:spPr>
          <a:xfrm>
            <a:off x="1011830" y="14198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667" name="Google Shape;667;p31"/>
          <p:cNvSpPr txBox="1">
            <a:spLocks noGrp="1"/>
          </p:cNvSpPr>
          <p:nvPr>
            <p:ph type="subTitle" idx="1"/>
          </p:nvPr>
        </p:nvSpPr>
        <p:spPr>
          <a:xfrm>
            <a:off x="1011830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 = 0.65332</a:t>
            </a:r>
            <a:endParaRPr/>
          </a:p>
        </p:txBody>
      </p:sp>
      <p:sp>
        <p:nvSpPr>
          <p:cNvPr id="668" name="Google Shape;668;p31"/>
          <p:cNvSpPr txBox="1">
            <a:spLocks noGrp="1"/>
          </p:cNvSpPr>
          <p:nvPr>
            <p:ph type="subTitle" idx="3"/>
          </p:nvPr>
        </p:nvSpPr>
        <p:spPr>
          <a:xfrm>
            <a:off x="3623778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 = 0.70298</a:t>
            </a:r>
            <a:endParaRPr/>
          </a:p>
        </p:txBody>
      </p:sp>
      <p:sp>
        <p:nvSpPr>
          <p:cNvPr id="669" name="Google Shape;669;p31"/>
          <p:cNvSpPr txBox="1">
            <a:spLocks noGrp="1"/>
          </p:cNvSpPr>
          <p:nvPr>
            <p:ph type="ctrTitle" idx="4"/>
          </p:nvPr>
        </p:nvSpPr>
        <p:spPr>
          <a:xfrm>
            <a:off x="6245198" y="14198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XLM_RoBERTa_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large_xnli</a:t>
            </a:r>
            <a:endParaRPr/>
          </a:p>
        </p:txBody>
      </p:sp>
      <p:sp>
        <p:nvSpPr>
          <p:cNvPr id="670" name="Google Shape;670;p31"/>
          <p:cNvSpPr txBox="1">
            <a:spLocks noGrp="1"/>
          </p:cNvSpPr>
          <p:nvPr>
            <p:ph type="subTitle" idx="5"/>
          </p:nvPr>
        </p:nvSpPr>
        <p:spPr>
          <a:xfrm>
            <a:off x="6245198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 = 0.92300</a:t>
            </a:r>
            <a:endParaRPr/>
          </a:p>
        </p:txBody>
      </p:sp>
      <p:grpSp>
        <p:nvGrpSpPr>
          <p:cNvPr id="671" name="Google Shape;671;p31"/>
          <p:cNvGrpSpPr/>
          <p:nvPr/>
        </p:nvGrpSpPr>
        <p:grpSpPr>
          <a:xfrm>
            <a:off x="3689974" y="2403057"/>
            <a:ext cx="1748907" cy="960537"/>
            <a:chOff x="2534925" y="2231825"/>
            <a:chExt cx="889350" cy="488475"/>
          </a:xfrm>
        </p:grpSpPr>
        <p:sp>
          <p:nvSpPr>
            <p:cNvPr id="672" name="Google Shape;672;p31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 rot="1895144">
              <a:off x="3058193" y="2421717"/>
              <a:ext cx="26476" cy="263388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1"/>
          <p:cNvGrpSpPr/>
          <p:nvPr/>
        </p:nvGrpSpPr>
        <p:grpSpPr>
          <a:xfrm>
            <a:off x="6309551" y="2397797"/>
            <a:ext cx="1752594" cy="1072223"/>
            <a:chOff x="3672800" y="2231525"/>
            <a:chExt cx="891225" cy="545272"/>
          </a:xfrm>
        </p:grpSpPr>
        <p:sp>
          <p:nvSpPr>
            <p:cNvPr id="692" name="Google Shape;692;p31"/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 rot="1856292">
              <a:off x="4179348" y="2546547"/>
              <a:ext cx="192195" cy="194695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1"/>
          <p:cNvGrpSpPr/>
          <p:nvPr/>
        </p:nvGrpSpPr>
        <p:grpSpPr>
          <a:xfrm>
            <a:off x="1076798" y="2389341"/>
            <a:ext cx="1751365" cy="974253"/>
            <a:chOff x="4811600" y="2231525"/>
            <a:chExt cx="890600" cy="495450"/>
          </a:xfrm>
        </p:grpSpPr>
        <p:sp>
          <p:nvSpPr>
            <p:cNvPr id="712" name="Google Shape;712;p31"/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 rot="3404397">
              <a:off x="5226490" y="2433268"/>
              <a:ext cx="177112" cy="225490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419</Words>
  <Application>Microsoft Office PowerPoint</Application>
  <PresentationFormat>如螢幕大小 (16:9)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Arial</vt:lpstr>
      <vt:lpstr>Maven Pro</vt:lpstr>
      <vt:lpstr>Nunito Light</vt:lpstr>
      <vt:lpstr>Fira Sans Condensed Medium</vt:lpstr>
      <vt:lpstr>Share Tech</vt:lpstr>
      <vt:lpstr>Advent Pro SemiBold</vt:lpstr>
      <vt:lpstr>Fira Sans Extra Condensed Medium</vt:lpstr>
      <vt:lpstr>Livvic Light</vt:lpstr>
      <vt:lpstr>Data Science Consulting by Slidesgo</vt:lpstr>
      <vt:lpstr>FDA2021 Final Project Contradictory, My Dear Watson</vt:lpstr>
      <vt:lpstr>結果</vt:lpstr>
      <vt:lpstr>發想</vt:lpstr>
      <vt:lpstr>OUR PROCESS</vt:lpstr>
      <vt:lpstr>初步結果</vt:lpstr>
      <vt:lpstr>資料增強</vt:lpstr>
      <vt:lpstr>翻譯資料</vt:lpstr>
      <vt:lpstr>結果</vt:lpstr>
      <vt:lpstr>資料增強後的結果</vt:lpstr>
      <vt:lpstr>Kaggle Submission</vt:lpstr>
      <vt:lpstr>結論</vt:lpstr>
      <vt:lpstr>實驗結果比較</vt:lpstr>
      <vt:lpstr>結論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FDA2021 Final Project Contradictory, My Dear Watson</dc:title>
  <cp:lastModifiedBy>家楊 陳</cp:lastModifiedBy>
  <cp:revision>4</cp:revision>
  <dcterms:modified xsi:type="dcterms:W3CDTF">2021-06-10T01:28:54Z</dcterms:modified>
</cp:coreProperties>
</file>