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678" r:id="rId2"/>
    <p:sldMasterId id="2147483709" r:id="rId3"/>
    <p:sldMasterId id="2147483712" r:id="rId4"/>
  </p:sldMasterIdLst>
  <p:notesMasterIdLst>
    <p:notesMasterId r:id="rId7"/>
  </p:notesMasterIdLst>
  <p:handoutMasterIdLst>
    <p:handoutMasterId r:id="rId8"/>
  </p:handoutMasterIdLst>
  <p:sldIdLst>
    <p:sldId id="280" r:id="rId5"/>
    <p:sldId id="28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64" autoAdjust="0"/>
    <p:restoredTop sz="94660"/>
  </p:normalViewPr>
  <p:slideViewPr>
    <p:cSldViewPr snapToGrid="0">
      <p:cViewPr>
        <p:scale>
          <a:sx n="66" d="100"/>
          <a:sy n="66" d="100"/>
        </p:scale>
        <p:origin x="1530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7" d="100"/>
          <a:sy n="107" d="100"/>
        </p:scale>
        <p:origin x="294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1FA62-FD2E-8C40-9782-0D0330DFB750}" type="datetimeFigureOut">
              <a:rPr kumimoji="1" lang="ko-KR" altLang="en-US" smtClean="0"/>
              <a:t>2018-04-04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66AF3-4433-7743-ABDA-8CA80761FC3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692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05B26-EEF2-D549-929B-A1A5E1F681D9}" type="datetimeFigureOut">
              <a:rPr kumimoji="1" lang="ko-KR" altLang="en-US" smtClean="0"/>
              <a:t>2018-04-04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23516-3971-024D-A936-D81A97AB084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793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898A-7599-014C-8C14-CAAD6C3D1545}" type="datetimeFigureOut">
              <a:rPr kumimoji="1" lang="ko-KR" altLang="en-US" smtClean="0"/>
              <a:t>2018-04-04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B528-605B-1F48-9327-8ACC94B1ACD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04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898A-7599-014C-8C14-CAAD6C3D1545}" type="datetimeFigureOut">
              <a:rPr kumimoji="1" lang="ko-KR" altLang="en-US" smtClean="0"/>
              <a:t>2018-04-04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B528-605B-1F48-9327-8ACC94B1ACD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034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898A-7599-014C-8C14-CAAD6C3D1545}" type="datetimeFigureOut">
              <a:rPr kumimoji="1" lang="ko-KR" altLang="en-US" smtClean="0"/>
              <a:t>2018-04-04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B528-605B-1F48-9327-8ACC94B1ACD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7610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683" y="-27384"/>
            <a:ext cx="12240683" cy="864096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77" y="1040078"/>
            <a:ext cx="11684000" cy="49530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714B6-0655-4B08-88F1-AA8E62359572}" type="slidenum">
              <a:rPr lang="ko-KR" alt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012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35360" y="4509120"/>
            <a:ext cx="11588017" cy="204090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FF0000"/>
                </a:solidFill>
                <a:latin typeface="+mn-lt"/>
                <a:ea typeface="ＭＳ Ｐゴシック" charset="-128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9999"/>
                </a:solidFill>
                <a:latin typeface="+mn-lt"/>
                <a:ea typeface="ＭＳ Ｐゴシック" charset="-128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306" indent="-22857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453" indent="-22857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8599" indent="-22857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5746" indent="-22857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atinLnBrk="0"/>
            <a:endParaRPr lang="en-US" kern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5360" y="4404346"/>
            <a:ext cx="11588017" cy="2304256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itchFamily="34" charset="0"/>
              <a:buChar char="•"/>
              <a:defRPr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9" name="Rectangle 137"/>
          <p:cNvSpPr>
            <a:spLocks noGrp="1" noChangeArrowheads="1"/>
          </p:cNvSpPr>
          <p:nvPr>
            <p:ph type="title"/>
          </p:nvPr>
        </p:nvSpPr>
        <p:spPr bwMode="auto">
          <a:xfrm>
            <a:off x="0" y="-26988"/>
            <a:ext cx="11617292" cy="3902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 dirty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400368" y="6526270"/>
            <a:ext cx="810683" cy="290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4E4A2D2-BEC0-429B-B11A-7A5C21D57A70}" type="slidenum">
              <a:rPr lang="ko-KR" alt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8" name="Picture 2" descr="C:\Users\KO\Documents\pic\nfri_logo\로고만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0" y="6583182"/>
            <a:ext cx="742379" cy="23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KO\Documents\pic\nfri_logo\kstar_logo.gif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2" r="5102"/>
          <a:stretch/>
        </p:blipFill>
        <p:spPr bwMode="auto">
          <a:xfrm>
            <a:off x="10855516" y="6555322"/>
            <a:ext cx="926909" cy="26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383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11377084" y="6550026"/>
            <a:ext cx="810683" cy="2905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714B6-0655-4B08-88F1-AA8E62359572}" type="slidenum">
              <a:rPr lang="ko-KR" alt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357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11377084" y="6550026"/>
            <a:ext cx="810683" cy="2905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1B585-5E4F-4084-960D-6B6EBEA06EA7}" type="slidenum">
              <a:rPr lang="ko-KR" alt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5360" y="4509120"/>
            <a:ext cx="11588017" cy="204090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FF0000"/>
                </a:solidFill>
                <a:latin typeface="+mn-lt"/>
                <a:ea typeface="ＭＳ Ｐゴシック" charset="-128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9999"/>
                </a:solidFill>
                <a:latin typeface="+mn-lt"/>
                <a:ea typeface="ＭＳ Ｐゴシック" charset="-128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306" indent="-22857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453" indent="-22857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8599" indent="-22857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5746" indent="-22857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atinLnBrk="0"/>
            <a:endParaRPr lang="en-US" kern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5360" y="2420736"/>
            <a:ext cx="11588017" cy="3528392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itchFamily="34" charset="0"/>
              <a:buChar char="•"/>
              <a:defRPr sz="4400"/>
            </a:lvl1pPr>
            <a:lvl2pPr>
              <a:defRPr sz="40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Rectangle 137"/>
          <p:cNvSpPr>
            <a:spLocks noGrp="1" noChangeArrowheads="1"/>
          </p:cNvSpPr>
          <p:nvPr>
            <p:ph type="title"/>
          </p:nvPr>
        </p:nvSpPr>
        <p:spPr bwMode="auto">
          <a:xfrm>
            <a:off x="-4267" y="-26988"/>
            <a:ext cx="11617292" cy="2171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681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898A-7599-014C-8C14-CAAD6C3D1545}" type="datetimeFigureOut">
              <a:rPr kumimoji="1" lang="ko-KR" altLang="en-US" smtClean="0"/>
              <a:t>2018-04-04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B528-605B-1F48-9327-8ACC94B1ACD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28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898A-7599-014C-8C14-CAAD6C3D1545}" type="datetimeFigureOut">
              <a:rPr kumimoji="1" lang="ko-KR" altLang="en-US" smtClean="0"/>
              <a:t>2018-04-04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B528-605B-1F48-9327-8ACC94B1ACD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584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898A-7599-014C-8C14-CAAD6C3D1545}" type="datetimeFigureOut">
              <a:rPr kumimoji="1" lang="ko-KR" altLang="en-US" smtClean="0"/>
              <a:t>2018-04-04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B528-605B-1F48-9327-8ACC94B1ACD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214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898A-7599-014C-8C14-CAAD6C3D1545}" type="datetimeFigureOut">
              <a:rPr kumimoji="1" lang="ko-KR" altLang="en-US" smtClean="0"/>
              <a:t>2018-04-04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B528-605B-1F48-9327-8ACC94B1ACD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018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898A-7599-014C-8C14-CAAD6C3D1545}" type="datetimeFigureOut">
              <a:rPr kumimoji="1" lang="ko-KR" altLang="en-US" smtClean="0"/>
              <a:t>2018-04-04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B528-605B-1F48-9327-8ACC94B1ACD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931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898A-7599-014C-8C14-CAAD6C3D1545}" type="datetimeFigureOut">
              <a:rPr kumimoji="1" lang="ko-KR" altLang="en-US" smtClean="0"/>
              <a:t>2018-04-04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B528-605B-1F48-9327-8ACC94B1ACD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542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898A-7599-014C-8C14-CAAD6C3D1545}" type="datetimeFigureOut">
              <a:rPr kumimoji="1" lang="ko-KR" altLang="en-US" smtClean="0"/>
              <a:t>2018-04-04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B528-605B-1F48-9327-8ACC94B1ACD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814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898A-7599-014C-8C14-CAAD6C3D1545}" type="datetimeFigureOut">
              <a:rPr kumimoji="1" lang="ko-KR" altLang="en-US" smtClean="0"/>
              <a:t>2018-04-04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B528-605B-1F48-9327-8ACC94B1ACD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954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.gif"/><Relationship Id="rId5" Type="http://schemas.openxmlformats.org/officeDocument/2006/relationships/image" Target="../media/image2.gif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7898A-7599-014C-8C14-CAAD6C3D1545}" type="datetimeFigureOut">
              <a:rPr kumimoji="1" lang="ko-KR" altLang="en-US" smtClean="0"/>
              <a:t>2018-04-04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5B528-605B-1F48-9327-8ACC94B1ACD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089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nfri_j"/>
          <p:cNvPicPr>
            <a:picLocks noChangeAspect="1" noChangeArrowheads="1"/>
          </p:cNvPicPr>
          <p:nvPr/>
        </p:nvPicPr>
        <p:blipFill rotWithShape="1">
          <a:blip r:embed="rId3"/>
          <a:srcRect l="-39" r="16380" b="89825"/>
          <a:stretch/>
        </p:blipFill>
        <p:spPr bwMode="auto">
          <a:xfrm>
            <a:off x="-48684" y="-26988"/>
            <a:ext cx="12259735" cy="84137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sp>
        <p:nvSpPr>
          <p:cNvPr id="10" name="직사각형 9"/>
          <p:cNvSpPr/>
          <p:nvPr/>
        </p:nvSpPr>
        <p:spPr>
          <a:xfrm>
            <a:off x="-48684" y="814388"/>
            <a:ext cx="12259735" cy="93662"/>
          </a:xfrm>
          <a:prstGeom prst="rect">
            <a:avLst/>
          </a:prstGeom>
          <a:gradFill flip="none" rotWithShape="1">
            <a:gsLst>
              <a:gs pos="36000">
                <a:schemeClr val="bg1">
                  <a:lumMod val="53000"/>
                  <a:lumOff val="47000"/>
                </a:schemeClr>
              </a:gs>
              <a:gs pos="0">
                <a:schemeClr val="bg1">
                  <a:lumMod val="57000"/>
                </a:schemeClr>
              </a:gs>
              <a:gs pos="99000">
                <a:schemeClr val="bg1">
                  <a:lumMod val="37000"/>
                </a:schemeClr>
              </a:gs>
              <a:gs pos="66000">
                <a:schemeClr val="bg1">
                  <a:lumMod val="52000"/>
                  <a:lumOff val="48000"/>
                </a:schemeClr>
              </a:gs>
            </a:gsLst>
            <a:lin ang="5400000" scaled="1"/>
            <a:tileRect/>
          </a:gra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030" name="Rectangle 137"/>
          <p:cNvSpPr>
            <a:spLocks noGrp="1" noChangeArrowheads="1"/>
          </p:cNvSpPr>
          <p:nvPr>
            <p:ph type="title"/>
          </p:nvPr>
        </p:nvSpPr>
        <p:spPr bwMode="auto">
          <a:xfrm>
            <a:off x="-48684" y="-26988"/>
            <a:ext cx="12259735" cy="841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400368" y="6526270"/>
            <a:ext cx="810683" cy="290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4E4A2D2-BEC0-429B-B11A-7A5C21D57A70}" type="slidenum">
              <a:rPr lang="ko-KR" alt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032" name="텍스트 개체 틀 4"/>
          <p:cNvSpPr>
            <a:spLocks noGrp="1"/>
          </p:cNvSpPr>
          <p:nvPr>
            <p:ph type="body" idx="1"/>
          </p:nvPr>
        </p:nvSpPr>
        <p:spPr bwMode="auto">
          <a:xfrm>
            <a:off x="281516" y="1125538"/>
            <a:ext cx="11599333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pic>
        <p:nvPicPr>
          <p:cNvPr id="11" name="Picture 2" descr="C:\Users\KO\Documents\pic\nfri_logo\로고만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0" y="6583182"/>
            <a:ext cx="742379" cy="23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KO\Documents\pic\nfri_logo\kstar_logo.gif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2" r="5102"/>
          <a:stretch/>
        </p:blipFill>
        <p:spPr bwMode="auto">
          <a:xfrm>
            <a:off x="10855516" y="6555322"/>
            <a:ext cx="926909" cy="26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04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lvl1pPr marL="282575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marL="282575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2pPr>
      <a:lvl3pPr marL="282575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3pPr>
      <a:lvl4pPr marL="282575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4pPr>
      <a:lvl5pPr marL="282575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5pPr>
      <a:lvl6pPr marL="457146" algn="ctr" rtl="0" eaLnBrk="1" fontAlgn="base" latinLnBrk="1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293" algn="ctr" rtl="0" eaLnBrk="1" fontAlgn="base" latinLnBrk="1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440" algn="ctr" rtl="0" eaLnBrk="1" fontAlgn="base" latinLnBrk="1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586" algn="ctr" rtl="0" eaLnBrk="1" fontAlgn="base" latinLnBrk="1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algn="l" rtl="0" eaLnBrk="1" fontAlgn="base" latinLnBrk="1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1363" indent="-284163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  <a:ea typeface="ＭＳ Ｐゴシック" charset="-128"/>
        </a:defRPr>
      </a:lvl2pPr>
      <a:lvl3pPr marL="1141413" indent="-227013" algn="l" rtl="0" eaLnBrk="1" fontAlgn="base" latinLnBrk="1" hangingPunct="1">
        <a:spcBef>
          <a:spcPct val="20000"/>
        </a:spcBef>
        <a:spcAft>
          <a:spcPct val="0"/>
        </a:spcAft>
        <a:buChar char="•"/>
        <a:defRPr>
          <a:solidFill>
            <a:srgbClr val="FF0000"/>
          </a:solidFill>
          <a:latin typeface="+mn-lt"/>
          <a:ea typeface="ＭＳ Ｐゴシック" charset="-128"/>
        </a:defRPr>
      </a:lvl3pPr>
      <a:lvl4pPr marL="1598613" indent="-227013" algn="l" rtl="0" eaLnBrk="1" fontAlgn="base" latinLnBrk="1" hangingPunct="1">
        <a:spcBef>
          <a:spcPct val="20000"/>
        </a:spcBef>
        <a:spcAft>
          <a:spcPct val="0"/>
        </a:spcAft>
        <a:buChar char="–"/>
        <a:defRPr>
          <a:solidFill>
            <a:srgbClr val="009999"/>
          </a:solidFill>
          <a:latin typeface="+mn-lt"/>
          <a:ea typeface="ＭＳ Ｐゴシック" charset="-128"/>
        </a:defRPr>
      </a:lvl4pPr>
      <a:lvl5pPr marL="2055813" indent="-227013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5pPr>
      <a:lvl6pPr marL="2514306" indent="-228573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453" indent="-228573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8599" indent="-228573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5746" indent="-228573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nfri_j"/>
          <p:cNvPicPr>
            <a:picLocks noChangeAspect="1" noChangeArrowheads="1"/>
          </p:cNvPicPr>
          <p:nvPr/>
        </p:nvPicPr>
        <p:blipFill rotWithShape="1">
          <a:blip r:embed="rId3"/>
          <a:srcRect l="-39" r="16380" b="89825"/>
          <a:stretch/>
        </p:blipFill>
        <p:spPr bwMode="auto">
          <a:xfrm>
            <a:off x="-48684" y="-26989"/>
            <a:ext cx="12259735" cy="41859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sp>
        <p:nvSpPr>
          <p:cNvPr id="10" name="직사각형 9"/>
          <p:cNvSpPr/>
          <p:nvPr/>
        </p:nvSpPr>
        <p:spPr>
          <a:xfrm>
            <a:off x="-48684" y="4158983"/>
            <a:ext cx="12259735" cy="93662"/>
          </a:xfrm>
          <a:prstGeom prst="rect">
            <a:avLst/>
          </a:prstGeom>
          <a:gradFill flip="none" rotWithShape="1">
            <a:gsLst>
              <a:gs pos="36000">
                <a:schemeClr val="bg1">
                  <a:lumMod val="53000"/>
                  <a:lumOff val="47000"/>
                </a:schemeClr>
              </a:gs>
              <a:gs pos="0">
                <a:schemeClr val="bg1">
                  <a:lumMod val="57000"/>
                </a:schemeClr>
              </a:gs>
              <a:gs pos="99000">
                <a:schemeClr val="bg1">
                  <a:lumMod val="37000"/>
                </a:schemeClr>
              </a:gs>
              <a:gs pos="66000">
                <a:schemeClr val="bg1">
                  <a:lumMod val="52000"/>
                  <a:lumOff val="48000"/>
                </a:schemeClr>
              </a:gs>
            </a:gsLst>
            <a:lin ang="5400000" scaled="1"/>
            <a:tileRect/>
          </a:gra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030" name="Rectangle 137"/>
          <p:cNvSpPr>
            <a:spLocks noGrp="1" noChangeArrowheads="1"/>
          </p:cNvSpPr>
          <p:nvPr>
            <p:ph type="title"/>
          </p:nvPr>
        </p:nvSpPr>
        <p:spPr bwMode="auto">
          <a:xfrm>
            <a:off x="0" y="-26988"/>
            <a:ext cx="11617292" cy="3902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 dirty="0"/>
          </a:p>
        </p:txBody>
      </p:sp>
      <p:sp>
        <p:nvSpPr>
          <p:cNvPr id="13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400368" y="6526270"/>
            <a:ext cx="810683" cy="290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4E4A2D2-BEC0-429B-B11A-7A5C21D57A70}" type="slidenum">
              <a:rPr lang="ko-KR" alt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14" name="Picture 2" descr="C:\Users\KO\Documents\pic\nfri_logo\로고만.gif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0" y="6583182"/>
            <a:ext cx="742379" cy="23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KO\Documents\pic\nfri_logo\kstar_logo.gif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2" r="5102"/>
          <a:stretch/>
        </p:blipFill>
        <p:spPr bwMode="auto">
          <a:xfrm>
            <a:off x="10855516" y="6555322"/>
            <a:ext cx="926909" cy="26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17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hf hdr="0" ftr="0" dt="0"/>
  <p:txStyles>
    <p:titleStyle>
      <a:lvl1pPr marL="282575" algn="l" rtl="0" eaLnBrk="1" fontAlgn="base" latinLnBrk="1" hangingPunct="1">
        <a:spcBef>
          <a:spcPct val="0"/>
        </a:spcBef>
        <a:spcAft>
          <a:spcPct val="0"/>
        </a:spcAft>
        <a:defRPr sz="8000" b="1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marL="282575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2pPr>
      <a:lvl3pPr marL="282575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3pPr>
      <a:lvl4pPr marL="282575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4pPr>
      <a:lvl5pPr marL="282575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5pPr>
      <a:lvl6pPr marL="457146" algn="ctr" rtl="0" eaLnBrk="1" fontAlgn="base" latinLnBrk="1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293" algn="ctr" rtl="0" eaLnBrk="1" fontAlgn="base" latinLnBrk="1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440" algn="ctr" rtl="0" eaLnBrk="1" fontAlgn="base" latinLnBrk="1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586" algn="ctr" rtl="0" eaLnBrk="1" fontAlgn="base" latinLnBrk="1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algn="l" rtl="0" eaLnBrk="1" fontAlgn="base" latinLnBrk="1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1363" indent="-284163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  <a:ea typeface="ＭＳ Ｐゴシック" charset="-128"/>
        </a:defRPr>
      </a:lvl2pPr>
      <a:lvl3pPr marL="1141413" indent="-227013" algn="l" rtl="0" eaLnBrk="1" fontAlgn="base" latinLnBrk="1" hangingPunct="1">
        <a:spcBef>
          <a:spcPct val="20000"/>
        </a:spcBef>
        <a:spcAft>
          <a:spcPct val="0"/>
        </a:spcAft>
        <a:buChar char="•"/>
        <a:defRPr>
          <a:solidFill>
            <a:srgbClr val="FF0000"/>
          </a:solidFill>
          <a:latin typeface="+mn-lt"/>
          <a:ea typeface="ＭＳ Ｐゴシック" charset="-128"/>
        </a:defRPr>
      </a:lvl3pPr>
      <a:lvl4pPr marL="1598613" indent="-227013" algn="l" rtl="0" eaLnBrk="1" fontAlgn="base" latinLnBrk="1" hangingPunct="1">
        <a:spcBef>
          <a:spcPct val="20000"/>
        </a:spcBef>
        <a:spcAft>
          <a:spcPct val="0"/>
        </a:spcAft>
        <a:buChar char="–"/>
        <a:defRPr>
          <a:solidFill>
            <a:srgbClr val="009999"/>
          </a:solidFill>
          <a:latin typeface="+mn-lt"/>
          <a:ea typeface="ＭＳ Ｐゴシック" charset="-128"/>
        </a:defRPr>
      </a:lvl4pPr>
      <a:lvl5pPr marL="2055813" indent="-227013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5pPr>
      <a:lvl6pPr marL="2514306" indent="-228573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453" indent="-228573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8599" indent="-228573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5746" indent="-228573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main_ba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2192000" cy="2144026"/>
          </a:xfrm>
          <a:prstGeom prst="rect">
            <a:avLst/>
          </a:prstGeom>
          <a:solidFill>
            <a:srgbClr val="002060"/>
          </a:solidFill>
          <a:ln>
            <a:noFill/>
          </a:ln>
        </p:spPr>
      </p:pic>
      <p:sp>
        <p:nvSpPr>
          <p:cNvPr id="1030" name="Rectangle 137"/>
          <p:cNvSpPr>
            <a:spLocks noGrp="1" noChangeArrowheads="1"/>
          </p:cNvSpPr>
          <p:nvPr>
            <p:ph type="title"/>
          </p:nvPr>
        </p:nvSpPr>
        <p:spPr bwMode="auto">
          <a:xfrm>
            <a:off x="-4267" y="-26988"/>
            <a:ext cx="11617292" cy="2171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 dirty="0"/>
          </a:p>
        </p:txBody>
      </p:sp>
      <p:pic>
        <p:nvPicPr>
          <p:cNvPr id="11" name="Picture 2" descr="C:\Users\KO\Documents\pic\nfri_logo\로고만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0" y="6583182"/>
            <a:ext cx="742379" cy="23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400368" y="6526270"/>
            <a:ext cx="810683" cy="290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4E4A2D2-BEC0-429B-B11A-7A5C21D57A70}" type="slidenum">
              <a:rPr lang="ko-KR" alt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9" name="Picture 2" descr="C:\Users\KO\Documents\pic\nfri_logo\로고만.gif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0" y="6583182"/>
            <a:ext cx="742379" cy="23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KO\Documents\pic\nfri_logo\kstar_logo.gif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2" r="5102"/>
          <a:stretch/>
        </p:blipFill>
        <p:spPr bwMode="auto">
          <a:xfrm>
            <a:off x="10855516" y="6555322"/>
            <a:ext cx="926909" cy="26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00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</p:sldLayoutIdLst>
  <p:hf hdr="0" ftr="0" dt="0"/>
  <p:txStyles>
    <p:titleStyle>
      <a:lvl1pPr marL="282575" algn="l" rtl="0" eaLnBrk="1" fontAlgn="base" latinLnBrk="1" hangingPunct="1">
        <a:spcBef>
          <a:spcPct val="0"/>
        </a:spcBef>
        <a:spcAft>
          <a:spcPct val="0"/>
        </a:spcAft>
        <a:defRPr sz="6000" b="1" i="1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marL="282575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2pPr>
      <a:lvl3pPr marL="282575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3pPr>
      <a:lvl4pPr marL="282575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4pPr>
      <a:lvl5pPr marL="282575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5pPr>
      <a:lvl6pPr marL="457146" algn="ctr" rtl="0" eaLnBrk="1" fontAlgn="base" latinLnBrk="1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293" algn="ctr" rtl="0" eaLnBrk="1" fontAlgn="base" latinLnBrk="1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440" algn="ctr" rtl="0" eaLnBrk="1" fontAlgn="base" latinLnBrk="1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586" algn="ctr" rtl="0" eaLnBrk="1" fontAlgn="base" latinLnBrk="1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algn="l" rtl="0" eaLnBrk="1" fontAlgn="base" latinLnBrk="1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1363" indent="-284163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  <a:ea typeface="ＭＳ Ｐゴシック" charset="-128"/>
        </a:defRPr>
      </a:lvl2pPr>
      <a:lvl3pPr marL="1141413" indent="-227013" algn="l" rtl="0" eaLnBrk="1" fontAlgn="base" latinLnBrk="1" hangingPunct="1">
        <a:spcBef>
          <a:spcPct val="20000"/>
        </a:spcBef>
        <a:spcAft>
          <a:spcPct val="0"/>
        </a:spcAft>
        <a:buChar char="•"/>
        <a:defRPr>
          <a:solidFill>
            <a:srgbClr val="FF0000"/>
          </a:solidFill>
          <a:latin typeface="+mn-lt"/>
          <a:ea typeface="ＭＳ Ｐゴシック" charset="-128"/>
        </a:defRPr>
      </a:lvl3pPr>
      <a:lvl4pPr marL="1598613" indent="-227013" algn="l" rtl="0" eaLnBrk="1" fontAlgn="base" latinLnBrk="1" hangingPunct="1">
        <a:spcBef>
          <a:spcPct val="20000"/>
        </a:spcBef>
        <a:spcAft>
          <a:spcPct val="0"/>
        </a:spcAft>
        <a:buChar char="–"/>
        <a:defRPr>
          <a:solidFill>
            <a:srgbClr val="009999"/>
          </a:solidFill>
          <a:latin typeface="+mn-lt"/>
          <a:ea typeface="ＭＳ Ｐゴシック" charset="-128"/>
        </a:defRPr>
      </a:lvl4pPr>
      <a:lvl5pPr marL="2055813" indent="-227013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5pPr>
      <a:lvl6pPr marL="2514306" indent="-228573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453" indent="-228573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8599" indent="-228573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5746" indent="-228573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How to configure your </a:t>
            </a:r>
            <a:r>
              <a:rPr kumimoji="1" lang="en-US" altLang="ko-KR" dirty="0" err="1" smtClean="0"/>
              <a:t>jupyter</a:t>
            </a:r>
            <a:r>
              <a:rPr kumimoji="1" lang="en-US" altLang="ko-KR" dirty="0" smtClean="0"/>
              <a:t> notebook in </a:t>
            </a:r>
            <a:r>
              <a:rPr kumimoji="1" lang="en-US" altLang="ko-KR" dirty="0" err="1" smtClean="0"/>
              <a:t>iKSTAR</a:t>
            </a:r>
            <a:endParaRPr kumimoji="1"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23012" y="1010335"/>
            <a:ext cx="8113776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[Ref] </a:t>
            </a:r>
            <a:r>
              <a:rPr lang="ko-KR" altLang="en-US" dirty="0" smtClean="0"/>
              <a:t>https</a:t>
            </a:r>
            <a:r>
              <a:rPr lang="ko-KR" altLang="en-US" dirty="0"/>
              <a:t>://financedata.github.io/posts/jupyter-notebook-authentication.html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396875" y="1553290"/>
            <a:ext cx="7515225" cy="4831696"/>
            <a:chOff x="396875" y="1553290"/>
            <a:chExt cx="7515225" cy="483169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6875" y="1553290"/>
              <a:ext cx="7479059" cy="137429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5728" y="3294531"/>
              <a:ext cx="7319930" cy="93307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439" y="2995562"/>
              <a:ext cx="7435661" cy="202528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5"/>
            <a:srcRect b="62403"/>
            <a:stretch/>
          </p:blipFill>
          <p:spPr>
            <a:xfrm>
              <a:off x="433041" y="4324047"/>
              <a:ext cx="7442894" cy="832153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5"/>
            <a:srcRect t="44196"/>
            <a:stretch/>
          </p:blipFill>
          <p:spPr>
            <a:xfrm>
              <a:off x="434007" y="5149850"/>
              <a:ext cx="7442894" cy="12351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4527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How to configure your </a:t>
            </a:r>
            <a:r>
              <a:rPr kumimoji="1" lang="en-US" altLang="ko-KR" dirty="0" err="1"/>
              <a:t>jupyter</a:t>
            </a:r>
            <a:r>
              <a:rPr kumimoji="1" lang="en-US" altLang="ko-KR" dirty="0"/>
              <a:t> notebook in </a:t>
            </a:r>
            <a:r>
              <a:rPr kumimoji="1" lang="en-US" altLang="ko-KR" dirty="0" err="1" smtClean="0"/>
              <a:t>iKSTAR</a:t>
            </a:r>
            <a:r>
              <a:rPr kumimoji="1"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714B6-0655-4B08-88F1-AA8E62359572}" type="slidenum">
              <a:rPr lang="ko-KR" alt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2</a:t>
            </a:fld>
            <a:endParaRPr lang="ko-KR" alt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1177974"/>
            <a:ext cx="9096375" cy="8477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561" y="2841770"/>
            <a:ext cx="6391275" cy="1438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5600" y="2182295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en-US" altLang="ko-KR" dirty="0" err="1" smtClean="0"/>
              <a:t>f</a:t>
            </a:r>
            <a:r>
              <a:rPr lang="en-US" altLang="ko-KR" dirty="0" err="1" smtClean="0"/>
              <a:t>irefox</a:t>
            </a:r>
            <a:r>
              <a:rPr lang="en-US" altLang="ko-KR" dirty="0" smtClean="0"/>
              <a:t> </a:t>
            </a:r>
            <a:r>
              <a:rPr lang="ko-KR" altLang="en-US" dirty="0" smtClean="0"/>
              <a:t>창에</a:t>
            </a:r>
            <a:r>
              <a:rPr lang="ko-KR" altLang="en-US" dirty="0" smtClean="0"/>
              <a:t> </a:t>
            </a:r>
            <a:r>
              <a:rPr lang="ko-KR" altLang="en-US" dirty="0" smtClean="0"/>
              <a:t>주소를</a:t>
            </a:r>
            <a:r>
              <a:rPr lang="ko-KR" altLang="en-US" dirty="0" smtClean="0"/>
              <a:t> </a:t>
            </a:r>
            <a:r>
              <a:rPr lang="ko-KR" altLang="en-US" dirty="0" smtClean="0"/>
              <a:t>입력해준다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5257800" y="1601836"/>
            <a:ext cx="1587500" cy="201564"/>
          </a:xfrm>
          <a:prstGeom prst="rect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en-US" sz="1200" b="1" i="1" u="none" strike="noStrike" cap="none" normalizeH="0" baseline="0" smtClean="0">
              <a:ln>
                <a:noFill/>
              </a:ln>
              <a:solidFill>
                <a:srgbClr val="1822CD"/>
              </a:solidFill>
              <a:effectLst/>
              <a:latin typeface="Helvetica" pitchFamily="-128" charset="0"/>
            </a:endParaRPr>
          </a:p>
        </p:txBody>
      </p:sp>
      <p:cxnSp>
        <p:nvCxnSpPr>
          <p:cNvPr id="10" name="직선 화살표 연결선 9"/>
          <p:cNvCxnSpPr>
            <a:endCxn id="8" idx="1"/>
          </p:cNvCxnSpPr>
          <p:nvPr/>
        </p:nvCxnSpPr>
        <p:spPr bwMode="auto">
          <a:xfrm flipV="1">
            <a:off x="2260384" y="1702618"/>
            <a:ext cx="2997416" cy="519185"/>
          </a:xfrm>
          <a:prstGeom prst="straightConnector1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55600" y="2841770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설정했던</a:t>
            </a:r>
            <a:r>
              <a:rPr lang="ko-KR" altLang="en-US" dirty="0" smtClean="0"/>
              <a:t> </a:t>
            </a:r>
            <a:r>
              <a:rPr lang="en-US" altLang="ko-KR" dirty="0" smtClean="0"/>
              <a:t>password</a:t>
            </a:r>
            <a:r>
              <a:rPr lang="ko-KR" altLang="en-US" dirty="0" smtClean="0"/>
              <a:t>를</a:t>
            </a:r>
            <a:r>
              <a:rPr lang="ko-KR" altLang="en-US" dirty="0" smtClean="0"/>
              <a:t> </a:t>
            </a:r>
            <a:r>
              <a:rPr lang="ko-KR" altLang="en-US" dirty="0" smtClean="0"/>
              <a:t>입력해준다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98085073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200" b="1" i="1" u="none" strike="noStrike" cap="none" normalizeH="0" baseline="0" smtClean="0">
            <a:ln>
              <a:noFill/>
            </a:ln>
            <a:solidFill>
              <a:srgbClr val="1822CD"/>
            </a:solidFill>
            <a:effectLst/>
            <a:latin typeface="Helvetica" pitchFamily="-12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200" b="1" i="1" u="none" strike="noStrike" cap="none" normalizeH="0" baseline="0" smtClean="0">
            <a:ln>
              <a:noFill/>
            </a:ln>
            <a:solidFill>
              <a:srgbClr val="1822CD"/>
            </a:solidFill>
            <a:effectLst/>
            <a:latin typeface="Helvetica" pitchFamily="-12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200" b="1" i="1" u="none" strike="noStrike" cap="none" normalizeH="0" baseline="0" smtClean="0">
            <a:ln>
              <a:noFill/>
            </a:ln>
            <a:solidFill>
              <a:srgbClr val="1822CD"/>
            </a:solidFill>
            <a:effectLst/>
            <a:latin typeface="Helvetica" pitchFamily="-12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200" b="1" i="1" u="none" strike="noStrike" cap="none" normalizeH="0" baseline="0" smtClean="0">
            <a:ln>
              <a:noFill/>
            </a:ln>
            <a:solidFill>
              <a:srgbClr val="1822CD"/>
            </a:solidFill>
            <a:effectLst/>
            <a:latin typeface="Helvetica" pitchFamily="-12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200" b="1" i="1" u="none" strike="noStrike" cap="none" normalizeH="0" baseline="0" smtClean="0">
            <a:ln>
              <a:noFill/>
            </a:ln>
            <a:solidFill>
              <a:srgbClr val="1822CD"/>
            </a:solidFill>
            <a:effectLst/>
            <a:latin typeface="Helvetica" pitchFamily="-12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200" b="1" i="1" u="none" strike="noStrike" cap="none" normalizeH="0" baseline="0" smtClean="0">
            <a:ln>
              <a:noFill/>
            </a:ln>
            <a:solidFill>
              <a:srgbClr val="1822CD"/>
            </a:solidFill>
            <a:effectLst/>
            <a:latin typeface="Helvetica" pitchFamily="-12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NFRI_01</Template>
  <TotalTime>59838</TotalTime>
  <Words>37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</vt:i4>
      </vt:variant>
    </vt:vector>
  </HeadingPairs>
  <TitlesOfParts>
    <vt:vector size="11" baseType="lpstr">
      <vt:lpstr>ＭＳ Ｐゴシック</vt:lpstr>
      <vt:lpstr>맑은 고딕</vt:lpstr>
      <vt:lpstr>Arial</vt:lpstr>
      <vt:lpstr>Helvetica</vt:lpstr>
      <vt:lpstr>Wingdings</vt:lpstr>
      <vt:lpstr>디자인 사용자 지정</vt:lpstr>
      <vt:lpstr>1_Blank Presentation</vt:lpstr>
      <vt:lpstr>3_Blank Presentation</vt:lpstr>
      <vt:lpstr>4_Blank Presentation</vt:lpstr>
      <vt:lpstr>How to configure your jupyter notebook in iKSTAR</vt:lpstr>
      <vt:lpstr>How to configure your jupyter notebook in iKSTAR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mjchoi</dc:creator>
  <cp:lastModifiedBy>최민준</cp:lastModifiedBy>
  <cp:revision>289</cp:revision>
  <dcterms:created xsi:type="dcterms:W3CDTF">2017-03-07T07:20:48Z</dcterms:created>
  <dcterms:modified xsi:type="dcterms:W3CDTF">2018-04-04T06:45:46Z</dcterms:modified>
</cp:coreProperties>
</file>