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27D7-3D05-42F9-A676-275AF84E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9AE25-BAE4-4F48-B932-F8CBFB99A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20C60-2EF0-448F-8F2A-EF274D01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6E5FD-5550-4443-8D9C-E28FC16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51D42-C1D8-4087-B755-8295CC25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6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7A29D-1868-4F11-A4EB-BB5FA87D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C8568-8715-4EE9-ABFD-F5D53D74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B77DA-26C7-4105-AD4E-5272DADD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F28C5-CA75-45E5-97EB-5BE1BCF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FD3A1-EED8-4824-89F9-3D9439DE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7EC54A-7015-48E9-AD98-0C488E03E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78AAA-5AAF-434F-AE2D-EFBC6D0D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2DF8D-9C74-48E5-A675-0EE6C938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211EA-3D4F-41E1-B518-2EEFA94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AD609-58A9-4573-8EDB-469C3EFF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9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57407-862C-47BF-968A-44FB31E0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2AEC8-513A-4644-A5F6-4DECC6B7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DA2FA-0ECD-4832-82B8-486A07A0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8F40E-6174-4613-ADB6-0FDF7FE4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70EE7-CF21-4913-99C2-07AB049E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A28F1-81E3-48D5-9E44-EA2F6D4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127BA-DB78-4514-A4ED-2B0502C3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77A6F-163A-441B-9A36-DD304AF5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0F1A6-2D9C-4428-9359-B10C60DE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E527C-F8AB-465D-8419-3487A866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4598-F40A-4224-AA96-3977B4D8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20580-F974-44E5-9109-A51EF88E3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F1C0F-643A-4BF8-A70A-BADEDDDAB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2EF48-511C-4EC0-AE3D-2B2A127B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52BD3-E76D-41C3-864B-D94BA058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749A2-60DF-4650-B84D-88C704C9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27DA-D210-4E71-9DF6-429A1EF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EC088-7AAA-47E7-85BE-12A575B8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36BF1-E4AE-4911-A2EB-7E23BD29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DAD59-535F-4112-BAB2-0B21AD514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E31F-74E1-48CF-A279-7A3B36863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29888C-4C53-48FA-8C88-B7271FBA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A38F5D-CC7F-4389-9842-920A1DE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39453-B3BC-4BD7-8F84-B1ED13C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467D8-6DE9-43E3-99CD-B614488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10D23-88ED-4820-AB78-FBB824D2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DA73C-CCEA-4AEF-A2FD-E15B08A6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287FCD-B3DD-47D7-B240-C243E7B7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316E0D-5AB1-422F-B6A6-DBFF5E1D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3AF436-F36B-4C7C-AAEF-F6EDA2BA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8567D-4BBB-493B-8C6D-AD09BF95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7FA44-321C-4DD1-969A-311F1C3F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63BF8-7175-4893-A9A0-E23532AB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01B32-8054-4C0B-9767-AA2E1D4C6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F6A5C-C466-46BB-BA8B-BF7424B8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D08C1-8067-4406-ABF8-43A0FC53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0A984-0A1C-4DA1-B2D8-AEC37F47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3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865E-8C74-4D26-B5FB-9D9995F4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89BDC4-71BA-4271-B3AB-F75AB122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3772F-877C-43C4-B254-C0209F70D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62268-B424-41B2-A5C3-C41B0BAE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268C8-0094-401B-9165-205739E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6FBEB-AA55-447A-8EB2-3F657230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4F1084-82CF-4BC8-8D91-54C67D96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A8807-A34C-497F-9C76-4A813D19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7D31B-1F23-41EA-8A63-0108EA542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3453-B17C-4683-A8F0-2AB29E2D80CE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93E2D-87C3-4FFF-B664-913AFE6AA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156F1-6573-489B-ABDE-58F186BA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392F-1966-4B52-A8FC-B875A786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4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840C8B2-8434-4E37-A927-6BACAD18F0BC}"/>
              </a:ext>
            </a:extLst>
          </p:cNvPr>
          <p:cNvGrpSpPr/>
          <p:nvPr/>
        </p:nvGrpSpPr>
        <p:grpSpPr>
          <a:xfrm>
            <a:off x="4457703" y="779647"/>
            <a:ext cx="4311645" cy="5219516"/>
            <a:chOff x="4457703" y="779647"/>
            <a:chExt cx="4311645" cy="52195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FB960F-BAB0-4315-9BFE-7EEF992CA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01" y="4614865"/>
              <a:ext cx="2076444" cy="138429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5BCA4E6-E414-4245-AD32-7C546A33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92901" y="2851145"/>
              <a:ext cx="2076445" cy="138429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AB949AF-6947-4322-B492-D3D37B99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703" y="1087424"/>
              <a:ext cx="2076447" cy="138429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4DAF9F8-0C15-41F6-8B0A-092AE026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703" y="4614867"/>
              <a:ext cx="2076444" cy="138429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DE477EA-D8A0-4C88-B814-9A515ACBB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7703" y="2851146"/>
              <a:ext cx="2076445" cy="138429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FC6E2E4-A0E4-46B7-A8BF-409182EDC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01" y="1087424"/>
              <a:ext cx="2076447" cy="1384298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774D73-7CC3-4BBB-B819-0D9CB7CE5CC0}"/>
                </a:ext>
              </a:extLst>
            </p:cNvPr>
            <p:cNvSpPr txBox="1"/>
            <p:nvPr/>
          </p:nvSpPr>
          <p:spPr>
            <a:xfrm>
              <a:off x="5124669" y="77964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10A18DD-39C4-478F-B3AF-39F4746FAC22}"/>
                </a:ext>
              </a:extLst>
            </p:cNvPr>
            <p:cNvSpPr txBox="1"/>
            <p:nvPr/>
          </p:nvSpPr>
          <p:spPr>
            <a:xfrm>
              <a:off x="7359867" y="77964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8C4972D-C653-4C22-B206-6F911637C9FA}"/>
                </a:ext>
              </a:extLst>
            </p:cNvPr>
            <p:cNvSpPr txBox="1"/>
            <p:nvPr/>
          </p:nvSpPr>
          <p:spPr>
            <a:xfrm>
              <a:off x="5094964" y="254336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0255B6-05C9-4C1B-BBB6-D6615C7C3D7A}"/>
                </a:ext>
              </a:extLst>
            </p:cNvPr>
            <p:cNvSpPr txBox="1"/>
            <p:nvPr/>
          </p:nvSpPr>
          <p:spPr>
            <a:xfrm>
              <a:off x="7389575" y="254336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6EFB43-A5A9-4A7C-B764-65AB7CA93D14}"/>
                </a:ext>
              </a:extLst>
            </p:cNvPr>
            <p:cNvSpPr txBox="1"/>
            <p:nvPr/>
          </p:nvSpPr>
          <p:spPr>
            <a:xfrm>
              <a:off x="5106368" y="430708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A516F0-4CCB-4098-B499-B8DDECC7AA49}"/>
                </a:ext>
              </a:extLst>
            </p:cNvPr>
            <p:cNvSpPr txBox="1"/>
            <p:nvPr/>
          </p:nvSpPr>
          <p:spPr>
            <a:xfrm>
              <a:off x="7359867" y="430708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31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颜丞</dc:creator>
  <cp:lastModifiedBy>蒋 颜丞</cp:lastModifiedBy>
  <cp:revision>1</cp:revision>
  <dcterms:created xsi:type="dcterms:W3CDTF">2022-04-30T06:48:58Z</dcterms:created>
  <dcterms:modified xsi:type="dcterms:W3CDTF">2022-04-30T07:22:11Z</dcterms:modified>
</cp:coreProperties>
</file>