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0CC20-3E53-4D5A-8EBA-6B42BE1BA39F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27ACB-0D4D-4EFE-9335-C1AAF550B6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52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7ACB-0D4D-4EFE-9335-C1AAF550B6A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4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7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0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5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84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51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50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383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68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69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9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30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7336-75A9-4CD9-BF31-C18E5E1A89FB}" type="datetimeFigureOut">
              <a:rPr lang="en-GB" smtClean="0"/>
              <a:t>01/02/2018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7C67-4F2F-4C2E-92CE-54315B0688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46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42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Deloitte Touche Tohmatsu Services,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Aqil (UK - London)</dc:creator>
  <cp:lastModifiedBy>Ahmed, Aqil (UK - London)</cp:lastModifiedBy>
  <cp:revision>1</cp:revision>
  <dcterms:created xsi:type="dcterms:W3CDTF">2018-02-01T14:38:04Z</dcterms:created>
  <dcterms:modified xsi:type="dcterms:W3CDTF">2018-02-01T14:38:20Z</dcterms:modified>
</cp:coreProperties>
</file>