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 id="2147483684" r:id="rId2"/>
    <p:sldMasterId id="2147483696" r:id="rId3"/>
    <p:sldMasterId id="2147483709" r:id="rId4"/>
  </p:sldMasterIdLst>
  <p:sldIdLst>
    <p:sldId id="345" r:id="rId5"/>
    <p:sldId id="351" r:id="rId6"/>
    <p:sldId id="348" r:id="rId7"/>
    <p:sldId id="352" r:id="rId8"/>
    <p:sldId id="353" r:id="rId9"/>
    <p:sldId id="386" r:id="rId10"/>
    <p:sldId id="387" r:id="rId11"/>
    <p:sldId id="258" r:id="rId12"/>
    <p:sldId id="261" r:id="rId13"/>
    <p:sldId id="264" r:id="rId14"/>
    <p:sldId id="262" r:id="rId15"/>
    <p:sldId id="263" r:id="rId16"/>
    <p:sldId id="260" r:id="rId17"/>
    <p:sldId id="265" r:id="rId18"/>
    <p:sldId id="266" r:id="rId19"/>
    <p:sldId id="267" r:id="rId20"/>
    <p:sldId id="268" r:id="rId21"/>
    <p:sldId id="269" r:id="rId22"/>
    <p:sldId id="270" r:id="rId23"/>
    <p:sldId id="256" r:id="rId24"/>
    <p:sldId id="257" r:id="rId25"/>
    <p:sldId id="273" r:id="rId26"/>
    <p:sldId id="274" r:id="rId27"/>
    <p:sldId id="275" r:id="rId28"/>
    <p:sldId id="280" r:id="rId29"/>
    <p:sldId id="281" r:id="rId30"/>
    <p:sldId id="276" r:id="rId31"/>
    <p:sldId id="278" r:id="rId32"/>
    <p:sldId id="279" r:id="rId33"/>
    <p:sldId id="32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620" autoAdjust="0"/>
    <p:restoredTop sz="94660" autoAdjust="0"/>
  </p:normalViewPr>
  <p:slideViewPr>
    <p:cSldViewPr>
      <p:cViewPr varScale="1">
        <p:scale>
          <a:sx n="85" d="100"/>
          <a:sy n="85" d="100"/>
        </p:scale>
        <p:origin x="797" y="48"/>
      </p:cViewPr>
      <p:guideLst>
        <p:guide orient="horz" pos="2160"/>
        <p:guide pos="2880"/>
      </p:guideLst>
    </p:cSldViewPr>
  </p:slideViewPr>
  <p:outlineViewPr>
    <p:cViewPr>
      <p:scale>
        <a:sx n="33" d="100"/>
        <a:sy n="33" d="100"/>
      </p:scale>
      <p:origin x="30" y="73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0C11B3-D906-44CA-99E9-02E673999467}"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0C11B3-D906-44CA-99E9-02E673999467}"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0C11B3-D906-44CA-99E9-02E673999467}"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2701925" y="2130425"/>
            <a:ext cx="4800600" cy="1470025"/>
          </a:xfrm>
        </p:spPr>
        <p:txBody>
          <a:bodyPr/>
          <a:lstStyle>
            <a:lvl1pPr>
              <a:buClr>
                <a:srgbClr val="FFFFFF"/>
              </a:buClr>
              <a:defRPr/>
            </a:lvl1pPr>
          </a:lstStyle>
          <a:p>
            <a:r>
              <a:rPr lang="en-US"/>
              <a:t>Click to edit Master title style</a:t>
            </a:r>
          </a:p>
        </p:txBody>
      </p:sp>
      <p:sp>
        <p:nvSpPr>
          <p:cNvPr id="75779" name="Rectangle 3"/>
          <p:cNvSpPr>
            <a:spLocks noGrp="1" noChangeArrowheads="1"/>
          </p:cNvSpPr>
          <p:nvPr>
            <p:ph type="subTitle" idx="1"/>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4" name="Rectangle 4">
            <a:extLst>
              <a:ext uri="{FF2B5EF4-FFF2-40B4-BE49-F238E27FC236}">
                <a16:creationId xmlns:a16="http://schemas.microsoft.com/office/drawing/2014/main" id="{AE8DFD20-2596-4098-AAC4-8A7286A95D3B}"/>
              </a:ext>
            </a:extLst>
          </p:cNvPr>
          <p:cNvSpPr>
            <a:spLocks noGrp="1" noChangeArrowheads="1"/>
          </p:cNvSpPr>
          <p:nvPr>
            <p:ph type="dt" sz="half" idx="10"/>
          </p:nvPr>
        </p:nvSpPr>
        <p:spPr/>
        <p:txBody>
          <a:bodyPr/>
          <a:lstStyle>
            <a:lvl1pPr>
              <a:buClrTx/>
              <a:defRPr/>
            </a:lvl1pPr>
          </a:lstStyle>
          <a:p>
            <a:pPr>
              <a:defRPr/>
            </a:pPr>
            <a:endParaRPr lang="en-US"/>
          </a:p>
        </p:txBody>
      </p:sp>
      <p:sp>
        <p:nvSpPr>
          <p:cNvPr id="5" name="Rectangle 5">
            <a:extLst>
              <a:ext uri="{FF2B5EF4-FFF2-40B4-BE49-F238E27FC236}">
                <a16:creationId xmlns:a16="http://schemas.microsoft.com/office/drawing/2014/main" id="{DC442C02-E85F-42C2-9E38-B3CC00407FFE}"/>
              </a:ext>
            </a:extLst>
          </p:cNvPr>
          <p:cNvSpPr>
            <a:spLocks noGrp="1" noChangeArrowheads="1"/>
          </p:cNvSpPr>
          <p:nvPr>
            <p:ph type="ftr" sz="quarter" idx="11"/>
          </p:nvPr>
        </p:nvSpPr>
        <p:spPr/>
        <p:txBody>
          <a:bodyPr/>
          <a:lstStyle>
            <a:lvl1pPr>
              <a:buClrTx/>
              <a:defRPr/>
            </a:lvl1pPr>
          </a:lstStyle>
          <a:p>
            <a:pPr>
              <a:defRPr/>
            </a:pPr>
            <a:endParaRPr lang="en-US"/>
          </a:p>
        </p:txBody>
      </p:sp>
      <p:sp>
        <p:nvSpPr>
          <p:cNvPr id="6" name="Rectangle 6">
            <a:extLst>
              <a:ext uri="{FF2B5EF4-FFF2-40B4-BE49-F238E27FC236}">
                <a16:creationId xmlns:a16="http://schemas.microsoft.com/office/drawing/2014/main" id="{DB828CC6-16C6-4008-8D52-05AF7BE201B8}"/>
              </a:ext>
            </a:extLst>
          </p:cNvPr>
          <p:cNvSpPr>
            <a:spLocks noGrp="1" noChangeArrowheads="1"/>
          </p:cNvSpPr>
          <p:nvPr>
            <p:ph type="sldNum" sz="quarter" idx="12"/>
          </p:nvPr>
        </p:nvSpPr>
        <p:spPr/>
        <p:txBody>
          <a:bodyPr/>
          <a:lstStyle>
            <a:lvl1pPr>
              <a:buClrTx/>
              <a:defRPr smtClean="0"/>
            </a:lvl1pPr>
          </a:lstStyle>
          <a:p>
            <a:pPr>
              <a:defRPr/>
            </a:pPr>
            <a:fld id="{ED2FF71A-EC1D-4D63-BBFF-6F76CE9E59A1}" type="slidenum">
              <a:rPr lang="en-US" altLang="en-US"/>
              <a:pPr>
                <a:defRPr/>
              </a:pPr>
              <a:t>‹#›</a:t>
            </a:fld>
            <a:endParaRPr lang="en-US" altLang="en-US"/>
          </a:p>
        </p:txBody>
      </p:sp>
    </p:spTree>
    <p:extLst>
      <p:ext uri="{BB962C8B-B14F-4D97-AF65-F5344CB8AC3E}">
        <p14:creationId xmlns:p14="http://schemas.microsoft.com/office/powerpoint/2010/main" val="3375761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0F22E97-4F4E-4C83-8FC4-AA51061B43E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97E2977-8FC4-4D07-B47F-CA0C1F7091A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5DA5E34-A651-4DFD-8808-42A766539CCF}"/>
              </a:ext>
            </a:extLst>
          </p:cNvPr>
          <p:cNvSpPr>
            <a:spLocks noGrp="1" noChangeArrowheads="1"/>
          </p:cNvSpPr>
          <p:nvPr>
            <p:ph type="sldNum" sz="quarter" idx="12"/>
          </p:nvPr>
        </p:nvSpPr>
        <p:spPr>
          <a:ln/>
        </p:spPr>
        <p:txBody>
          <a:bodyPr/>
          <a:lstStyle>
            <a:lvl1pPr>
              <a:defRPr/>
            </a:lvl1pPr>
          </a:lstStyle>
          <a:p>
            <a:pPr>
              <a:defRPr/>
            </a:pPr>
            <a:fld id="{3840FC4C-F3D9-4406-B709-918BF05A45C4}" type="slidenum">
              <a:rPr lang="en-US" altLang="en-US"/>
              <a:pPr>
                <a:defRPr/>
              </a:pPr>
              <a:t>‹#›</a:t>
            </a:fld>
            <a:endParaRPr lang="en-US" altLang="en-US"/>
          </a:p>
        </p:txBody>
      </p:sp>
    </p:spTree>
    <p:extLst>
      <p:ext uri="{BB962C8B-B14F-4D97-AF65-F5344CB8AC3E}">
        <p14:creationId xmlns:p14="http://schemas.microsoft.com/office/powerpoint/2010/main" val="1551771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A7AD25F-03B9-4A51-AFF7-12A0B449518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AD22860-892F-4EF2-9CB9-185030F7DB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6B20E4A-A91A-46C0-BCA5-664165304A78}"/>
              </a:ext>
            </a:extLst>
          </p:cNvPr>
          <p:cNvSpPr>
            <a:spLocks noGrp="1" noChangeArrowheads="1"/>
          </p:cNvSpPr>
          <p:nvPr>
            <p:ph type="sldNum" sz="quarter" idx="12"/>
          </p:nvPr>
        </p:nvSpPr>
        <p:spPr>
          <a:ln/>
        </p:spPr>
        <p:txBody>
          <a:bodyPr/>
          <a:lstStyle>
            <a:lvl1pPr>
              <a:defRPr/>
            </a:lvl1pPr>
          </a:lstStyle>
          <a:p>
            <a:pPr>
              <a:defRPr/>
            </a:pPr>
            <a:fld id="{43CA61B4-DC52-48D2-907B-70647691123C}" type="slidenum">
              <a:rPr lang="en-US" altLang="en-US"/>
              <a:pPr>
                <a:defRPr/>
              </a:pPr>
              <a:t>‹#›</a:t>
            </a:fld>
            <a:endParaRPr lang="en-US" altLang="en-US"/>
          </a:p>
        </p:txBody>
      </p:sp>
    </p:spTree>
    <p:extLst>
      <p:ext uri="{BB962C8B-B14F-4D97-AF65-F5344CB8AC3E}">
        <p14:creationId xmlns:p14="http://schemas.microsoft.com/office/powerpoint/2010/main" val="3162175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DD565A9-255B-4AE8-ADEC-93DA87A445C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A57D587-B9EF-4065-A30B-254C949E331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4491F55-C90D-4E66-8B36-BA89847B61CF}"/>
              </a:ext>
            </a:extLst>
          </p:cNvPr>
          <p:cNvSpPr>
            <a:spLocks noGrp="1" noChangeArrowheads="1"/>
          </p:cNvSpPr>
          <p:nvPr>
            <p:ph type="sldNum" sz="quarter" idx="12"/>
          </p:nvPr>
        </p:nvSpPr>
        <p:spPr>
          <a:ln/>
        </p:spPr>
        <p:txBody>
          <a:bodyPr/>
          <a:lstStyle>
            <a:lvl1pPr>
              <a:defRPr/>
            </a:lvl1pPr>
          </a:lstStyle>
          <a:p>
            <a:pPr>
              <a:defRPr/>
            </a:pPr>
            <a:fld id="{52E20E0D-08F4-4034-8950-8552DA78BC8C}" type="slidenum">
              <a:rPr lang="en-US" altLang="en-US"/>
              <a:pPr>
                <a:defRPr/>
              </a:pPr>
              <a:t>‹#›</a:t>
            </a:fld>
            <a:endParaRPr lang="en-US" altLang="en-US"/>
          </a:p>
        </p:txBody>
      </p:sp>
    </p:spTree>
    <p:extLst>
      <p:ext uri="{BB962C8B-B14F-4D97-AF65-F5344CB8AC3E}">
        <p14:creationId xmlns:p14="http://schemas.microsoft.com/office/powerpoint/2010/main" val="3530839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5D09A3D-DA80-4321-B8AC-020B9410DB7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51BA9D3-834C-40D0-8002-EE233F85FD2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BC0BBA4-B439-4D0B-8C60-2659076C19A8}"/>
              </a:ext>
            </a:extLst>
          </p:cNvPr>
          <p:cNvSpPr>
            <a:spLocks noGrp="1" noChangeArrowheads="1"/>
          </p:cNvSpPr>
          <p:nvPr>
            <p:ph type="sldNum" sz="quarter" idx="12"/>
          </p:nvPr>
        </p:nvSpPr>
        <p:spPr>
          <a:ln/>
        </p:spPr>
        <p:txBody>
          <a:bodyPr/>
          <a:lstStyle>
            <a:lvl1pPr>
              <a:defRPr/>
            </a:lvl1pPr>
          </a:lstStyle>
          <a:p>
            <a:pPr>
              <a:defRPr/>
            </a:pPr>
            <a:fld id="{F9D6A264-379A-4CD2-BCBC-FED2E97B0B96}" type="slidenum">
              <a:rPr lang="en-US" altLang="en-US"/>
              <a:pPr>
                <a:defRPr/>
              </a:pPr>
              <a:t>‹#›</a:t>
            </a:fld>
            <a:endParaRPr lang="en-US" altLang="en-US"/>
          </a:p>
        </p:txBody>
      </p:sp>
    </p:spTree>
    <p:extLst>
      <p:ext uri="{BB962C8B-B14F-4D97-AF65-F5344CB8AC3E}">
        <p14:creationId xmlns:p14="http://schemas.microsoft.com/office/powerpoint/2010/main" val="1066630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A0EA910-D8A5-4C5B-9A59-EC296A913EF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71673D35-734F-435E-B514-902B46FEFD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A40126F-879E-4B4A-BE92-85BBB7A939AB}"/>
              </a:ext>
            </a:extLst>
          </p:cNvPr>
          <p:cNvSpPr>
            <a:spLocks noGrp="1" noChangeArrowheads="1"/>
          </p:cNvSpPr>
          <p:nvPr>
            <p:ph type="sldNum" sz="quarter" idx="12"/>
          </p:nvPr>
        </p:nvSpPr>
        <p:spPr>
          <a:ln/>
        </p:spPr>
        <p:txBody>
          <a:bodyPr/>
          <a:lstStyle>
            <a:lvl1pPr>
              <a:defRPr/>
            </a:lvl1pPr>
          </a:lstStyle>
          <a:p>
            <a:pPr>
              <a:defRPr/>
            </a:pPr>
            <a:fld id="{1B84FEC7-8095-43A6-92D2-D1FF5EFA3214}" type="slidenum">
              <a:rPr lang="en-US" altLang="en-US"/>
              <a:pPr>
                <a:defRPr/>
              </a:pPr>
              <a:t>‹#›</a:t>
            </a:fld>
            <a:endParaRPr lang="en-US" altLang="en-US"/>
          </a:p>
        </p:txBody>
      </p:sp>
    </p:spTree>
    <p:extLst>
      <p:ext uri="{BB962C8B-B14F-4D97-AF65-F5344CB8AC3E}">
        <p14:creationId xmlns:p14="http://schemas.microsoft.com/office/powerpoint/2010/main" val="221423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568DD5A-ED38-4D1E-B943-A8AF13DC0EF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602ED50-F53D-43D6-9B1D-66260283CDD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26AAF39-0ABD-47D8-8A75-03EF74735D85}"/>
              </a:ext>
            </a:extLst>
          </p:cNvPr>
          <p:cNvSpPr>
            <a:spLocks noGrp="1" noChangeArrowheads="1"/>
          </p:cNvSpPr>
          <p:nvPr>
            <p:ph type="sldNum" sz="quarter" idx="12"/>
          </p:nvPr>
        </p:nvSpPr>
        <p:spPr>
          <a:ln/>
        </p:spPr>
        <p:txBody>
          <a:bodyPr/>
          <a:lstStyle>
            <a:lvl1pPr>
              <a:defRPr/>
            </a:lvl1pPr>
          </a:lstStyle>
          <a:p>
            <a:pPr>
              <a:defRPr/>
            </a:pPr>
            <a:fld id="{C7091B98-5B28-4900-B7FF-E78BAA898D25}" type="slidenum">
              <a:rPr lang="en-US" altLang="en-US"/>
              <a:pPr>
                <a:defRPr/>
              </a:pPr>
              <a:t>‹#›</a:t>
            </a:fld>
            <a:endParaRPr lang="en-US" altLang="en-US"/>
          </a:p>
        </p:txBody>
      </p:sp>
    </p:spTree>
    <p:extLst>
      <p:ext uri="{BB962C8B-B14F-4D97-AF65-F5344CB8AC3E}">
        <p14:creationId xmlns:p14="http://schemas.microsoft.com/office/powerpoint/2010/main" val="1496208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735A85F-284E-45E6-B181-58B93732ACC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5BC17F6-CB2D-4402-84B5-70B542058FA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26D69B7-4C91-4313-A641-64264024C5C1}"/>
              </a:ext>
            </a:extLst>
          </p:cNvPr>
          <p:cNvSpPr>
            <a:spLocks noGrp="1" noChangeArrowheads="1"/>
          </p:cNvSpPr>
          <p:nvPr>
            <p:ph type="sldNum" sz="quarter" idx="12"/>
          </p:nvPr>
        </p:nvSpPr>
        <p:spPr>
          <a:ln/>
        </p:spPr>
        <p:txBody>
          <a:bodyPr/>
          <a:lstStyle>
            <a:lvl1pPr>
              <a:defRPr/>
            </a:lvl1pPr>
          </a:lstStyle>
          <a:p>
            <a:pPr>
              <a:defRPr/>
            </a:pPr>
            <a:fld id="{DAD44A7C-F8B9-4B2A-A1EF-DB1FDCF35B6B}" type="slidenum">
              <a:rPr lang="en-US" altLang="en-US"/>
              <a:pPr>
                <a:defRPr/>
              </a:pPr>
              <a:t>‹#›</a:t>
            </a:fld>
            <a:endParaRPr lang="en-US" altLang="en-US"/>
          </a:p>
        </p:txBody>
      </p:sp>
    </p:spTree>
    <p:extLst>
      <p:ext uri="{BB962C8B-B14F-4D97-AF65-F5344CB8AC3E}">
        <p14:creationId xmlns:p14="http://schemas.microsoft.com/office/powerpoint/2010/main" val="127543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0C11B3-D906-44CA-99E9-02E673999467}"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7B955EB-47DB-43F7-813C-453634EB86D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5B1C6F6-0C1A-4529-952D-14B9E3A32D2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5B42C35-747D-4669-AF9D-71E9DFCD36E1}"/>
              </a:ext>
            </a:extLst>
          </p:cNvPr>
          <p:cNvSpPr>
            <a:spLocks noGrp="1" noChangeArrowheads="1"/>
          </p:cNvSpPr>
          <p:nvPr>
            <p:ph type="sldNum" sz="quarter" idx="12"/>
          </p:nvPr>
        </p:nvSpPr>
        <p:spPr>
          <a:ln/>
        </p:spPr>
        <p:txBody>
          <a:bodyPr/>
          <a:lstStyle>
            <a:lvl1pPr>
              <a:defRPr/>
            </a:lvl1pPr>
          </a:lstStyle>
          <a:p>
            <a:pPr>
              <a:defRPr/>
            </a:pPr>
            <a:fld id="{312A2D95-FB38-4167-8394-AA80F91A3CE5}" type="slidenum">
              <a:rPr lang="en-US" altLang="en-US"/>
              <a:pPr>
                <a:defRPr/>
              </a:pPr>
              <a:t>‹#›</a:t>
            </a:fld>
            <a:endParaRPr lang="en-US" altLang="en-US"/>
          </a:p>
        </p:txBody>
      </p:sp>
    </p:spTree>
    <p:extLst>
      <p:ext uri="{BB962C8B-B14F-4D97-AF65-F5344CB8AC3E}">
        <p14:creationId xmlns:p14="http://schemas.microsoft.com/office/powerpoint/2010/main" val="340164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76C3C76-4DE4-400D-B4E1-000128F2EF5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239436C-9F94-4F1A-BE38-D5C5C1335FF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F8019CE-0503-48CC-AE52-07E55405460F}"/>
              </a:ext>
            </a:extLst>
          </p:cNvPr>
          <p:cNvSpPr>
            <a:spLocks noGrp="1" noChangeArrowheads="1"/>
          </p:cNvSpPr>
          <p:nvPr>
            <p:ph type="sldNum" sz="quarter" idx="12"/>
          </p:nvPr>
        </p:nvSpPr>
        <p:spPr>
          <a:ln/>
        </p:spPr>
        <p:txBody>
          <a:bodyPr/>
          <a:lstStyle>
            <a:lvl1pPr>
              <a:defRPr/>
            </a:lvl1pPr>
          </a:lstStyle>
          <a:p>
            <a:pPr>
              <a:defRPr/>
            </a:pPr>
            <a:fld id="{9F790252-F1A4-4DDD-9ABE-9FF61B02CF57}" type="slidenum">
              <a:rPr lang="en-US" altLang="en-US"/>
              <a:pPr>
                <a:defRPr/>
              </a:pPr>
              <a:t>‹#›</a:t>
            </a:fld>
            <a:endParaRPr lang="en-US" altLang="en-US"/>
          </a:p>
        </p:txBody>
      </p:sp>
    </p:spTree>
    <p:extLst>
      <p:ext uri="{BB962C8B-B14F-4D97-AF65-F5344CB8AC3E}">
        <p14:creationId xmlns:p14="http://schemas.microsoft.com/office/powerpoint/2010/main" val="541560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352EBF5-F566-475B-96FE-F5908033015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1F6D2E3-90DC-4D97-A64F-2E40D89576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EB39EC6-B835-4C5F-9FF8-2E7716A38B76}"/>
              </a:ext>
            </a:extLst>
          </p:cNvPr>
          <p:cNvSpPr>
            <a:spLocks noGrp="1" noChangeArrowheads="1"/>
          </p:cNvSpPr>
          <p:nvPr>
            <p:ph type="sldNum" sz="quarter" idx="12"/>
          </p:nvPr>
        </p:nvSpPr>
        <p:spPr>
          <a:ln/>
        </p:spPr>
        <p:txBody>
          <a:bodyPr/>
          <a:lstStyle>
            <a:lvl1pPr>
              <a:defRPr/>
            </a:lvl1pPr>
          </a:lstStyle>
          <a:p>
            <a:pPr>
              <a:defRPr/>
            </a:pPr>
            <a:fld id="{423CA5A8-A841-44A1-BA03-69669B2DF7C0}" type="slidenum">
              <a:rPr lang="en-US" altLang="en-US"/>
              <a:pPr>
                <a:defRPr/>
              </a:pPr>
              <a:t>‹#›</a:t>
            </a:fld>
            <a:endParaRPr lang="en-US" altLang="en-US"/>
          </a:p>
        </p:txBody>
      </p:sp>
    </p:spTree>
    <p:extLst>
      <p:ext uri="{BB962C8B-B14F-4D97-AF65-F5344CB8AC3E}">
        <p14:creationId xmlns:p14="http://schemas.microsoft.com/office/powerpoint/2010/main" val="2970274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a:xfrm>
            <a:off x="2701925" y="2130425"/>
            <a:ext cx="4800600" cy="1470025"/>
          </a:xfrm>
        </p:spPr>
        <p:txBody>
          <a:bodyPr/>
          <a:lstStyle>
            <a:lvl1pPr>
              <a:buClr>
                <a:srgbClr val="FFFFFF"/>
              </a:buClr>
              <a:defRPr/>
            </a:lvl1pPr>
          </a:lstStyle>
          <a:p>
            <a:r>
              <a:rPr lang="en-US"/>
              <a:t>Click to edit Master title style</a:t>
            </a:r>
          </a:p>
        </p:txBody>
      </p:sp>
      <p:sp>
        <p:nvSpPr>
          <p:cNvPr id="39939" name="Rectangle 3"/>
          <p:cNvSpPr>
            <a:spLocks noGrp="1" noChangeArrowheads="1"/>
          </p:cNvSpPr>
          <p:nvPr>
            <p:ph type="subTitle" idx="1"/>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4" name="Rectangle 4">
            <a:extLst>
              <a:ext uri="{FF2B5EF4-FFF2-40B4-BE49-F238E27FC236}">
                <a16:creationId xmlns:a16="http://schemas.microsoft.com/office/drawing/2014/main" id="{185ECD21-94D8-4DC0-AEED-8FCB4D4EF067}"/>
              </a:ext>
            </a:extLst>
          </p:cNvPr>
          <p:cNvSpPr>
            <a:spLocks noGrp="1" noChangeArrowheads="1"/>
          </p:cNvSpPr>
          <p:nvPr>
            <p:ph type="dt" sz="half" idx="10"/>
          </p:nvPr>
        </p:nvSpPr>
        <p:spPr/>
        <p:txBody>
          <a:bodyPr/>
          <a:lstStyle>
            <a:lvl1pPr>
              <a:buClrTx/>
              <a:defRPr/>
            </a:lvl1pPr>
          </a:lstStyle>
          <a:p>
            <a:pPr>
              <a:defRPr/>
            </a:pPr>
            <a:endParaRPr lang="en-US"/>
          </a:p>
        </p:txBody>
      </p:sp>
      <p:sp>
        <p:nvSpPr>
          <p:cNvPr id="5" name="Rectangle 5">
            <a:extLst>
              <a:ext uri="{FF2B5EF4-FFF2-40B4-BE49-F238E27FC236}">
                <a16:creationId xmlns:a16="http://schemas.microsoft.com/office/drawing/2014/main" id="{8544AAA2-5C09-4C58-B0DC-FA33E9AB0965}"/>
              </a:ext>
            </a:extLst>
          </p:cNvPr>
          <p:cNvSpPr>
            <a:spLocks noGrp="1" noChangeArrowheads="1"/>
          </p:cNvSpPr>
          <p:nvPr>
            <p:ph type="ftr" sz="quarter" idx="11"/>
          </p:nvPr>
        </p:nvSpPr>
        <p:spPr/>
        <p:txBody>
          <a:bodyPr/>
          <a:lstStyle>
            <a:lvl1pPr>
              <a:buClrTx/>
              <a:defRPr/>
            </a:lvl1pPr>
          </a:lstStyle>
          <a:p>
            <a:pPr>
              <a:defRPr/>
            </a:pPr>
            <a:endParaRPr lang="en-US"/>
          </a:p>
        </p:txBody>
      </p:sp>
      <p:sp>
        <p:nvSpPr>
          <p:cNvPr id="6" name="Rectangle 6">
            <a:extLst>
              <a:ext uri="{FF2B5EF4-FFF2-40B4-BE49-F238E27FC236}">
                <a16:creationId xmlns:a16="http://schemas.microsoft.com/office/drawing/2014/main" id="{F500E289-DB58-4740-9565-2199D2D46065}"/>
              </a:ext>
            </a:extLst>
          </p:cNvPr>
          <p:cNvSpPr>
            <a:spLocks noGrp="1" noChangeArrowheads="1"/>
          </p:cNvSpPr>
          <p:nvPr>
            <p:ph type="sldNum" sz="quarter" idx="12"/>
          </p:nvPr>
        </p:nvSpPr>
        <p:spPr/>
        <p:txBody>
          <a:bodyPr/>
          <a:lstStyle>
            <a:lvl1pPr>
              <a:buClrTx/>
              <a:defRPr/>
            </a:lvl1pPr>
          </a:lstStyle>
          <a:p>
            <a:pPr>
              <a:defRPr/>
            </a:pPr>
            <a:fld id="{FB6F4A0B-8B5E-42D4-BBBD-2855B023E651}" type="slidenum">
              <a:rPr lang="en-US" altLang="en-US"/>
              <a:pPr>
                <a:defRPr/>
              </a:pPr>
              <a:t>‹#›</a:t>
            </a:fld>
            <a:endParaRPr lang="en-US" altLang="en-US"/>
          </a:p>
        </p:txBody>
      </p:sp>
    </p:spTree>
    <p:extLst>
      <p:ext uri="{BB962C8B-B14F-4D97-AF65-F5344CB8AC3E}">
        <p14:creationId xmlns:p14="http://schemas.microsoft.com/office/powerpoint/2010/main" val="36500578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79900FE-121E-45CE-BFFB-AFAB4454207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B89129F-B98F-4187-B678-4421C9C876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D264AF7-BD6D-4CD7-AD38-15C527929DAD}"/>
              </a:ext>
            </a:extLst>
          </p:cNvPr>
          <p:cNvSpPr>
            <a:spLocks noGrp="1" noChangeArrowheads="1"/>
          </p:cNvSpPr>
          <p:nvPr>
            <p:ph type="sldNum" sz="quarter" idx="12"/>
          </p:nvPr>
        </p:nvSpPr>
        <p:spPr>
          <a:ln/>
        </p:spPr>
        <p:txBody>
          <a:bodyPr/>
          <a:lstStyle>
            <a:lvl1pPr>
              <a:defRPr/>
            </a:lvl1pPr>
          </a:lstStyle>
          <a:p>
            <a:pPr>
              <a:defRPr/>
            </a:pPr>
            <a:fld id="{7F7F2A47-FE19-40B1-AF0F-E65D99C0CF18}" type="slidenum">
              <a:rPr lang="en-US" altLang="en-US"/>
              <a:pPr>
                <a:defRPr/>
              </a:pPr>
              <a:t>‹#›</a:t>
            </a:fld>
            <a:endParaRPr lang="en-US" altLang="en-US"/>
          </a:p>
        </p:txBody>
      </p:sp>
    </p:spTree>
    <p:extLst>
      <p:ext uri="{BB962C8B-B14F-4D97-AF65-F5344CB8AC3E}">
        <p14:creationId xmlns:p14="http://schemas.microsoft.com/office/powerpoint/2010/main" val="26563326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3D674BB-6430-4159-94D3-92E10EB7D93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C47760C-BB4E-4E48-B419-ED492EC802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CF90B0F-D9DF-420B-9A24-6294A7D8F746}"/>
              </a:ext>
            </a:extLst>
          </p:cNvPr>
          <p:cNvSpPr>
            <a:spLocks noGrp="1" noChangeArrowheads="1"/>
          </p:cNvSpPr>
          <p:nvPr>
            <p:ph type="sldNum" sz="quarter" idx="12"/>
          </p:nvPr>
        </p:nvSpPr>
        <p:spPr>
          <a:ln/>
        </p:spPr>
        <p:txBody>
          <a:bodyPr/>
          <a:lstStyle>
            <a:lvl1pPr>
              <a:defRPr/>
            </a:lvl1pPr>
          </a:lstStyle>
          <a:p>
            <a:pPr>
              <a:defRPr/>
            </a:pPr>
            <a:fld id="{20FA1553-1BD2-4AF2-AE20-24797A40E99D}" type="slidenum">
              <a:rPr lang="en-US" altLang="en-US"/>
              <a:pPr>
                <a:defRPr/>
              </a:pPr>
              <a:t>‹#›</a:t>
            </a:fld>
            <a:endParaRPr lang="en-US" altLang="en-US"/>
          </a:p>
        </p:txBody>
      </p:sp>
    </p:spTree>
    <p:extLst>
      <p:ext uri="{BB962C8B-B14F-4D97-AF65-F5344CB8AC3E}">
        <p14:creationId xmlns:p14="http://schemas.microsoft.com/office/powerpoint/2010/main" val="19219973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885478E-F2B9-4308-8D9E-60E4B9FAEDF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7422862-766D-4BC6-8A34-6E8A00E709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36B025E-2DE4-4F6B-9B54-5101D9EEC41E}"/>
              </a:ext>
            </a:extLst>
          </p:cNvPr>
          <p:cNvSpPr>
            <a:spLocks noGrp="1" noChangeArrowheads="1"/>
          </p:cNvSpPr>
          <p:nvPr>
            <p:ph type="sldNum" sz="quarter" idx="12"/>
          </p:nvPr>
        </p:nvSpPr>
        <p:spPr>
          <a:ln/>
        </p:spPr>
        <p:txBody>
          <a:bodyPr/>
          <a:lstStyle>
            <a:lvl1pPr>
              <a:defRPr/>
            </a:lvl1pPr>
          </a:lstStyle>
          <a:p>
            <a:pPr>
              <a:defRPr/>
            </a:pPr>
            <a:fld id="{C47D3369-DD49-481F-A9D5-85DD47FCA95B}" type="slidenum">
              <a:rPr lang="en-US" altLang="en-US"/>
              <a:pPr>
                <a:defRPr/>
              </a:pPr>
              <a:t>‹#›</a:t>
            </a:fld>
            <a:endParaRPr lang="en-US" altLang="en-US"/>
          </a:p>
        </p:txBody>
      </p:sp>
    </p:spTree>
    <p:extLst>
      <p:ext uri="{BB962C8B-B14F-4D97-AF65-F5344CB8AC3E}">
        <p14:creationId xmlns:p14="http://schemas.microsoft.com/office/powerpoint/2010/main" val="28980760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4DD8F00-6B20-4B1B-BAE1-2C64DA2BC95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0FA834BA-DB43-47ED-BC0F-3F8C846035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B32942CD-CC2E-4184-9413-2387808470C3}"/>
              </a:ext>
            </a:extLst>
          </p:cNvPr>
          <p:cNvSpPr>
            <a:spLocks noGrp="1" noChangeArrowheads="1"/>
          </p:cNvSpPr>
          <p:nvPr>
            <p:ph type="sldNum" sz="quarter" idx="12"/>
          </p:nvPr>
        </p:nvSpPr>
        <p:spPr>
          <a:ln/>
        </p:spPr>
        <p:txBody>
          <a:bodyPr/>
          <a:lstStyle>
            <a:lvl1pPr>
              <a:defRPr/>
            </a:lvl1pPr>
          </a:lstStyle>
          <a:p>
            <a:pPr>
              <a:defRPr/>
            </a:pPr>
            <a:fld id="{4081C308-AD85-4909-9509-E0179C25C27E}" type="slidenum">
              <a:rPr lang="en-US" altLang="en-US"/>
              <a:pPr>
                <a:defRPr/>
              </a:pPr>
              <a:t>‹#›</a:t>
            </a:fld>
            <a:endParaRPr lang="en-US" altLang="en-US"/>
          </a:p>
        </p:txBody>
      </p:sp>
    </p:spTree>
    <p:extLst>
      <p:ext uri="{BB962C8B-B14F-4D97-AF65-F5344CB8AC3E}">
        <p14:creationId xmlns:p14="http://schemas.microsoft.com/office/powerpoint/2010/main" val="33419478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61A6568-94F6-4CB0-9718-5A81404D3C8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4F9790B-B167-4758-9440-EBFBD05859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6936A66-5370-4FCD-B922-6A23D80A923F}"/>
              </a:ext>
            </a:extLst>
          </p:cNvPr>
          <p:cNvSpPr>
            <a:spLocks noGrp="1" noChangeArrowheads="1"/>
          </p:cNvSpPr>
          <p:nvPr>
            <p:ph type="sldNum" sz="quarter" idx="12"/>
          </p:nvPr>
        </p:nvSpPr>
        <p:spPr>
          <a:ln/>
        </p:spPr>
        <p:txBody>
          <a:bodyPr/>
          <a:lstStyle>
            <a:lvl1pPr>
              <a:defRPr/>
            </a:lvl1pPr>
          </a:lstStyle>
          <a:p>
            <a:pPr>
              <a:defRPr/>
            </a:pPr>
            <a:fld id="{6D069227-5587-4667-B0C6-A5ACF0AF17A7}" type="slidenum">
              <a:rPr lang="en-US" altLang="en-US"/>
              <a:pPr>
                <a:defRPr/>
              </a:pPr>
              <a:t>‹#›</a:t>
            </a:fld>
            <a:endParaRPr lang="en-US" altLang="en-US"/>
          </a:p>
        </p:txBody>
      </p:sp>
    </p:spTree>
    <p:extLst>
      <p:ext uri="{BB962C8B-B14F-4D97-AF65-F5344CB8AC3E}">
        <p14:creationId xmlns:p14="http://schemas.microsoft.com/office/powerpoint/2010/main" val="2941171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E62DEF4-E50B-4573-AC66-B06528D0F5A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93A72B6-5B4C-44CD-B6F9-927FD73319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BA4575D-40A4-4A99-AC04-5C37F8501620}"/>
              </a:ext>
            </a:extLst>
          </p:cNvPr>
          <p:cNvSpPr>
            <a:spLocks noGrp="1" noChangeArrowheads="1"/>
          </p:cNvSpPr>
          <p:nvPr>
            <p:ph type="sldNum" sz="quarter" idx="12"/>
          </p:nvPr>
        </p:nvSpPr>
        <p:spPr>
          <a:ln/>
        </p:spPr>
        <p:txBody>
          <a:bodyPr/>
          <a:lstStyle>
            <a:lvl1pPr>
              <a:defRPr/>
            </a:lvl1pPr>
          </a:lstStyle>
          <a:p>
            <a:pPr>
              <a:defRPr/>
            </a:pPr>
            <a:fld id="{05CECB59-8665-4B97-B07D-F42E607BC6D1}" type="slidenum">
              <a:rPr lang="en-US" altLang="en-US"/>
              <a:pPr>
                <a:defRPr/>
              </a:pPr>
              <a:t>‹#›</a:t>
            </a:fld>
            <a:endParaRPr lang="en-US" altLang="en-US"/>
          </a:p>
        </p:txBody>
      </p:sp>
    </p:spTree>
    <p:extLst>
      <p:ext uri="{BB962C8B-B14F-4D97-AF65-F5344CB8AC3E}">
        <p14:creationId xmlns:p14="http://schemas.microsoft.com/office/powerpoint/2010/main" val="31376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C11B3-D906-44CA-99E9-02E673999467}"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A81BD4E-A9C3-478C-8602-C72B38843F5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4921FB5-602B-4FD6-9CB2-6B5A2A1E69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887756E-82C6-4129-8136-9B543FC47ED8}"/>
              </a:ext>
            </a:extLst>
          </p:cNvPr>
          <p:cNvSpPr>
            <a:spLocks noGrp="1" noChangeArrowheads="1"/>
          </p:cNvSpPr>
          <p:nvPr>
            <p:ph type="sldNum" sz="quarter" idx="12"/>
          </p:nvPr>
        </p:nvSpPr>
        <p:spPr>
          <a:ln/>
        </p:spPr>
        <p:txBody>
          <a:bodyPr/>
          <a:lstStyle>
            <a:lvl1pPr>
              <a:defRPr/>
            </a:lvl1pPr>
          </a:lstStyle>
          <a:p>
            <a:pPr>
              <a:defRPr/>
            </a:pPr>
            <a:fld id="{16FBF1C0-1B4F-4E9B-8674-0C83A94D6BF1}" type="slidenum">
              <a:rPr lang="en-US" altLang="en-US"/>
              <a:pPr>
                <a:defRPr/>
              </a:pPr>
              <a:t>‹#›</a:t>
            </a:fld>
            <a:endParaRPr lang="en-US" altLang="en-US"/>
          </a:p>
        </p:txBody>
      </p:sp>
    </p:spTree>
    <p:extLst>
      <p:ext uri="{BB962C8B-B14F-4D97-AF65-F5344CB8AC3E}">
        <p14:creationId xmlns:p14="http://schemas.microsoft.com/office/powerpoint/2010/main" val="30422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9A7EBF0-FA0D-475E-8ABC-E0F9C69B831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4766764-CA34-4553-AF52-313A0B052C6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B1EA044-844B-4B33-B0B5-8E5EF6139724}"/>
              </a:ext>
            </a:extLst>
          </p:cNvPr>
          <p:cNvSpPr>
            <a:spLocks noGrp="1" noChangeArrowheads="1"/>
          </p:cNvSpPr>
          <p:nvPr>
            <p:ph type="sldNum" sz="quarter" idx="12"/>
          </p:nvPr>
        </p:nvSpPr>
        <p:spPr>
          <a:ln/>
        </p:spPr>
        <p:txBody>
          <a:bodyPr/>
          <a:lstStyle>
            <a:lvl1pPr>
              <a:defRPr/>
            </a:lvl1pPr>
          </a:lstStyle>
          <a:p>
            <a:pPr>
              <a:defRPr/>
            </a:pPr>
            <a:fld id="{8B1EE0E8-1E5D-4E6F-93F5-7D53EE37BB03}" type="slidenum">
              <a:rPr lang="en-US" altLang="en-US"/>
              <a:pPr>
                <a:defRPr/>
              </a:pPr>
              <a:t>‹#›</a:t>
            </a:fld>
            <a:endParaRPr lang="en-US" altLang="en-US"/>
          </a:p>
        </p:txBody>
      </p:sp>
    </p:spTree>
    <p:extLst>
      <p:ext uri="{BB962C8B-B14F-4D97-AF65-F5344CB8AC3E}">
        <p14:creationId xmlns:p14="http://schemas.microsoft.com/office/powerpoint/2010/main" val="42438008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48DB2D7-FD9A-4DD1-9E64-7BCF0DA57C8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8351CC4-D493-41FE-8E83-8FFEB00908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F7FB0F5-F245-48A1-8984-D65D1B383C9D}"/>
              </a:ext>
            </a:extLst>
          </p:cNvPr>
          <p:cNvSpPr>
            <a:spLocks noGrp="1" noChangeArrowheads="1"/>
          </p:cNvSpPr>
          <p:nvPr>
            <p:ph type="sldNum" sz="quarter" idx="12"/>
          </p:nvPr>
        </p:nvSpPr>
        <p:spPr>
          <a:ln/>
        </p:spPr>
        <p:txBody>
          <a:bodyPr/>
          <a:lstStyle>
            <a:lvl1pPr>
              <a:defRPr/>
            </a:lvl1pPr>
          </a:lstStyle>
          <a:p>
            <a:pPr>
              <a:defRPr/>
            </a:pPr>
            <a:fld id="{BF57D754-A0BF-41D6-BC31-6A4636CAC13F}" type="slidenum">
              <a:rPr lang="en-US" altLang="en-US"/>
              <a:pPr>
                <a:defRPr/>
              </a:pPr>
              <a:t>‹#›</a:t>
            </a:fld>
            <a:endParaRPr lang="en-US" altLang="en-US"/>
          </a:p>
        </p:txBody>
      </p:sp>
    </p:spTree>
    <p:extLst>
      <p:ext uri="{BB962C8B-B14F-4D97-AF65-F5344CB8AC3E}">
        <p14:creationId xmlns:p14="http://schemas.microsoft.com/office/powerpoint/2010/main" val="40238945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6DC79F4-6B59-41A9-9741-A8BA0AC4E94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87F18FC-592C-4EFA-B2D2-253B98F353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A2CA9DF-B5F4-4EC4-9D33-DA63B357A019}"/>
              </a:ext>
            </a:extLst>
          </p:cNvPr>
          <p:cNvSpPr>
            <a:spLocks noGrp="1" noChangeArrowheads="1"/>
          </p:cNvSpPr>
          <p:nvPr>
            <p:ph type="sldNum" sz="quarter" idx="12"/>
          </p:nvPr>
        </p:nvSpPr>
        <p:spPr>
          <a:ln/>
        </p:spPr>
        <p:txBody>
          <a:bodyPr/>
          <a:lstStyle>
            <a:lvl1pPr>
              <a:defRPr/>
            </a:lvl1pPr>
          </a:lstStyle>
          <a:p>
            <a:pPr>
              <a:defRPr/>
            </a:pPr>
            <a:fld id="{94B7DCDB-74CD-42CB-B2F6-161A95ACE3A9}" type="slidenum">
              <a:rPr lang="en-US" altLang="en-US"/>
              <a:pPr>
                <a:defRPr/>
              </a:pPr>
              <a:t>‹#›</a:t>
            </a:fld>
            <a:endParaRPr lang="en-US" altLang="en-US"/>
          </a:p>
        </p:txBody>
      </p:sp>
    </p:spTree>
    <p:extLst>
      <p:ext uri="{BB962C8B-B14F-4D97-AF65-F5344CB8AC3E}">
        <p14:creationId xmlns:p14="http://schemas.microsoft.com/office/powerpoint/2010/main" val="7736166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703513" y="274638"/>
            <a:ext cx="6316662" cy="1143000"/>
          </a:xfrm>
        </p:spPr>
        <p:txBody>
          <a:bodyPr/>
          <a:lstStyle/>
          <a:p>
            <a:r>
              <a:rPr lang="en-US"/>
              <a:t>Click to edit Master title style</a:t>
            </a:r>
          </a:p>
        </p:txBody>
      </p:sp>
      <p:sp>
        <p:nvSpPr>
          <p:cNvPr id="3" name="Text Placeholder 2"/>
          <p:cNvSpPr>
            <a:spLocks noGrp="1"/>
          </p:cNvSpPr>
          <p:nvPr>
            <p:ph type="body" sz="half" idx="1"/>
          </p:nvPr>
        </p:nvSpPr>
        <p:spPr>
          <a:xfrm>
            <a:off x="2693988" y="1600200"/>
            <a:ext cx="30861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32488" y="1600200"/>
            <a:ext cx="3087687"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32488" y="3938588"/>
            <a:ext cx="3087687"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1C6C845-1991-49DE-A972-E29DEF11C1EC}"/>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EDAF8E25-524C-4901-91C3-F779E61A1B4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AA9FC8C2-593F-4823-9415-C5B274F979A8}"/>
              </a:ext>
            </a:extLst>
          </p:cNvPr>
          <p:cNvSpPr>
            <a:spLocks noGrp="1" noChangeArrowheads="1"/>
          </p:cNvSpPr>
          <p:nvPr>
            <p:ph type="sldNum" sz="quarter" idx="12"/>
          </p:nvPr>
        </p:nvSpPr>
        <p:spPr>
          <a:ln/>
        </p:spPr>
        <p:txBody>
          <a:bodyPr/>
          <a:lstStyle>
            <a:lvl1pPr>
              <a:defRPr/>
            </a:lvl1pPr>
          </a:lstStyle>
          <a:p>
            <a:pPr>
              <a:defRPr/>
            </a:pPr>
            <a:fld id="{22ABB0F9-2805-4427-8C5E-9E093A6B559D}" type="slidenum">
              <a:rPr lang="en-US" altLang="en-US"/>
              <a:pPr>
                <a:defRPr/>
              </a:pPr>
              <a:t>‹#›</a:t>
            </a:fld>
            <a:endParaRPr lang="en-US" altLang="en-US"/>
          </a:p>
        </p:txBody>
      </p:sp>
    </p:spTree>
    <p:extLst>
      <p:ext uri="{BB962C8B-B14F-4D97-AF65-F5344CB8AC3E}">
        <p14:creationId xmlns:p14="http://schemas.microsoft.com/office/powerpoint/2010/main" val="36332004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2701925" y="2130425"/>
            <a:ext cx="4800600" cy="1470025"/>
          </a:xfrm>
        </p:spPr>
        <p:txBody>
          <a:bodyPr/>
          <a:lstStyle>
            <a:lvl1pPr>
              <a:buClr>
                <a:srgbClr val="FFFFFF"/>
              </a:buClr>
              <a:defRPr/>
            </a:lvl1pPr>
          </a:lstStyle>
          <a:p>
            <a:r>
              <a:rPr lang="en-US"/>
              <a:t>Click to edit Master title style</a:t>
            </a:r>
          </a:p>
        </p:txBody>
      </p:sp>
      <p:sp>
        <p:nvSpPr>
          <p:cNvPr id="75779" name="Rectangle 3"/>
          <p:cNvSpPr>
            <a:spLocks noGrp="1" noChangeArrowheads="1"/>
          </p:cNvSpPr>
          <p:nvPr>
            <p:ph type="subTitle" idx="1"/>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4" name="Rectangle 4">
            <a:extLst>
              <a:ext uri="{FF2B5EF4-FFF2-40B4-BE49-F238E27FC236}">
                <a16:creationId xmlns:a16="http://schemas.microsoft.com/office/drawing/2014/main" id="{4B83A33D-B52D-4703-B65A-35C504C4E434}"/>
              </a:ext>
            </a:extLst>
          </p:cNvPr>
          <p:cNvSpPr>
            <a:spLocks noGrp="1" noChangeArrowheads="1"/>
          </p:cNvSpPr>
          <p:nvPr>
            <p:ph type="dt" sz="half" idx="10"/>
          </p:nvPr>
        </p:nvSpPr>
        <p:spPr/>
        <p:txBody>
          <a:bodyPr/>
          <a:lstStyle>
            <a:lvl1pPr>
              <a:buClrTx/>
              <a:defRPr/>
            </a:lvl1pPr>
          </a:lstStyle>
          <a:p>
            <a:pPr>
              <a:defRPr/>
            </a:pPr>
            <a:endParaRPr lang="en-US"/>
          </a:p>
        </p:txBody>
      </p:sp>
      <p:sp>
        <p:nvSpPr>
          <p:cNvPr id="5" name="Rectangle 5">
            <a:extLst>
              <a:ext uri="{FF2B5EF4-FFF2-40B4-BE49-F238E27FC236}">
                <a16:creationId xmlns:a16="http://schemas.microsoft.com/office/drawing/2014/main" id="{B3B21091-D5BF-4E4F-BE0D-37DAC5C0C01C}"/>
              </a:ext>
            </a:extLst>
          </p:cNvPr>
          <p:cNvSpPr>
            <a:spLocks noGrp="1" noChangeArrowheads="1"/>
          </p:cNvSpPr>
          <p:nvPr>
            <p:ph type="ftr" sz="quarter" idx="11"/>
          </p:nvPr>
        </p:nvSpPr>
        <p:spPr/>
        <p:txBody>
          <a:bodyPr/>
          <a:lstStyle>
            <a:lvl1pPr>
              <a:buClrTx/>
              <a:defRPr/>
            </a:lvl1pPr>
          </a:lstStyle>
          <a:p>
            <a:pPr>
              <a:defRPr/>
            </a:pPr>
            <a:endParaRPr lang="en-US"/>
          </a:p>
        </p:txBody>
      </p:sp>
      <p:sp>
        <p:nvSpPr>
          <p:cNvPr id="6" name="Rectangle 6">
            <a:extLst>
              <a:ext uri="{FF2B5EF4-FFF2-40B4-BE49-F238E27FC236}">
                <a16:creationId xmlns:a16="http://schemas.microsoft.com/office/drawing/2014/main" id="{7FE6BB96-5E91-483F-A369-22DA1CC45EC9}"/>
              </a:ext>
            </a:extLst>
          </p:cNvPr>
          <p:cNvSpPr>
            <a:spLocks noGrp="1" noChangeArrowheads="1"/>
          </p:cNvSpPr>
          <p:nvPr>
            <p:ph type="sldNum" sz="quarter" idx="12"/>
          </p:nvPr>
        </p:nvSpPr>
        <p:spPr/>
        <p:txBody>
          <a:bodyPr/>
          <a:lstStyle>
            <a:lvl1pPr>
              <a:buClrTx/>
              <a:defRPr/>
            </a:lvl1pPr>
          </a:lstStyle>
          <a:p>
            <a:pPr>
              <a:defRPr/>
            </a:pPr>
            <a:fld id="{D36FAD86-E686-4A6A-8A9B-A5D0E69D2BAD}" type="slidenum">
              <a:rPr lang="en-US" altLang="en-US"/>
              <a:pPr>
                <a:defRPr/>
              </a:pPr>
              <a:t>‹#›</a:t>
            </a:fld>
            <a:endParaRPr lang="en-US" altLang="en-US"/>
          </a:p>
        </p:txBody>
      </p:sp>
    </p:spTree>
    <p:extLst>
      <p:ext uri="{BB962C8B-B14F-4D97-AF65-F5344CB8AC3E}">
        <p14:creationId xmlns:p14="http://schemas.microsoft.com/office/powerpoint/2010/main" val="27308986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7FBFA39-4C38-4BB2-8F43-77AE6D1D60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FB6750B-3CB9-4CF6-9CBB-6A5E63183A0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A3F2C0B-6725-4A24-B3B3-A9C0CA61EC87}"/>
              </a:ext>
            </a:extLst>
          </p:cNvPr>
          <p:cNvSpPr>
            <a:spLocks noGrp="1" noChangeArrowheads="1"/>
          </p:cNvSpPr>
          <p:nvPr>
            <p:ph type="sldNum" sz="quarter" idx="12"/>
          </p:nvPr>
        </p:nvSpPr>
        <p:spPr>
          <a:ln/>
        </p:spPr>
        <p:txBody>
          <a:bodyPr/>
          <a:lstStyle>
            <a:lvl1pPr>
              <a:defRPr/>
            </a:lvl1pPr>
          </a:lstStyle>
          <a:p>
            <a:pPr>
              <a:defRPr/>
            </a:pPr>
            <a:fld id="{7879434F-9871-4EC8-906F-DF394D0F7FA9}" type="slidenum">
              <a:rPr lang="en-US" altLang="en-US"/>
              <a:pPr>
                <a:defRPr/>
              </a:pPr>
              <a:t>‹#›</a:t>
            </a:fld>
            <a:endParaRPr lang="en-US" altLang="en-US"/>
          </a:p>
        </p:txBody>
      </p:sp>
    </p:spTree>
    <p:extLst>
      <p:ext uri="{BB962C8B-B14F-4D97-AF65-F5344CB8AC3E}">
        <p14:creationId xmlns:p14="http://schemas.microsoft.com/office/powerpoint/2010/main" val="13201068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D0AB16E-5F58-4C9A-85A4-C686D644E0A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373BDC5-7346-4BB2-BED5-CDA76E1B7E2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A4A189C-9A03-4A0B-8C73-01B1DC11FB8F}"/>
              </a:ext>
            </a:extLst>
          </p:cNvPr>
          <p:cNvSpPr>
            <a:spLocks noGrp="1" noChangeArrowheads="1"/>
          </p:cNvSpPr>
          <p:nvPr>
            <p:ph type="sldNum" sz="quarter" idx="12"/>
          </p:nvPr>
        </p:nvSpPr>
        <p:spPr>
          <a:ln/>
        </p:spPr>
        <p:txBody>
          <a:bodyPr/>
          <a:lstStyle>
            <a:lvl1pPr>
              <a:defRPr/>
            </a:lvl1pPr>
          </a:lstStyle>
          <a:p>
            <a:pPr>
              <a:defRPr/>
            </a:pPr>
            <a:fld id="{1E988DC3-9F52-4032-93A8-CA686D51036B}" type="slidenum">
              <a:rPr lang="en-US" altLang="en-US"/>
              <a:pPr>
                <a:defRPr/>
              </a:pPr>
              <a:t>‹#›</a:t>
            </a:fld>
            <a:endParaRPr lang="en-US" altLang="en-US"/>
          </a:p>
        </p:txBody>
      </p:sp>
    </p:spTree>
    <p:extLst>
      <p:ext uri="{BB962C8B-B14F-4D97-AF65-F5344CB8AC3E}">
        <p14:creationId xmlns:p14="http://schemas.microsoft.com/office/powerpoint/2010/main" val="23776521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331164D-E4CD-4C61-B1FF-AB83BF35206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B80737D-E1ED-4052-A41E-01A0F3AA46A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E1252C7-0476-4FF9-A235-D86BB9C3BB6D}"/>
              </a:ext>
            </a:extLst>
          </p:cNvPr>
          <p:cNvSpPr>
            <a:spLocks noGrp="1" noChangeArrowheads="1"/>
          </p:cNvSpPr>
          <p:nvPr>
            <p:ph type="sldNum" sz="quarter" idx="12"/>
          </p:nvPr>
        </p:nvSpPr>
        <p:spPr>
          <a:ln/>
        </p:spPr>
        <p:txBody>
          <a:bodyPr/>
          <a:lstStyle>
            <a:lvl1pPr>
              <a:defRPr/>
            </a:lvl1pPr>
          </a:lstStyle>
          <a:p>
            <a:pPr>
              <a:defRPr/>
            </a:pPr>
            <a:fld id="{132A0D6C-9A14-491E-A84C-BFB96C592B12}" type="slidenum">
              <a:rPr lang="en-US" altLang="en-US"/>
              <a:pPr>
                <a:defRPr/>
              </a:pPr>
              <a:t>‹#›</a:t>
            </a:fld>
            <a:endParaRPr lang="en-US" altLang="en-US"/>
          </a:p>
        </p:txBody>
      </p:sp>
    </p:spTree>
    <p:extLst>
      <p:ext uri="{BB962C8B-B14F-4D97-AF65-F5344CB8AC3E}">
        <p14:creationId xmlns:p14="http://schemas.microsoft.com/office/powerpoint/2010/main" val="28021554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2CEAFA8-6E61-44D3-B046-46DE627A9FE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9959012-9920-4632-9892-DE28DA16DF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B24C920A-0EBE-45E1-8256-2A703A4E295B}"/>
              </a:ext>
            </a:extLst>
          </p:cNvPr>
          <p:cNvSpPr>
            <a:spLocks noGrp="1" noChangeArrowheads="1"/>
          </p:cNvSpPr>
          <p:nvPr>
            <p:ph type="sldNum" sz="quarter" idx="12"/>
          </p:nvPr>
        </p:nvSpPr>
        <p:spPr>
          <a:ln/>
        </p:spPr>
        <p:txBody>
          <a:bodyPr/>
          <a:lstStyle>
            <a:lvl1pPr>
              <a:defRPr/>
            </a:lvl1pPr>
          </a:lstStyle>
          <a:p>
            <a:pPr>
              <a:defRPr/>
            </a:pPr>
            <a:fld id="{D602159B-FBA2-4745-8B51-785F25B76CBC}" type="slidenum">
              <a:rPr lang="en-US" altLang="en-US"/>
              <a:pPr>
                <a:defRPr/>
              </a:pPr>
              <a:t>‹#›</a:t>
            </a:fld>
            <a:endParaRPr lang="en-US" altLang="en-US"/>
          </a:p>
        </p:txBody>
      </p:sp>
    </p:spTree>
    <p:extLst>
      <p:ext uri="{BB962C8B-B14F-4D97-AF65-F5344CB8AC3E}">
        <p14:creationId xmlns:p14="http://schemas.microsoft.com/office/powerpoint/2010/main" val="242171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0C11B3-D906-44CA-99E9-02E673999467}" type="datetimeFigureOut">
              <a:rPr lang="en-US" smtClean="0"/>
              <a:pPr/>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406C4E7-8BC7-476E-867A-A40F0887C4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82CB2AC-A37D-4E20-9143-B9C2EA469A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72EF0C3-F66A-489B-A7DA-A3380459A2CF}"/>
              </a:ext>
            </a:extLst>
          </p:cNvPr>
          <p:cNvSpPr>
            <a:spLocks noGrp="1" noChangeArrowheads="1"/>
          </p:cNvSpPr>
          <p:nvPr>
            <p:ph type="sldNum" sz="quarter" idx="12"/>
          </p:nvPr>
        </p:nvSpPr>
        <p:spPr>
          <a:ln/>
        </p:spPr>
        <p:txBody>
          <a:bodyPr/>
          <a:lstStyle>
            <a:lvl1pPr>
              <a:defRPr/>
            </a:lvl1pPr>
          </a:lstStyle>
          <a:p>
            <a:pPr>
              <a:defRPr/>
            </a:pPr>
            <a:fld id="{71977A29-7CEE-4360-A732-16D2C3678D58}" type="slidenum">
              <a:rPr lang="en-US" altLang="en-US"/>
              <a:pPr>
                <a:defRPr/>
              </a:pPr>
              <a:t>‹#›</a:t>
            </a:fld>
            <a:endParaRPr lang="en-US" altLang="en-US"/>
          </a:p>
        </p:txBody>
      </p:sp>
    </p:spTree>
    <p:extLst>
      <p:ext uri="{BB962C8B-B14F-4D97-AF65-F5344CB8AC3E}">
        <p14:creationId xmlns:p14="http://schemas.microsoft.com/office/powerpoint/2010/main" val="34911031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9DC33B1-1952-4850-A9B1-E7BD4515EA2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1EE47630-A800-4A8C-BEB1-89DC4E2F16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D7DB570-8FA7-4157-BD7A-5B10CC5DA2D5}"/>
              </a:ext>
            </a:extLst>
          </p:cNvPr>
          <p:cNvSpPr>
            <a:spLocks noGrp="1" noChangeArrowheads="1"/>
          </p:cNvSpPr>
          <p:nvPr>
            <p:ph type="sldNum" sz="quarter" idx="12"/>
          </p:nvPr>
        </p:nvSpPr>
        <p:spPr>
          <a:ln/>
        </p:spPr>
        <p:txBody>
          <a:bodyPr/>
          <a:lstStyle>
            <a:lvl1pPr>
              <a:defRPr/>
            </a:lvl1pPr>
          </a:lstStyle>
          <a:p>
            <a:pPr>
              <a:defRPr/>
            </a:pPr>
            <a:fld id="{AEA89E03-A88D-4CBB-A436-9B39B34400B6}" type="slidenum">
              <a:rPr lang="en-US" altLang="en-US"/>
              <a:pPr>
                <a:defRPr/>
              </a:pPr>
              <a:t>‹#›</a:t>
            </a:fld>
            <a:endParaRPr lang="en-US" altLang="en-US"/>
          </a:p>
        </p:txBody>
      </p:sp>
    </p:spTree>
    <p:extLst>
      <p:ext uri="{BB962C8B-B14F-4D97-AF65-F5344CB8AC3E}">
        <p14:creationId xmlns:p14="http://schemas.microsoft.com/office/powerpoint/2010/main" val="24231805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3B441B1-6082-425A-A1B7-E1C643284B0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04B6345-E2F3-4D9B-8A3A-6FF34C9C8A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B5E8A08-733B-4E55-A7FB-A44A07B734C2}"/>
              </a:ext>
            </a:extLst>
          </p:cNvPr>
          <p:cNvSpPr>
            <a:spLocks noGrp="1" noChangeArrowheads="1"/>
          </p:cNvSpPr>
          <p:nvPr>
            <p:ph type="sldNum" sz="quarter" idx="12"/>
          </p:nvPr>
        </p:nvSpPr>
        <p:spPr>
          <a:ln/>
        </p:spPr>
        <p:txBody>
          <a:bodyPr/>
          <a:lstStyle>
            <a:lvl1pPr>
              <a:defRPr/>
            </a:lvl1pPr>
          </a:lstStyle>
          <a:p>
            <a:pPr>
              <a:defRPr/>
            </a:pPr>
            <a:fld id="{DC4BC3C8-BC8E-4692-98FC-278FABFC5F76}" type="slidenum">
              <a:rPr lang="en-US" altLang="en-US"/>
              <a:pPr>
                <a:defRPr/>
              </a:pPr>
              <a:t>‹#›</a:t>
            </a:fld>
            <a:endParaRPr lang="en-US" altLang="en-US"/>
          </a:p>
        </p:txBody>
      </p:sp>
    </p:spTree>
    <p:extLst>
      <p:ext uri="{BB962C8B-B14F-4D97-AF65-F5344CB8AC3E}">
        <p14:creationId xmlns:p14="http://schemas.microsoft.com/office/powerpoint/2010/main" val="155933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E0474E5-0475-4517-A35F-BFBEE6EE20A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C062EAF-4B33-4EA6-9730-00C733BC5E6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98A4A60-5947-44CE-A5AE-D98378D0162C}"/>
              </a:ext>
            </a:extLst>
          </p:cNvPr>
          <p:cNvSpPr>
            <a:spLocks noGrp="1" noChangeArrowheads="1"/>
          </p:cNvSpPr>
          <p:nvPr>
            <p:ph type="sldNum" sz="quarter" idx="12"/>
          </p:nvPr>
        </p:nvSpPr>
        <p:spPr>
          <a:ln/>
        </p:spPr>
        <p:txBody>
          <a:bodyPr/>
          <a:lstStyle>
            <a:lvl1pPr>
              <a:defRPr/>
            </a:lvl1pPr>
          </a:lstStyle>
          <a:p>
            <a:pPr>
              <a:defRPr/>
            </a:pPr>
            <a:fld id="{39BE5E12-8E7E-47C6-A17A-FA0B799CF19D}" type="slidenum">
              <a:rPr lang="en-US" altLang="en-US"/>
              <a:pPr>
                <a:defRPr/>
              </a:pPr>
              <a:t>‹#›</a:t>
            </a:fld>
            <a:endParaRPr lang="en-US" altLang="en-US"/>
          </a:p>
        </p:txBody>
      </p:sp>
    </p:spTree>
    <p:extLst>
      <p:ext uri="{BB962C8B-B14F-4D97-AF65-F5344CB8AC3E}">
        <p14:creationId xmlns:p14="http://schemas.microsoft.com/office/powerpoint/2010/main" val="13282008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8C0042-8BF0-4D74-8FBD-6C05DABF65D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8142540-080A-480B-82AA-8A69694C62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6747B1B-ED3C-40F4-AF4C-5564239201AA}"/>
              </a:ext>
            </a:extLst>
          </p:cNvPr>
          <p:cNvSpPr>
            <a:spLocks noGrp="1" noChangeArrowheads="1"/>
          </p:cNvSpPr>
          <p:nvPr>
            <p:ph type="sldNum" sz="quarter" idx="12"/>
          </p:nvPr>
        </p:nvSpPr>
        <p:spPr>
          <a:ln/>
        </p:spPr>
        <p:txBody>
          <a:bodyPr/>
          <a:lstStyle>
            <a:lvl1pPr>
              <a:defRPr/>
            </a:lvl1pPr>
          </a:lstStyle>
          <a:p>
            <a:pPr>
              <a:defRPr/>
            </a:pPr>
            <a:fld id="{9AA2BB25-69F0-4ABE-A182-30B83D6F4703}" type="slidenum">
              <a:rPr lang="en-US" altLang="en-US"/>
              <a:pPr>
                <a:defRPr/>
              </a:pPr>
              <a:t>‹#›</a:t>
            </a:fld>
            <a:endParaRPr lang="en-US" altLang="en-US"/>
          </a:p>
        </p:txBody>
      </p:sp>
    </p:spTree>
    <p:extLst>
      <p:ext uri="{BB962C8B-B14F-4D97-AF65-F5344CB8AC3E}">
        <p14:creationId xmlns:p14="http://schemas.microsoft.com/office/powerpoint/2010/main" val="38589719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6CE74E4-AAB4-45A0-9DF7-9A0CE3CEFF4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860E8D3-1327-4402-8DEC-52937BB10F8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C7BF200-5AAE-442C-9479-32D6A70B35D4}"/>
              </a:ext>
            </a:extLst>
          </p:cNvPr>
          <p:cNvSpPr>
            <a:spLocks noGrp="1" noChangeArrowheads="1"/>
          </p:cNvSpPr>
          <p:nvPr>
            <p:ph type="sldNum" sz="quarter" idx="12"/>
          </p:nvPr>
        </p:nvSpPr>
        <p:spPr>
          <a:ln/>
        </p:spPr>
        <p:txBody>
          <a:bodyPr/>
          <a:lstStyle>
            <a:lvl1pPr>
              <a:defRPr/>
            </a:lvl1pPr>
          </a:lstStyle>
          <a:p>
            <a:pPr>
              <a:defRPr/>
            </a:pPr>
            <a:fld id="{2A96D709-CAEC-4020-894C-FF43207DCCCF}" type="slidenum">
              <a:rPr lang="en-US" altLang="en-US"/>
              <a:pPr>
                <a:defRPr/>
              </a:pPr>
              <a:t>‹#›</a:t>
            </a:fld>
            <a:endParaRPr lang="en-US" altLang="en-US"/>
          </a:p>
        </p:txBody>
      </p:sp>
    </p:spTree>
    <p:extLst>
      <p:ext uri="{BB962C8B-B14F-4D97-AF65-F5344CB8AC3E}">
        <p14:creationId xmlns:p14="http://schemas.microsoft.com/office/powerpoint/2010/main" val="337406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0C11B3-D906-44CA-99E9-02E673999467}" type="datetimeFigureOut">
              <a:rPr lang="en-US" smtClean="0"/>
              <a:pPr/>
              <a:t>11/29/2021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0C11B3-D906-44CA-99E9-02E673999467}" type="datetimeFigureOut">
              <a:rPr lang="en-US" smtClean="0"/>
              <a:pPr/>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C11B3-D906-44CA-99E9-02E673999467}" type="datetimeFigureOut">
              <a:rPr lang="en-US" smtClean="0"/>
              <a:pPr/>
              <a:t>11/29/2021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0C11B3-D906-44CA-99E9-02E673999467}" type="datetimeFigureOut">
              <a:rPr lang="en-US" smtClean="0"/>
              <a:pPr/>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0C11B3-D906-44CA-99E9-02E673999467}" type="datetimeFigureOut">
              <a:rPr lang="en-US" smtClean="0"/>
              <a:pPr/>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image" Target="../media/image3.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4.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ags" Target="../tags/tag5.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1.jpe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C11B3-D906-44CA-99E9-02E673999467}" type="datetimeFigureOut">
              <a:rPr lang="en-US" smtClean="0"/>
              <a:pPr/>
              <a:t>11/29/2021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70D43-93E8-4AAC-ABC8-C6C6D0BA4F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1CBD241-E4A3-49D4-9C38-A00F7E5102D4}"/>
              </a:ext>
            </a:extLst>
          </p:cNvPr>
          <p:cNvSpPr>
            <a:spLocks noGrp="1" noChangeArrowheads="1"/>
          </p:cNvSpPr>
          <p:nvPr>
            <p:ph type="title"/>
            <p:custDataLst>
              <p:tags r:id="rId13"/>
            </p:custDataLst>
          </p:nvPr>
        </p:nvSpPr>
        <p:spPr bwMode="auto">
          <a:xfrm>
            <a:off x="2703513" y="274638"/>
            <a:ext cx="6316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8195" name="Rectangle 3">
            <a:extLst>
              <a:ext uri="{FF2B5EF4-FFF2-40B4-BE49-F238E27FC236}">
                <a16:creationId xmlns:a16="http://schemas.microsoft.com/office/drawing/2014/main" id="{4061EA57-07F9-497C-ACB9-777FE706D6B2}"/>
              </a:ext>
            </a:extLst>
          </p:cNvPr>
          <p:cNvSpPr>
            <a:spLocks noGrp="1" noChangeArrowheads="1"/>
          </p:cNvSpPr>
          <p:nvPr>
            <p:ph type="body" idx="1"/>
            <p:custDataLst>
              <p:tags r:id="rId14"/>
            </p:custDataLst>
          </p:nvPr>
        </p:nvSpPr>
        <p:spPr bwMode="auto">
          <a:xfrm>
            <a:off x="2693988" y="1600200"/>
            <a:ext cx="632618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4756" name="Rectangle 4">
            <a:extLst>
              <a:ext uri="{FF2B5EF4-FFF2-40B4-BE49-F238E27FC236}">
                <a16:creationId xmlns:a16="http://schemas.microsoft.com/office/drawing/2014/main" id="{FFD2394D-ED3A-4AFE-B351-AE715E8D176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Clr>
                <a:schemeClr val="tx1"/>
              </a:buClr>
              <a:defRPr sz="1400">
                <a:latin typeface="Arial" charset="0"/>
                <a:cs typeface="+mn-cs"/>
              </a:defRPr>
            </a:lvl1pPr>
          </a:lstStyle>
          <a:p>
            <a:pPr>
              <a:defRPr/>
            </a:pPr>
            <a:endParaRPr lang="en-US"/>
          </a:p>
        </p:txBody>
      </p:sp>
      <p:sp>
        <p:nvSpPr>
          <p:cNvPr id="74757" name="Rectangle 5">
            <a:extLst>
              <a:ext uri="{FF2B5EF4-FFF2-40B4-BE49-F238E27FC236}">
                <a16:creationId xmlns:a16="http://schemas.microsoft.com/office/drawing/2014/main" id="{A6BE92BF-36EA-40E1-B1A1-9A45CCA93EE7}"/>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Clr>
                <a:schemeClr val="tx1"/>
              </a:buClr>
              <a:defRPr sz="1400">
                <a:latin typeface="Arial" charset="0"/>
                <a:cs typeface="+mn-cs"/>
              </a:defRPr>
            </a:lvl1pPr>
          </a:lstStyle>
          <a:p>
            <a:pPr>
              <a:defRPr/>
            </a:pPr>
            <a:endParaRPr lang="en-US"/>
          </a:p>
        </p:txBody>
      </p:sp>
      <p:sp>
        <p:nvSpPr>
          <p:cNvPr id="74758" name="Rectangle 6">
            <a:extLst>
              <a:ext uri="{FF2B5EF4-FFF2-40B4-BE49-F238E27FC236}">
                <a16:creationId xmlns:a16="http://schemas.microsoft.com/office/drawing/2014/main" id="{B85D9F6F-163C-496D-9646-559FC804E041}"/>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Clr>
                <a:schemeClr val="tx1"/>
              </a:buClr>
              <a:defRPr sz="1400" smtClean="0"/>
            </a:lvl1pPr>
          </a:lstStyle>
          <a:p>
            <a:pPr>
              <a:defRPr/>
            </a:pPr>
            <a:fld id="{8987DA43-880A-44C9-9B0E-D07251517AB4}" type="slidenum">
              <a:rPr lang="en-US" altLang="en-US"/>
              <a:pPr>
                <a:defRPr/>
              </a:pPr>
              <a:t>‹#›</a:t>
            </a:fld>
            <a:endParaRPr lang="en-US" altLang="en-US"/>
          </a:p>
        </p:txBody>
      </p:sp>
    </p:spTree>
    <p:extLst>
      <p:ext uri="{BB962C8B-B14F-4D97-AF65-F5344CB8AC3E}">
        <p14:creationId xmlns:p14="http://schemas.microsoft.com/office/powerpoint/2010/main" val="18116499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buClr>
          <a:schemeClr val="tx1"/>
        </a:buClr>
        <a:defRPr sz="3200">
          <a:solidFill>
            <a:schemeClr val="tx1"/>
          </a:solidFill>
          <a:latin typeface="+mj-lt"/>
          <a:ea typeface="+mj-ea"/>
          <a:cs typeface="+mj-cs"/>
        </a:defRPr>
      </a:lvl1pPr>
      <a:lvl2pPr algn="l" rtl="0" eaLnBrk="0" fontAlgn="base" hangingPunct="0">
        <a:spcBef>
          <a:spcPct val="0"/>
        </a:spcBef>
        <a:spcAft>
          <a:spcPct val="0"/>
        </a:spcAft>
        <a:buClr>
          <a:schemeClr val="tx1"/>
        </a:buClr>
        <a:defRPr sz="3200">
          <a:solidFill>
            <a:schemeClr val="tx1"/>
          </a:solidFill>
          <a:latin typeface="Arial" charset="0"/>
          <a:cs typeface="Arial" charset="0"/>
        </a:defRPr>
      </a:lvl2pPr>
      <a:lvl3pPr algn="l" rtl="0" eaLnBrk="0" fontAlgn="base" hangingPunct="0">
        <a:spcBef>
          <a:spcPct val="0"/>
        </a:spcBef>
        <a:spcAft>
          <a:spcPct val="0"/>
        </a:spcAft>
        <a:buClr>
          <a:schemeClr val="tx1"/>
        </a:buClr>
        <a:defRPr sz="3200">
          <a:solidFill>
            <a:schemeClr val="tx1"/>
          </a:solidFill>
          <a:latin typeface="Arial" charset="0"/>
          <a:cs typeface="Arial" charset="0"/>
        </a:defRPr>
      </a:lvl3pPr>
      <a:lvl4pPr algn="l" rtl="0" eaLnBrk="0" fontAlgn="base" hangingPunct="0">
        <a:spcBef>
          <a:spcPct val="0"/>
        </a:spcBef>
        <a:spcAft>
          <a:spcPct val="0"/>
        </a:spcAft>
        <a:buClr>
          <a:schemeClr val="tx1"/>
        </a:buClr>
        <a:defRPr sz="3200">
          <a:solidFill>
            <a:schemeClr val="tx1"/>
          </a:solidFill>
          <a:latin typeface="Arial" charset="0"/>
          <a:cs typeface="Arial" charset="0"/>
        </a:defRPr>
      </a:lvl4pPr>
      <a:lvl5pPr algn="l" rtl="0" eaLnBrk="0" fontAlgn="base" hangingPunct="0">
        <a:spcBef>
          <a:spcPct val="0"/>
        </a:spcBef>
        <a:spcAft>
          <a:spcPct val="0"/>
        </a:spcAft>
        <a:buClr>
          <a:schemeClr val="tx1"/>
        </a:buClr>
        <a:defRPr sz="3200">
          <a:solidFill>
            <a:schemeClr val="tx1"/>
          </a:solidFill>
          <a:latin typeface="Arial" charset="0"/>
          <a:cs typeface="Arial" charset="0"/>
        </a:defRPr>
      </a:lvl5pPr>
      <a:lvl6pPr marL="457200" algn="l" rtl="0" fontAlgn="base">
        <a:spcBef>
          <a:spcPct val="0"/>
        </a:spcBef>
        <a:spcAft>
          <a:spcPct val="0"/>
        </a:spcAft>
        <a:buClr>
          <a:schemeClr val="tx1"/>
        </a:buClr>
        <a:defRPr sz="3200">
          <a:solidFill>
            <a:schemeClr val="tx1"/>
          </a:solidFill>
          <a:latin typeface="Arial" charset="0"/>
          <a:cs typeface="Arial" charset="0"/>
        </a:defRPr>
      </a:lvl6pPr>
      <a:lvl7pPr marL="914400" algn="l" rtl="0" fontAlgn="base">
        <a:spcBef>
          <a:spcPct val="0"/>
        </a:spcBef>
        <a:spcAft>
          <a:spcPct val="0"/>
        </a:spcAft>
        <a:buClr>
          <a:schemeClr val="tx1"/>
        </a:buClr>
        <a:defRPr sz="3200">
          <a:solidFill>
            <a:schemeClr val="tx1"/>
          </a:solidFill>
          <a:latin typeface="Arial" charset="0"/>
          <a:cs typeface="Arial" charset="0"/>
        </a:defRPr>
      </a:lvl7pPr>
      <a:lvl8pPr marL="1371600" algn="l" rtl="0" fontAlgn="base">
        <a:spcBef>
          <a:spcPct val="0"/>
        </a:spcBef>
        <a:spcAft>
          <a:spcPct val="0"/>
        </a:spcAft>
        <a:buClr>
          <a:schemeClr val="tx1"/>
        </a:buClr>
        <a:defRPr sz="3200">
          <a:solidFill>
            <a:schemeClr val="tx1"/>
          </a:solidFill>
          <a:latin typeface="Arial" charset="0"/>
          <a:cs typeface="Arial" charset="0"/>
        </a:defRPr>
      </a:lvl8pPr>
      <a:lvl9pPr marL="1828800" algn="l" rtl="0" fontAlgn="base">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24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2400">
          <a:solidFill>
            <a:schemeClr val="tx1"/>
          </a:solidFill>
          <a:latin typeface="+mn-lt"/>
          <a:cs typeface="+mn-cs"/>
        </a:defRPr>
      </a:lvl5pPr>
      <a:lvl6pPr marL="2514600" indent="-228600" algn="l" rtl="0" fontAlgn="base">
        <a:spcBef>
          <a:spcPct val="20000"/>
        </a:spcBef>
        <a:spcAft>
          <a:spcPct val="0"/>
        </a:spcAft>
        <a:buClr>
          <a:schemeClr val="tx1"/>
        </a:buClr>
        <a:buChar char="•"/>
        <a:defRPr sz="2400">
          <a:solidFill>
            <a:schemeClr val="tx1"/>
          </a:solidFill>
          <a:latin typeface="+mn-lt"/>
          <a:cs typeface="+mn-cs"/>
        </a:defRPr>
      </a:lvl6pPr>
      <a:lvl7pPr marL="2971800" indent="-228600" algn="l" rtl="0" fontAlgn="base">
        <a:spcBef>
          <a:spcPct val="20000"/>
        </a:spcBef>
        <a:spcAft>
          <a:spcPct val="0"/>
        </a:spcAft>
        <a:buClr>
          <a:schemeClr val="tx1"/>
        </a:buClr>
        <a:buChar char="•"/>
        <a:defRPr sz="2400">
          <a:solidFill>
            <a:schemeClr val="tx1"/>
          </a:solidFill>
          <a:latin typeface="+mn-lt"/>
          <a:cs typeface="+mn-cs"/>
        </a:defRPr>
      </a:lvl7pPr>
      <a:lvl8pPr marL="3429000" indent="-228600" algn="l" rtl="0" fontAlgn="base">
        <a:spcBef>
          <a:spcPct val="20000"/>
        </a:spcBef>
        <a:spcAft>
          <a:spcPct val="0"/>
        </a:spcAft>
        <a:buClr>
          <a:schemeClr val="tx1"/>
        </a:buClr>
        <a:buChar char="•"/>
        <a:defRPr sz="2400">
          <a:solidFill>
            <a:schemeClr val="tx1"/>
          </a:solidFill>
          <a:latin typeface="+mn-lt"/>
          <a:cs typeface="+mn-cs"/>
        </a:defRPr>
      </a:lvl8pPr>
      <a:lvl9pPr marL="3886200" indent="-228600" algn="l" rtl="0" fontAlgn="base">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78B3B96-D29A-4550-B2E3-AB1DBB5A9054}"/>
              </a:ext>
            </a:extLst>
          </p:cNvPr>
          <p:cNvSpPr>
            <a:spLocks noGrp="1" noChangeArrowheads="1"/>
          </p:cNvSpPr>
          <p:nvPr>
            <p:ph type="title"/>
            <p:custDataLst>
              <p:tags r:id="rId14"/>
            </p:custDataLst>
          </p:nvPr>
        </p:nvSpPr>
        <p:spPr bwMode="auto">
          <a:xfrm>
            <a:off x="2703513" y="274638"/>
            <a:ext cx="6316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099" name="Rectangle 3">
            <a:extLst>
              <a:ext uri="{FF2B5EF4-FFF2-40B4-BE49-F238E27FC236}">
                <a16:creationId xmlns:a16="http://schemas.microsoft.com/office/drawing/2014/main" id="{148C9C39-2DCC-426F-A5EE-ABCDCF4C56BE}"/>
              </a:ext>
            </a:extLst>
          </p:cNvPr>
          <p:cNvSpPr>
            <a:spLocks noGrp="1" noChangeArrowheads="1"/>
          </p:cNvSpPr>
          <p:nvPr>
            <p:ph type="body" idx="1"/>
            <p:custDataLst>
              <p:tags r:id="rId15"/>
            </p:custDataLst>
          </p:nvPr>
        </p:nvSpPr>
        <p:spPr bwMode="auto">
          <a:xfrm>
            <a:off x="2693988" y="1600200"/>
            <a:ext cx="632618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8916" name="Rectangle 4">
            <a:extLst>
              <a:ext uri="{FF2B5EF4-FFF2-40B4-BE49-F238E27FC236}">
                <a16:creationId xmlns:a16="http://schemas.microsoft.com/office/drawing/2014/main" id="{3A2FD93A-9F80-40DF-A37C-D68001D6B45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Clr>
                <a:schemeClr val="tx1"/>
              </a:buClr>
              <a:defRPr sz="1400">
                <a:latin typeface="Arial" charset="0"/>
                <a:cs typeface="+mn-cs"/>
              </a:defRPr>
            </a:lvl1pPr>
          </a:lstStyle>
          <a:p>
            <a:pPr>
              <a:defRPr/>
            </a:pPr>
            <a:endParaRPr lang="en-US"/>
          </a:p>
        </p:txBody>
      </p:sp>
      <p:sp>
        <p:nvSpPr>
          <p:cNvPr id="38917" name="Rectangle 5">
            <a:extLst>
              <a:ext uri="{FF2B5EF4-FFF2-40B4-BE49-F238E27FC236}">
                <a16:creationId xmlns:a16="http://schemas.microsoft.com/office/drawing/2014/main" id="{5E494557-6868-42A1-833F-F8EB196B3439}"/>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Clr>
                <a:schemeClr val="tx1"/>
              </a:buClr>
              <a:defRPr sz="1400">
                <a:latin typeface="Arial" charset="0"/>
                <a:cs typeface="+mn-cs"/>
              </a:defRPr>
            </a:lvl1pPr>
          </a:lstStyle>
          <a:p>
            <a:pPr>
              <a:defRPr/>
            </a:pPr>
            <a:endParaRPr lang="en-US"/>
          </a:p>
        </p:txBody>
      </p:sp>
      <p:sp>
        <p:nvSpPr>
          <p:cNvPr id="38918" name="Rectangle 6">
            <a:extLst>
              <a:ext uri="{FF2B5EF4-FFF2-40B4-BE49-F238E27FC236}">
                <a16:creationId xmlns:a16="http://schemas.microsoft.com/office/drawing/2014/main" id="{005AE506-6CF7-4A94-B986-B0B97F0E1F1B}"/>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Clr>
                <a:schemeClr val="tx1"/>
              </a:buClr>
              <a:defRPr sz="1400"/>
            </a:lvl1pPr>
          </a:lstStyle>
          <a:p>
            <a:pPr>
              <a:defRPr/>
            </a:pPr>
            <a:fld id="{4B6CBC48-111D-4BFD-82D0-3066565DF54A}" type="slidenum">
              <a:rPr lang="en-US" altLang="en-US"/>
              <a:pPr>
                <a:defRPr/>
              </a:pPr>
              <a:t>‹#›</a:t>
            </a:fld>
            <a:endParaRPr lang="en-US" altLang="en-US"/>
          </a:p>
        </p:txBody>
      </p:sp>
    </p:spTree>
    <p:extLst>
      <p:ext uri="{BB962C8B-B14F-4D97-AF65-F5344CB8AC3E}">
        <p14:creationId xmlns:p14="http://schemas.microsoft.com/office/powerpoint/2010/main" val="40545878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rtl="0" eaLnBrk="0" fontAlgn="base" hangingPunct="0">
        <a:spcBef>
          <a:spcPct val="0"/>
        </a:spcBef>
        <a:spcAft>
          <a:spcPct val="0"/>
        </a:spcAft>
        <a:buClr>
          <a:schemeClr val="tx1"/>
        </a:buClr>
        <a:defRPr sz="3200">
          <a:solidFill>
            <a:schemeClr val="tx1"/>
          </a:solidFill>
          <a:latin typeface="+mj-lt"/>
          <a:ea typeface="+mj-ea"/>
          <a:cs typeface="+mj-cs"/>
        </a:defRPr>
      </a:lvl1pPr>
      <a:lvl2pPr algn="l" rtl="0" eaLnBrk="0" fontAlgn="base" hangingPunct="0">
        <a:spcBef>
          <a:spcPct val="0"/>
        </a:spcBef>
        <a:spcAft>
          <a:spcPct val="0"/>
        </a:spcAft>
        <a:buClr>
          <a:schemeClr val="tx1"/>
        </a:buClr>
        <a:defRPr sz="3200">
          <a:solidFill>
            <a:schemeClr val="tx1"/>
          </a:solidFill>
          <a:latin typeface="Arial" charset="0"/>
          <a:cs typeface="Arial" charset="0"/>
        </a:defRPr>
      </a:lvl2pPr>
      <a:lvl3pPr algn="l" rtl="0" eaLnBrk="0" fontAlgn="base" hangingPunct="0">
        <a:spcBef>
          <a:spcPct val="0"/>
        </a:spcBef>
        <a:spcAft>
          <a:spcPct val="0"/>
        </a:spcAft>
        <a:buClr>
          <a:schemeClr val="tx1"/>
        </a:buClr>
        <a:defRPr sz="3200">
          <a:solidFill>
            <a:schemeClr val="tx1"/>
          </a:solidFill>
          <a:latin typeface="Arial" charset="0"/>
          <a:cs typeface="Arial" charset="0"/>
        </a:defRPr>
      </a:lvl3pPr>
      <a:lvl4pPr algn="l" rtl="0" eaLnBrk="0" fontAlgn="base" hangingPunct="0">
        <a:spcBef>
          <a:spcPct val="0"/>
        </a:spcBef>
        <a:spcAft>
          <a:spcPct val="0"/>
        </a:spcAft>
        <a:buClr>
          <a:schemeClr val="tx1"/>
        </a:buClr>
        <a:defRPr sz="3200">
          <a:solidFill>
            <a:schemeClr val="tx1"/>
          </a:solidFill>
          <a:latin typeface="Arial" charset="0"/>
          <a:cs typeface="Arial" charset="0"/>
        </a:defRPr>
      </a:lvl4pPr>
      <a:lvl5pPr algn="l" rtl="0" eaLnBrk="0" fontAlgn="base" hangingPunct="0">
        <a:spcBef>
          <a:spcPct val="0"/>
        </a:spcBef>
        <a:spcAft>
          <a:spcPct val="0"/>
        </a:spcAft>
        <a:buClr>
          <a:schemeClr val="tx1"/>
        </a:buClr>
        <a:defRPr sz="3200">
          <a:solidFill>
            <a:schemeClr val="tx1"/>
          </a:solidFill>
          <a:latin typeface="Arial" charset="0"/>
          <a:cs typeface="Arial" charset="0"/>
        </a:defRPr>
      </a:lvl5pPr>
      <a:lvl6pPr marL="457200" algn="l" rtl="0" fontAlgn="base">
        <a:spcBef>
          <a:spcPct val="0"/>
        </a:spcBef>
        <a:spcAft>
          <a:spcPct val="0"/>
        </a:spcAft>
        <a:buClr>
          <a:schemeClr val="tx1"/>
        </a:buClr>
        <a:defRPr sz="3200">
          <a:solidFill>
            <a:schemeClr val="tx1"/>
          </a:solidFill>
          <a:latin typeface="Arial" charset="0"/>
          <a:cs typeface="Arial" charset="0"/>
        </a:defRPr>
      </a:lvl6pPr>
      <a:lvl7pPr marL="914400" algn="l" rtl="0" fontAlgn="base">
        <a:spcBef>
          <a:spcPct val="0"/>
        </a:spcBef>
        <a:spcAft>
          <a:spcPct val="0"/>
        </a:spcAft>
        <a:buClr>
          <a:schemeClr val="tx1"/>
        </a:buClr>
        <a:defRPr sz="3200">
          <a:solidFill>
            <a:schemeClr val="tx1"/>
          </a:solidFill>
          <a:latin typeface="Arial" charset="0"/>
          <a:cs typeface="Arial" charset="0"/>
        </a:defRPr>
      </a:lvl7pPr>
      <a:lvl8pPr marL="1371600" algn="l" rtl="0" fontAlgn="base">
        <a:spcBef>
          <a:spcPct val="0"/>
        </a:spcBef>
        <a:spcAft>
          <a:spcPct val="0"/>
        </a:spcAft>
        <a:buClr>
          <a:schemeClr val="tx1"/>
        </a:buClr>
        <a:defRPr sz="3200">
          <a:solidFill>
            <a:schemeClr val="tx1"/>
          </a:solidFill>
          <a:latin typeface="Arial" charset="0"/>
          <a:cs typeface="Arial" charset="0"/>
        </a:defRPr>
      </a:lvl8pPr>
      <a:lvl9pPr marL="1828800" algn="l" rtl="0" fontAlgn="base">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24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2400">
          <a:solidFill>
            <a:schemeClr val="tx1"/>
          </a:solidFill>
          <a:latin typeface="+mn-lt"/>
          <a:cs typeface="+mn-cs"/>
        </a:defRPr>
      </a:lvl5pPr>
      <a:lvl6pPr marL="2514600" indent="-228600" algn="l" rtl="0" fontAlgn="base">
        <a:spcBef>
          <a:spcPct val="20000"/>
        </a:spcBef>
        <a:spcAft>
          <a:spcPct val="0"/>
        </a:spcAft>
        <a:buClr>
          <a:schemeClr val="tx1"/>
        </a:buClr>
        <a:buChar char="•"/>
        <a:defRPr sz="2400">
          <a:solidFill>
            <a:schemeClr val="tx1"/>
          </a:solidFill>
          <a:latin typeface="+mn-lt"/>
          <a:cs typeface="+mn-cs"/>
        </a:defRPr>
      </a:lvl6pPr>
      <a:lvl7pPr marL="2971800" indent="-228600" algn="l" rtl="0" fontAlgn="base">
        <a:spcBef>
          <a:spcPct val="20000"/>
        </a:spcBef>
        <a:spcAft>
          <a:spcPct val="0"/>
        </a:spcAft>
        <a:buClr>
          <a:schemeClr val="tx1"/>
        </a:buClr>
        <a:buChar char="•"/>
        <a:defRPr sz="2400">
          <a:solidFill>
            <a:schemeClr val="tx1"/>
          </a:solidFill>
          <a:latin typeface="+mn-lt"/>
          <a:cs typeface="+mn-cs"/>
        </a:defRPr>
      </a:lvl7pPr>
      <a:lvl8pPr marL="3429000" indent="-228600" algn="l" rtl="0" fontAlgn="base">
        <a:spcBef>
          <a:spcPct val="20000"/>
        </a:spcBef>
        <a:spcAft>
          <a:spcPct val="0"/>
        </a:spcAft>
        <a:buClr>
          <a:schemeClr val="tx1"/>
        </a:buClr>
        <a:buChar char="•"/>
        <a:defRPr sz="2400">
          <a:solidFill>
            <a:schemeClr val="tx1"/>
          </a:solidFill>
          <a:latin typeface="+mn-lt"/>
          <a:cs typeface="+mn-cs"/>
        </a:defRPr>
      </a:lvl8pPr>
      <a:lvl9pPr marL="3886200" indent="-228600" algn="l" rtl="0" fontAlgn="base">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E2E00DD-5164-4397-95EF-761356855D79}"/>
              </a:ext>
            </a:extLst>
          </p:cNvPr>
          <p:cNvSpPr>
            <a:spLocks noGrp="1" noChangeArrowheads="1"/>
          </p:cNvSpPr>
          <p:nvPr>
            <p:ph type="title"/>
            <p:custDataLst>
              <p:tags r:id="rId13"/>
            </p:custDataLst>
          </p:nvPr>
        </p:nvSpPr>
        <p:spPr bwMode="auto">
          <a:xfrm>
            <a:off x="2703513" y="274638"/>
            <a:ext cx="6316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8195" name="Rectangle 3">
            <a:extLst>
              <a:ext uri="{FF2B5EF4-FFF2-40B4-BE49-F238E27FC236}">
                <a16:creationId xmlns:a16="http://schemas.microsoft.com/office/drawing/2014/main" id="{9B4F7CB2-F796-4DDD-B8B8-B2E03EC092B6}"/>
              </a:ext>
            </a:extLst>
          </p:cNvPr>
          <p:cNvSpPr>
            <a:spLocks noGrp="1" noChangeArrowheads="1"/>
          </p:cNvSpPr>
          <p:nvPr>
            <p:ph type="body" idx="1"/>
            <p:custDataLst>
              <p:tags r:id="rId14"/>
            </p:custDataLst>
          </p:nvPr>
        </p:nvSpPr>
        <p:spPr bwMode="auto">
          <a:xfrm>
            <a:off x="2693988" y="1600200"/>
            <a:ext cx="632618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4756" name="Rectangle 4">
            <a:extLst>
              <a:ext uri="{FF2B5EF4-FFF2-40B4-BE49-F238E27FC236}">
                <a16:creationId xmlns:a16="http://schemas.microsoft.com/office/drawing/2014/main" id="{FFD2394D-ED3A-4AFE-B351-AE715E8D176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Clr>
                <a:schemeClr val="tx1"/>
              </a:buClr>
              <a:defRPr sz="1400">
                <a:latin typeface="Arial" charset="0"/>
                <a:cs typeface="+mn-cs"/>
              </a:defRPr>
            </a:lvl1pPr>
          </a:lstStyle>
          <a:p>
            <a:pPr>
              <a:defRPr/>
            </a:pPr>
            <a:endParaRPr lang="en-US"/>
          </a:p>
        </p:txBody>
      </p:sp>
      <p:sp>
        <p:nvSpPr>
          <p:cNvPr id="74757" name="Rectangle 5">
            <a:extLst>
              <a:ext uri="{FF2B5EF4-FFF2-40B4-BE49-F238E27FC236}">
                <a16:creationId xmlns:a16="http://schemas.microsoft.com/office/drawing/2014/main" id="{A6BE92BF-36EA-40E1-B1A1-9A45CCA93EE7}"/>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Clr>
                <a:schemeClr val="tx1"/>
              </a:buClr>
              <a:defRPr sz="1400">
                <a:latin typeface="Arial" charset="0"/>
                <a:cs typeface="+mn-cs"/>
              </a:defRPr>
            </a:lvl1pPr>
          </a:lstStyle>
          <a:p>
            <a:pPr>
              <a:defRPr/>
            </a:pPr>
            <a:endParaRPr lang="en-US"/>
          </a:p>
        </p:txBody>
      </p:sp>
      <p:sp>
        <p:nvSpPr>
          <p:cNvPr id="74758" name="Rectangle 6">
            <a:extLst>
              <a:ext uri="{FF2B5EF4-FFF2-40B4-BE49-F238E27FC236}">
                <a16:creationId xmlns:a16="http://schemas.microsoft.com/office/drawing/2014/main" id="{B85D9F6F-163C-496D-9646-559FC804E041}"/>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Clr>
                <a:schemeClr val="tx1"/>
              </a:buClr>
              <a:defRPr sz="1400"/>
            </a:lvl1pPr>
          </a:lstStyle>
          <a:p>
            <a:pPr>
              <a:defRPr/>
            </a:pPr>
            <a:fld id="{4D944125-77F0-427A-95BF-B96CF541A438}" type="slidenum">
              <a:rPr lang="en-US" altLang="en-US"/>
              <a:pPr>
                <a:defRPr/>
              </a:pPr>
              <a:t>‹#›</a:t>
            </a:fld>
            <a:endParaRPr lang="en-US" altLang="en-US"/>
          </a:p>
        </p:txBody>
      </p:sp>
    </p:spTree>
    <p:extLst>
      <p:ext uri="{BB962C8B-B14F-4D97-AF65-F5344CB8AC3E}">
        <p14:creationId xmlns:p14="http://schemas.microsoft.com/office/powerpoint/2010/main" val="353151539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rtl="0" eaLnBrk="0" fontAlgn="base" hangingPunct="0">
        <a:spcBef>
          <a:spcPct val="0"/>
        </a:spcBef>
        <a:spcAft>
          <a:spcPct val="0"/>
        </a:spcAft>
        <a:buClr>
          <a:schemeClr val="tx1"/>
        </a:buClr>
        <a:defRPr sz="3200">
          <a:solidFill>
            <a:schemeClr val="tx1"/>
          </a:solidFill>
          <a:latin typeface="+mj-lt"/>
          <a:ea typeface="+mj-ea"/>
          <a:cs typeface="+mj-cs"/>
        </a:defRPr>
      </a:lvl1pPr>
      <a:lvl2pPr algn="l" rtl="0" eaLnBrk="0" fontAlgn="base" hangingPunct="0">
        <a:spcBef>
          <a:spcPct val="0"/>
        </a:spcBef>
        <a:spcAft>
          <a:spcPct val="0"/>
        </a:spcAft>
        <a:buClr>
          <a:schemeClr val="tx1"/>
        </a:buClr>
        <a:defRPr sz="3200">
          <a:solidFill>
            <a:schemeClr val="tx1"/>
          </a:solidFill>
          <a:latin typeface="Arial" charset="0"/>
          <a:cs typeface="Arial" charset="0"/>
        </a:defRPr>
      </a:lvl2pPr>
      <a:lvl3pPr algn="l" rtl="0" eaLnBrk="0" fontAlgn="base" hangingPunct="0">
        <a:spcBef>
          <a:spcPct val="0"/>
        </a:spcBef>
        <a:spcAft>
          <a:spcPct val="0"/>
        </a:spcAft>
        <a:buClr>
          <a:schemeClr val="tx1"/>
        </a:buClr>
        <a:defRPr sz="3200">
          <a:solidFill>
            <a:schemeClr val="tx1"/>
          </a:solidFill>
          <a:latin typeface="Arial" charset="0"/>
          <a:cs typeface="Arial" charset="0"/>
        </a:defRPr>
      </a:lvl3pPr>
      <a:lvl4pPr algn="l" rtl="0" eaLnBrk="0" fontAlgn="base" hangingPunct="0">
        <a:spcBef>
          <a:spcPct val="0"/>
        </a:spcBef>
        <a:spcAft>
          <a:spcPct val="0"/>
        </a:spcAft>
        <a:buClr>
          <a:schemeClr val="tx1"/>
        </a:buClr>
        <a:defRPr sz="3200">
          <a:solidFill>
            <a:schemeClr val="tx1"/>
          </a:solidFill>
          <a:latin typeface="Arial" charset="0"/>
          <a:cs typeface="Arial" charset="0"/>
        </a:defRPr>
      </a:lvl4pPr>
      <a:lvl5pPr algn="l" rtl="0" eaLnBrk="0" fontAlgn="base" hangingPunct="0">
        <a:spcBef>
          <a:spcPct val="0"/>
        </a:spcBef>
        <a:spcAft>
          <a:spcPct val="0"/>
        </a:spcAft>
        <a:buClr>
          <a:schemeClr val="tx1"/>
        </a:buClr>
        <a:defRPr sz="3200">
          <a:solidFill>
            <a:schemeClr val="tx1"/>
          </a:solidFill>
          <a:latin typeface="Arial" charset="0"/>
          <a:cs typeface="Arial" charset="0"/>
        </a:defRPr>
      </a:lvl5pPr>
      <a:lvl6pPr marL="457200" algn="l" rtl="0" fontAlgn="base">
        <a:spcBef>
          <a:spcPct val="0"/>
        </a:spcBef>
        <a:spcAft>
          <a:spcPct val="0"/>
        </a:spcAft>
        <a:buClr>
          <a:schemeClr val="tx1"/>
        </a:buClr>
        <a:defRPr sz="3200">
          <a:solidFill>
            <a:schemeClr val="tx1"/>
          </a:solidFill>
          <a:latin typeface="Arial" charset="0"/>
          <a:cs typeface="Arial" charset="0"/>
        </a:defRPr>
      </a:lvl6pPr>
      <a:lvl7pPr marL="914400" algn="l" rtl="0" fontAlgn="base">
        <a:spcBef>
          <a:spcPct val="0"/>
        </a:spcBef>
        <a:spcAft>
          <a:spcPct val="0"/>
        </a:spcAft>
        <a:buClr>
          <a:schemeClr val="tx1"/>
        </a:buClr>
        <a:defRPr sz="3200">
          <a:solidFill>
            <a:schemeClr val="tx1"/>
          </a:solidFill>
          <a:latin typeface="Arial" charset="0"/>
          <a:cs typeface="Arial" charset="0"/>
        </a:defRPr>
      </a:lvl7pPr>
      <a:lvl8pPr marL="1371600" algn="l" rtl="0" fontAlgn="base">
        <a:spcBef>
          <a:spcPct val="0"/>
        </a:spcBef>
        <a:spcAft>
          <a:spcPct val="0"/>
        </a:spcAft>
        <a:buClr>
          <a:schemeClr val="tx1"/>
        </a:buClr>
        <a:defRPr sz="3200">
          <a:solidFill>
            <a:schemeClr val="tx1"/>
          </a:solidFill>
          <a:latin typeface="Arial" charset="0"/>
          <a:cs typeface="Arial" charset="0"/>
        </a:defRPr>
      </a:lvl8pPr>
      <a:lvl9pPr marL="1828800" algn="l" rtl="0" fontAlgn="base">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24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2400">
          <a:solidFill>
            <a:schemeClr val="tx1"/>
          </a:solidFill>
          <a:latin typeface="+mn-lt"/>
          <a:cs typeface="+mn-cs"/>
        </a:defRPr>
      </a:lvl5pPr>
      <a:lvl6pPr marL="2514600" indent="-228600" algn="l" rtl="0" fontAlgn="base">
        <a:spcBef>
          <a:spcPct val="20000"/>
        </a:spcBef>
        <a:spcAft>
          <a:spcPct val="0"/>
        </a:spcAft>
        <a:buClr>
          <a:schemeClr val="tx1"/>
        </a:buClr>
        <a:buChar char="•"/>
        <a:defRPr sz="2400">
          <a:solidFill>
            <a:schemeClr val="tx1"/>
          </a:solidFill>
          <a:latin typeface="+mn-lt"/>
          <a:cs typeface="+mn-cs"/>
        </a:defRPr>
      </a:lvl6pPr>
      <a:lvl7pPr marL="2971800" indent="-228600" algn="l" rtl="0" fontAlgn="base">
        <a:spcBef>
          <a:spcPct val="20000"/>
        </a:spcBef>
        <a:spcAft>
          <a:spcPct val="0"/>
        </a:spcAft>
        <a:buClr>
          <a:schemeClr val="tx1"/>
        </a:buClr>
        <a:buChar char="•"/>
        <a:defRPr sz="2400">
          <a:solidFill>
            <a:schemeClr val="tx1"/>
          </a:solidFill>
          <a:latin typeface="+mn-lt"/>
          <a:cs typeface="+mn-cs"/>
        </a:defRPr>
      </a:lvl7pPr>
      <a:lvl8pPr marL="3429000" indent="-228600" algn="l" rtl="0" fontAlgn="base">
        <a:spcBef>
          <a:spcPct val="20000"/>
        </a:spcBef>
        <a:spcAft>
          <a:spcPct val="0"/>
        </a:spcAft>
        <a:buClr>
          <a:schemeClr val="tx1"/>
        </a:buClr>
        <a:buChar char="•"/>
        <a:defRPr sz="2400">
          <a:solidFill>
            <a:schemeClr val="tx1"/>
          </a:solidFill>
          <a:latin typeface="+mn-lt"/>
          <a:cs typeface="+mn-cs"/>
        </a:defRPr>
      </a:lvl8pPr>
      <a:lvl9pPr marL="3886200" indent="-228600" algn="l" rtl="0" fontAlgn="base">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2770" name="Picture 2" descr="Copy of Rose">
            <a:extLst>
              <a:ext uri="{FF2B5EF4-FFF2-40B4-BE49-F238E27FC236}">
                <a16:creationId xmlns:a16="http://schemas.microsoft.com/office/drawing/2014/main" id="{296FC464-0D9F-46FA-9CDE-A9D8B9C54A5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905000"/>
            <a:ext cx="15128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3" descr="Copy of Rose">
            <a:extLst>
              <a:ext uri="{FF2B5EF4-FFF2-40B4-BE49-F238E27FC236}">
                <a16:creationId xmlns:a16="http://schemas.microsoft.com/office/drawing/2014/main" id="{D2118067-6B99-45D7-8B91-82CFBE0334C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76400"/>
            <a:ext cx="14827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4" descr="Welcome[1]">
            <a:extLst>
              <a:ext uri="{FF2B5EF4-FFF2-40B4-BE49-F238E27FC236}">
                <a16:creationId xmlns:a16="http://schemas.microsoft.com/office/drawing/2014/main" id="{9CC278C6-19B7-4DCB-9AD0-BF44D1EA1B7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95800"/>
            <a:ext cx="759142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2" descr="Copy of Rose">
            <a:extLst>
              <a:ext uri="{FF2B5EF4-FFF2-40B4-BE49-F238E27FC236}">
                <a16:creationId xmlns:a16="http://schemas.microsoft.com/office/drawing/2014/main" id="{A95576F6-E453-47B0-B591-F9F64844D8D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15128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2" descr="Copy of Rose">
            <a:extLst>
              <a:ext uri="{FF2B5EF4-FFF2-40B4-BE49-F238E27FC236}">
                <a16:creationId xmlns:a16="http://schemas.microsoft.com/office/drawing/2014/main" id="{FDE6A3D4-72D8-4D41-896A-C0F6A01222C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8600"/>
            <a:ext cx="15128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International Audit and Assurance Standards Board(IAASB)</a:t>
            </a:r>
            <a:br>
              <a:rPr lang="en-US" b="1" dirty="0"/>
            </a:br>
            <a:endParaRPr lang="en-US" b="1" dirty="0"/>
          </a:p>
        </p:txBody>
      </p:sp>
      <p:sp>
        <p:nvSpPr>
          <p:cNvPr id="3" name="Content Placeholder 2"/>
          <p:cNvSpPr>
            <a:spLocks noGrp="1"/>
          </p:cNvSpPr>
          <p:nvPr>
            <p:ph idx="1"/>
          </p:nvPr>
        </p:nvSpPr>
        <p:spPr/>
        <p:txBody>
          <a:bodyPr>
            <a:normAutofit/>
          </a:bodyPr>
          <a:lstStyle/>
          <a:p>
            <a:pPr algn="just">
              <a:buNone/>
            </a:pPr>
            <a:r>
              <a:rPr lang="en-US" sz="4000" dirty="0"/>
              <a:t>   Giving assurance means: offering an opinion about specific information so the users of that information are able to make </a:t>
            </a:r>
            <a:r>
              <a:rPr lang="en-US" sz="4000" b="1" dirty="0"/>
              <a:t>confident decisions </a:t>
            </a:r>
            <a:r>
              <a:rPr lang="en-US" sz="4000" dirty="0"/>
              <a:t>knowing that the </a:t>
            </a:r>
            <a:r>
              <a:rPr lang="en-US" sz="4000" b="1" dirty="0"/>
              <a:t>risk</a:t>
            </a:r>
            <a:r>
              <a:rPr lang="en-US" sz="4000" dirty="0"/>
              <a:t> of the information being 'incorrect' is </a:t>
            </a:r>
            <a:r>
              <a:rPr lang="en-US" sz="4000" b="1" dirty="0"/>
              <a:t>reduced.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772400" cy="1470025"/>
          </a:xfrm>
        </p:spPr>
        <p:txBody>
          <a:bodyPr>
            <a:normAutofit/>
          </a:bodyPr>
          <a:lstStyle/>
          <a:p>
            <a:r>
              <a:rPr lang="en-US" dirty="0"/>
              <a:t>Elements of an Assurance Engagement</a:t>
            </a:r>
          </a:p>
        </p:txBody>
      </p:sp>
      <p:sp>
        <p:nvSpPr>
          <p:cNvPr id="3" name="Subtitle 2"/>
          <p:cNvSpPr>
            <a:spLocks noGrp="1"/>
          </p:cNvSpPr>
          <p:nvPr>
            <p:ph type="subTitle" idx="1"/>
          </p:nvPr>
        </p:nvSpPr>
        <p:spPr>
          <a:xfrm>
            <a:off x="457200" y="2209800"/>
            <a:ext cx="7924800" cy="4038600"/>
          </a:xfrm>
        </p:spPr>
        <p:txBody>
          <a:bodyPr>
            <a:normAutofit fontScale="92500" lnSpcReduction="10000"/>
          </a:bodyPr>
          <a:lstStyle/>
          <a:p>
            <a:pPr algn="just"/>
            <a:r>
              <a:rPr lang="en-US" dirty="0">
                <a:solidFill>
                  <a:schemeClr val="tx1"/>
                </a:solidFill>
              </a:rPr>
              <a:t>• A </a:t>
            </a:r>
            <a:r>
              <a:rPr lang="en-US" b="1" dirty="0">
                <a:solidFill>
                  <a:schemeClr val="tx1"/>
                </a:solidFill>
              </a:rPr>
              <a:t>three party </a:t>
            </a:r>
            <a:r>
              <a:rPr lang="en-US" dirty="0">
                <a:solidFill>
                  <a:schemeClr val="tx1"/>
                </a:solidFill>
              </a:rPr>
              <a:t>relationship involving a practitioner, a responsible party, and intended users</a:t>
            </a:r>
          </a:p>
          <a:p>
            <a:pPr algn="just"/>
            <a:r>
              <a:rPr lang="en-US" dirty="0">
                <a:solidFill>
                  <a:schemeClr val="tx1"/>
                </a:solidFill>
              </a:rPr>
              <a:t>• An appropriate </a:t>
            </a:r>
            <a:r>
              <a:rPr lang="en-US" b="1" dirty="0">
                <a:solidFill>
                  <a:schemeClr val="tx1"/>
                </a:solidFill>
              </a:rPr>
              <a:t>subject matter</a:t>
            </a:r>
          </a:p>
          <a:p>
            <a:pPr algn="just"/>
            <a:r>
              <a:rPr lang="en-US" dirty="0">
                <a:solidFill>
                  <a:schemeClr val="tx1"/>
                </a:solidFill>
              </a:rPr>
              <a:t>• </a:t>
            </a:r>
            <a:r>
              <a:rPr lang="en-US" b="1" dirty="0">
                <a:solidFill>
                  <a:schemeClr val="tx1"/>
                </a:solidFill>
              </a:rPr>
              <a:t>Suitable criteria</a:t>
            </a:r>
          </a:p>
          <a:p>
            <a:pPr algn="just"/>
            <a:r>
              <a:rPr lang="en-US" dirty="0">
                <a:solidFill>
                  <a:schemeClr val="tx1"/>
                </a:solidFill>
              </a:rPr>
              <a:t>• Sufficient appropriate</a:t>
            </a:r>
            <a:r>
              <a:rPr lang="en-US" b="1" dirty="0">
                <a:solidFill>
                  <a:schemeClr val="tx1"/>
                </a:solidFill>
              </a:rPr>
              <a:t> evidence</a:t>
            </a:r>
          </a:p>
          <a:p>
            <a:pPr algn="just"/>
            <a:r>
              <a:rPr lang="en-US" dirty="0">
                <a:solidFill>
                  <a:schemeClr val="tx1"/>
                </a:solidFill>
              </a:rPr>
              <a:t>•A written assurance </a:t>
            </a:r>
            <a:r>
              <a:rPr lang="en-US" b="1" dirty="0">
                <a:solidFill>
                  <a:schemeClr val="tx1"/>
                </a:solidFill>
              </a:rPr>
              <a:t>report</a:t>
            </a:r>
            <a:r>
              <a:rPr lang="en-US" dirty="0">
                <a:solidFill>
                  <a:schemeClr val="tx1"/>
                </a:solidFill>
              </a:rPr>
              <a:t> in the form appropriate</a:t>
            </a:r>
          </a:p>
        </p:txBody>
      </p:sp>
      <p:sp>
        <p:nvSpPr>
          <p:cNvPr id="4" name="Flowchart: Document 3"/>
          <p:cNvSpPr/>
          <p:nvPr/>
        </p:nvSpPr>
        <p:spPr>
          <a:xfrm>
            <a:off x="1143000" y="762000"/>
            <a:ext cx="304800" cy="304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Party Relationship</a:t>
            </a:r>
          </a:p>
        </p:txBody>
      </p:sp>
      <p:sp>
        <p:nvSpPr>
          <p:cNvPr id="3" name="Content Placeholder 2"/>
          <p:cNvSpPr>
            <a:spLocks noGrp="1"/>
          </p:cNvSpPr>
          <p:nvPr>
            <p:ph idx="1"/>
          </p:nvPr>
        </p:nvSpPr>
        <p:spPr/>
        <p:txBody>
          <a:bodyPr>
            <a:normAutofit fontScale="92500"/>
          </a:bodyPr>
          <a:lstStyle/>
          <a:p>
            <a:pPr>
              <a:buNone/>
            </a:pPr>
            <a:r>
              <a:rPr lang="en-US" dirty="0"/>
              <a:t>• </a:t>
            </a:r>
            <a:r>
              <a:rPr lang="en-US" b="1" dirty="0"/>
              <a:t>Practitioner</a:t>
            </a:r>
            <a:r>
              <a:rPr lang="en-US" dirty="0"/>
              <a:t>: for example an auditor. Responsible for determining the nature, timing and extent of procedures and must pursue doubts and queries</a:t>
            </a:r>
          </a:p>
          <a:p>
            <a:pPr>
              <a:buNone/>
            </a:pPr>
            <a:r>
              <a:rPr lang="en-US" dirty="0"/>
              <a:t>• </a:t>
            </a:r>
            <a:r>
              <a:rPr lang="en-US" b="1" dirty="0"/>
              <a:t>A responsible party</a:t>
            </a:r>
            <a:r>
              <a:rPr lang="en-US" dirty="0"/>
              <a:t>: the person responsible for the information and assertions</a:t>
            </a:r>
          </a:p>
          <a:p>
            <a:pPr>
              <a:buNone/>
            </a:pPr>
            <a:r>
              <a:rPr lang="en-US" dirty="0"/>
              <a:t>• </a:t>
            </a:r>
            <a:r>
              <a:rPr lang="en-US" b="1" dirty="0"/>
              <a:t>The intended users</a:t>
            </a:r>
            <a:r>
              <a:rPr lang="en-US" dirty="0"/>
              <a:t>: the person(s) for whom the practitioner prepares the assurance report. The responsible party can be one of the intended users.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686800" cy="6247864"/>
          </a:xfrm>
          <a:prstGeom prst="rect">
            <a:avLst/>
          </a:prstGeom>
        </p:spPr>
        <p:txBody>
          <a:bodyPr wrap="square">
            <a:spAutoFit/>
          </a:bodyPr>
          <a:lstStyle/>
          <a:p>
            <a:pPr algn="ctr"/>
            <a:r>
              <a:rPr lang="en-US" sz="4000" b="1" dirty="0"/>
              <a:t>Subject matter</a:t>
            </a:r>
          </a:p>
          <a:p>
            <a:r>
              <a:rPr lang="en-US" sz="3600" dirty="0"/>
              <a:t>Many types:</a:t>
            </a:r>
          </a:p>
          <a:p>
            <a:r>
              <a:rPr lang="en-US" sz="3600" dirty="0"/>
              <a:t>• </a:t>
            </a:r>
            <a:r>
              <a:rPr lang="en-US" sz="3600" b="1" dirty="0"/>
              <a:t>Financial</a:t>
            </a:r>
            <a:r>
              <a:rPr lang="en-US" sz="3600" dirty="0"/>
              <a:t> performance</a:t>
            </a:r>
          </a:p>
          <a:p>
            <a:r>
              <a:rPr lang="en-US" sz="3600" dirty="0"/>
              <a:t>• </a:t>
            </a:r>
            <a:r>
              <a:rPr lang="en-US" sz="3600" b="1" dirty="0"/>
              <a:t>Non-financial</a:t>
            </a:r>
            <a:r>
              <a:rPr lang="en-US" sz="3600" dirty="0"/>
              <a:t> performance e.g. the key indicators of efficiency and effectiveness.</a:t>
            </a:r>
          </a:p>
          <a:p>
            <a:r>
              <a:rPr lang="en-US" sz="3600" dirty="0"/>
              <a:t>• Physical characteristics e.g. capacity of a facility.</a:t>
            </a:r>
          </a:p>
          <a:p>
            <a:r>
              <a:rPr lang="en-US" sz="3600" dirty="0"/>
              <a:t>• Systems and processes e.g. an entity’s internal control or IT system</a:t>
            </a:r>
          </a:p>
          <a:p>
            <a:r>
              <a:rPr lang="en-US" sz="3600" dirty="0"/>
              <a:t>• </a:t>
            </a:r>
            <a:r>
              <a:rPr lang="en-US" sz="3600" dirty="0" err="1"/>
              <a:t>Behaviour</a:t>
            </a:r>
            <a:r>
              <a:rPr lang="en-US" sz="3600" dirty="0"/>
              <a:t> e.g.- corporate governance, compliance with regulation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458200" cy="6063198"/>
          </a:xfrm>
          <a:prstGeom prst="rect">
            <a:avLst/>
          </a:prstGeom>
        </p:spPr>
        <p:txBody>
          <a:bodyPr wrap="square">
            <a:spAutoFit/>
          </a:bodyPr>
          <a:lstStyle/>
          <a:p>
            <a:pPr algn="ctr"/>
            <a:r>
              <a:rPr lang="en-US" sz="3600" b="1" dirty="0"/>
              <a:t>Suitable Criteria</a:t>
            </a:r>
            <a:endParaRPr lang="en-US" sz="3200" b="1" dirty="0"/>
          </a:p>
          <a:p>
            <a:pPr algn="just"/>
            <a:r>
              <a:rPr lang="en-US" sz="3200" dirty="0"/>
              <a:t>Criteria are the benchmarks used to evaluate or</a:t>
            </a:r>
          </a:p>
          <a:p>
            <a:pPr algn="just"/>
            <a:r>
              <a:rPr lang="en-US" sz="3200" dirty="0"/>
              <a:t>measure the subject matter. Without the frame of reference provided by suitable criteria, any conclusion is open to individual interpretation and misunderstanding.</a:t>
            </a:r>
          </a:p>
          <a:p>
            <a:pPr algn="just"/>
            <a:r>
              <a:rPr lang="en-US" sz="3200" dirty="0"/>
              <a:t>Examples:</a:t>
            </a:r>
          </a:p>
          <a:p>
            <a:pPr algn="just"/>
            <a:r>
              <a:rPr lang="en-US" sz="3200" dirty="0"/>
              <a:t>• Financial Statements: IFRS</a:t>
            </a:r>
          </a:p>
          <a:p>
            <a:pPr algn="just"/>
            <a:r>
              <a:rPr lang="en-US" sz="3200" dirty="0"/>
              <a:t>• Internal Control: an internal control framework.</a:t>
            </a:r>
          </a:p>
          <a:p>
            <a:pPr algn="just"/>
            <a:r>
              <a:rPr lang="en-US" sz="3200" dirty="0"/>
              <a:t>• Compliance: the applicable law, regulation or contract.</a:t>
            </a:r>
          </a:p>
          <a:p>
            <a:pPr algn="just"/>
            <a:r>
              <a:rPr lang="en-US" sz="3200" dirty="0"/>
              <a:t>They must be available to intended users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305800" cy="6186309"/>
          </a:xfrm>
          <a:prstGeom prst="rect">
            <a:avLst/>
          </a:prstGeom>
        </p:spPr>
        <p:txBody>
          <a:bodyPr wrap="square">
            <a:spAutoFit/>
          </a:bodyPr>
          <a:lstStyle/>
          <a:p>
            <a:pPr algn="ctr"/>
            <a:r>
              <a:rPr lang="en-US" sz="4400" b="1" dirty="0"/>
              <a:t>Sufficient appropriate evidence</a:t>
            </a:r>
          </a:p>
          <a:p>
            <a:pPr algn="ctr"/>
            <a:endParaRPr lang="en-US" sz="4400" b="1" dirty="0"/>
          </a:p>
          <a:p>
            <a:r>
              <a:rPr lang="en-US" sz="4400" dirty="0"/>
              <a:t>• Professional </a:t>
            </a:r>
            <a:r>
              <a:rPr lang="en-US" sz="4400" dirty="0" err="1"/>
              <a:t>scepticism</a:t>
            </a:r>
            <a:endParaRPr lang="en-US" sz="4400" dirty="0"/>
          </a:p>
          <a:p>
            <a:r>
              <a:rPr lang="en-US" sz="4400" dirty="0"/>
              <a:t>• Sufficient, appropriate evidence</a:t>
            </a:r>
          </a:p>
          <a:p>
            <a:endParaRPr lang="en-US" sz="4400" dirty="0"/>
          </a:p>
          <a:p>
            <a:r>
              <a:rPr lang="en-US" sz="4400" dirty="0"/>
              <a:t>Sufficiency = quantity of evidence.</a:t>
            </a:r>
          </a:p>
          <a:p>
            <a:r>
              <a:rPr lang="en-US" sz="4400" dirty="0"/>
              <a:t>Appropriateness = quality of evidence (relevance and its reliability)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066800"/>
            <a:ext cx="7696200" cy="3231654"/>
          </a:xfrm>
          <a:prstGeom prst="rect">
            <a:avLst/>
          </a:prstGeom>
        </p:spPr>
        <p:txBody>
          <a:bodyPr wrap="square">
            <a:spAutoFit/>
          </a:bodyPr>
          <a:lstStyle/>
          <a:p>
            <a:pPr algn="ctr"/>
            <a:r>
              <a:rPr lang="en-US" sz="4400" b="1" dirty="0"/>
              <a:t>Assurance Report</a:t>
            </a:r>
          </a:p>
          <a:p>
            <a:endParaRPr lang="en-US" sz="4000" dirty="0"/>
          </a:p>
          <a:p>
            <a:r>
              <a:rPr lang="en-US" sz="4000" dirty="0"/>
              <a:t>A written report containing a conclusion is provided to the intended </a:t>
            </a:r>
            <a:r>
              <a:rPr lang="en-US" sz="4000" b="1" dirty="0"/>
              <a:t>users</a:t>
            </a:r>
            <a:r>
              <a:rPr lang="en-US" sz="40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7232749"/>
          </a:xfrm>
          <a:prstGeom prst="rect">
            <a:avLst/>
          </a:prstGeom>
        </p:spPr>
        <p:txBody>
          <a:bodyPr wrap="square">
            <a:spAutoFit/>
          </a:bodyPr>
          <a:lstStyle/>
          <a:p>
            <a:pPr algn="ctr"/>
            <a:r>
              <a:rPr lang="en-US" sz="3600" b="1" dirty="0"/>
              <a:t>Types of assurance engagement</a:t>
            </a:r>
          </a:p>
          <a:p>
            <a:endParaRPr lang="en-US" sz="3600" dirty="0"/>
          </a:p>
          <a:p>
            <a:pPr algn="just"/>
            <a:r>
              <a:rPr lang="en-US" sz="4000" dirty="0"/>
              <a:t>The IAASB International Framework for Assurance Engagements permits </a:t>
            </a:r>
            <a:r>
              <a:rPr lang="en-US" sz="4000" b="1" dirty="0"/>
              <a:t>two </a:t>
            </a:r>
            <a:r>
              <a:rPr lang="en-US" sz="4000" dirty="0"/>
              <a:t>types of assurance engagement:</a:t>
            </a:r>
          </a:p>
          <a:p>
            <a:pPr algn="just"/>
            <a:endParaRPr lang="en-US" sz="4000" dirty="0"/>
          </a:p>
          <a:p>
            <a:pPr algn="just"/>
            <a:r>
              <a:rPr lang="en-US" sz="4000" dirty="0"/>
              <a:t>• Reasonable assurance engagement (Audit)</a:t>
            </a:r>
          </a:p>
          <a:p>
            <a:pPr algn="just"/>
            <a:r>
              <a:rPr lang="en-US" sz="4000" dirty="0"/>
              <a:t>• Limited assurance engagement (Review Engagement)</a:t>
            </a:r>
          </a:p>
          <a:p>
            <a:endParaRPr lang="en-US" sz="3600" dirty="0"/>
          </a:p>
          <a:p>
            <a:endParaRPr lang="en-US" sz="3600" dirty="0"/>
          </a:p>
        </p:txBody>
      </p:sp>
      <p:sp>
        <p:nvSpPr>
          <p:cNvPr id="3" name="Flowchart: Document 2"/>
          <p:cNvSpPr/>
          <p:nvPr/>
        </p:nvSpPr>
        <p:spPr>
          <a:xfrm>
            <a:off x="990600" y="533400"/>
            <a:ext cx="304800" cy="304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02332"/>
            <a:ext cx="8610600" cy="6655668"/>
          </a:xfrm>
          <a:prstGeom prst="rect">
            <a:avLst/>
          </a:prstGeom>
        </p:spPr>
        <p:txBody>
          <a:bodyPr wrap="square">
            <a:spAutoFit/>
          </a:bodyPr>
          <a:lstStyle/>
          <a:p>
            <a:pPr algn="ctr"/>
            <a:r>
              <a:rPr lang="en-US" sz="3200" b="1" dirty="0"/>
              <a:t>Reasonable assurance engagements</a:t>
            </a:r>
          </a:p>
          <a:p>
            <a:pPr algn="just"/>
            <a:r>
              <a:rPr lang="en-US" sz="3200" dirty="0"/>
              <a:t>In a reasonable assurance engagement, the practitioner:</a:t>
            </a:r>
          </a:p>
          <a:p>
            <a:pPr algn="just"/>
            <a:r>
              <a:rPr lang="en-US" sz="3200" dirty="0"/>
              <a:t>• Gathers sufficient appropriate evidence to be able to draw </a:t>
            </a:r>
            <a:r>
              <a:rPr lang="en-US" sz="3200" b="1" dirty="0"/>
              <a:t>reasonable conclusions</a:t>
            </a:r>
            <a:r>
              <a:rPr lang="en-US" sz="3200" dirty="0"/>
              <a:t>.</a:t>
            </a:r>
          </a:p>
          <a:p>
            <a:pPr algn="just"/>
            <a:r>
              <a:rPr lang="en-US" sz="3200" dirty="0"/>
              <a:t>• Concludes that the subject matter conforms in all material respects with identified </a:t>
            </a:r>
            <a:r>
              <a:rPr lang="en-US" sz="3200" b="1" dirty="0"/>
              <a:t>suitable</a:t>
            </a:r>
            <a:r>
              <a:rPr lang="en-US" sz="3200" dirty="0"/>
              <a:t> criteria.</a:t>
            </a:r>
          </a:p>
          <a:p>
            <a:pPr algn="just"/>
            <a:r>
              <a:rPr lang="en-US" sz="3200" dirty="0"/>
              <a:t>• Gives a positively worded assurance opinion. </a:t>
            </a:r>
          </a:p>
          <a:p>
            <a:pPr algn="just"/>
            <a:endParaRPr lang="en-US" sz="1050" dirty="0"/>
          </a:p>
          <a:p>
            <a:pPr algn="just"/>
            <a:r>
              <a:rPr lang="en-US" sz="3200" dirty="0"/>
              <a:t>Positive form (reasonable assurance engagement): “In our opinion internal control is effective, in all material respects, based on </a:t>
            </a:r>
            <a:r>
              <a:rPr lang="en-US" sz="3200" i="1" dirty="0"/>
              <a:t>XYZ criteria.”</a:t>
            </a:r>
          </a:p>
          <a:p>
            <a:pPr algn="just"/>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763000" cy="6494085"/>
          </a:xfrm>
          <a:prstGeom prst="rect">
            <a:avLst/>
          </a:prstGeom>
        </p:spPr>
        <p:txBody>
          <a:bodyPr wrap="square">
            <a:spAutoFit/>
          </a:bodyPr>
          <a:lstStyle/>
          <a:p>
            <a:pPr algn="ctr"/>
            <a:r>
              <a:rPr lang="en-US" sz="3200" b="1" dirty="0"/>
              <a:t>Limited assurance engagement</a:t>
            </a:r>
          </a:p>
          <a:p>
            <a:pPr algn="just"/>
            <a:r>
              <a:rPr lang="en-US" sz="3200" dirty="0"/>
              <a:t>In a limited assurance assignment, the practitioner:</a:t>
            </a:r>
          </a:p>
          <a:p>
            <a:pPr algn="just"/>
            <a:r>
              <a:rPr lang="en-US" sz="3200" dirty="0"/>
              <a:t>• Gathers sufficient appropriate evidence to be able to draw </a:t>
            </a:r>
            <a:r>
              <a:rPr lang="en-US" sz="3200" b="1" dirty="0"/>
              <a:t>limited conclusions</a:t>
            </a:r>
            <a:r>
              <a:rPr lang="en-US" sz="3200" dirty="0"/>
              <a:t>.</a:t>
            </a:r>
          </a:p>
          <a:p>
            <a:pPr algn="just"/>
            <a:r>
              <a:rPr lang="en-US" sz="3200" dirty="0"/>
              <a:t>• Concludes that the subject matter, with respect to identified suitable criteria, is </a:t>
            </a:r>
            <a:r>
              <a:rPr lang="en-US" sz="3200" b="1" dirty="0"/>
              <a:t>plausible</a:t>
            </a:r>
            <a:r>
              <a:rPr lang="en-US" sz="3200" dirty="0"/>
              <a:t> in the circumstances.</a:t>
            </a:r>
          </a:p>
          <a:p>
            <a:pPr algn="just"/>
            <a:r>
              <a:rPr lang="en-US" sz="3200" dirty="0"/>
              <a:t>• Gives a </a:t>
            </a:r>
            <a:r>
              <a:rPr lang="en-US" sz="3200" b="1" dirty="0"/>
              <a:t>negatively</a:t>
            </a:r>
            <a:r>
              <a:rPr lang="en-US" sz="3200" dirty="0"/>
              <a:t> worded assurance opinion.</a:t>
            </a:r>
          </a:p>
          <a:p>
            <a:pPr algn="just"/>
            <a:r>
              <a:rPr lang="en-US" sz="3200" dirty="0"/>
              <a:t>Negative form (limited assurance engagement): “Based on our work described in this report, nothing has come to our attention that causes us to believe that internal control is not effective, in all material respects, based on </a:t>
            </a:r>
            <a:r>
              <a:rPr lang="en-US" sz="3200" i="1" dirty="0"/>
              <a:t>XYZ criteria.”</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WordArt 2">
            <a:extLst>
              <a:ext uri="{FF2B5EF4-FFF2-40B4-BE49-F238E27FC236}">
                <a16:creationId xmlns:a16="http://schemas.microsoft.com/office/drawing/2014/main" id="{834E865A-E52C-4B89-A586-9FF6452C71BE}"/>
              </a:ext>
            </a:extLst>
          </p:cNvPr>
          <p:cNvSpPr>
            <a:spLocks noChangeArrowheads="1" noChangeShapeType="1" noTextEdit="1"/>
          </p:cNvSpPr>
          <p:nvPr/>
        </p:nvSpPr>
        <p:spPr bwMode="auto">
          <a:xfrm>
            <a:off x="152400" y="2133600"/>
            <a:ext cx="8991600" cy="1447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DEPARTMENT OF ACCOUNTING &amp; </a:t>
            </a:r>
          </a:p>
          <a:p>
            <a:pPr algn="ctr"/>
            <a:r>
              <a:rPr 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INFORMATION SYSTEMS</a:t>
            </a:r>
          </a:p>
        </p:txBody>
      </p:sp>
      <p:sp>
        <p:nvSpPr>
          <p:cNvPr id="262147" name="Text Box 3">
            <a:extLst>
              <a:ext uri="{FF2B5EF4-FFF2-40B4-BE49-F238E27FC236}">
                <a16:creationId xmlns:a16="http://schemas.microsoft.com/office/drawing/2014/main" id="{49354709-6775-4C7E-A695-A270FEECFE1E}"/>
              </a:ext>
            </a:extLst>
          </p:cNvPr>
          <p:cNvSpPr txBox="1">
            <a:spLocks noChangeArrowheads="1"/>
          </p:cNvSpPr>
          <p:nvPr/>
        </p:nvSpPr>
        <p:spPr bwMode="auto">
          <a:xfrm>
            <a:off x="3048000" y="3886200"/>
            <a:ext cx="235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Char char="•"/>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Char char="•"/>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Char char="•"/>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Char char="•"/>
              <a:defRPr sz="24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en-US" sz="3600" b="1">
                <a:latin typeface="Garamond" panose="02020404030301010803" pitchFamily="18" charset="0"/>
              </a:rPr>
              <a:t>ESTD.1972</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62146"/>
                                        </p:tgtEl>
                                        <p:attrNameLst>
                                          <p:attrName>style.visibility</p:attrName>
                                        </p:attrNameLst>
                                      </p:cBhvr>
                                      <p:to>
                                        <p:strVal val="visible"/>
                                      </p:to>
                                    </p:set>
                                    <p:animEffect transition="in" filter="blinds(vertical)">
                                      <p:cBhvr>
                                        <p:cTn id="7" dur="1000"/>
                                        <p:tgtEl>
                                          <p:spTgt spid="262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8" presetClass="entr" presetSubtype="0" accel="100000" fill="hold" nodeType="clickEffect">
                                  <p:stCondLst>
                                    <p:cond delay="0"/>
                                  </p:stCondLst>
                                  <p:childTnLst>
                                    <p:set>
                                      <p:cBhvr>
                                        <p:cTn id="11" dur="1" fill="hold">
                                          <p:stCondLst>
                                            <p:cond delay="0"/>
                                          </p:stCondLst>
                                        </p:cTn>
                                        <p:tgtEl>
                                          <p:spTgt spid="262147">
                                            <p:txEl>
                                              <p:pRg st="0" end="0"/>
                                            </p:txEl>
                                          </p:spTgt>
                                        </p:tgtEl>
                                        <p:attrNameLst>
                                          <p:attrName>style.visibility</p:attrName>
                                        </p:attrNameLst>
                                      </p:cBhvr>
                                      <p:to>
                                        <p:strVal val="visible"/>
                                      </p:to>
                                    </p:set>
                                    <p:anim calcmode="lin" valueType="num">
                                      <p:cBhvr>
                                        <p:cTn id="12" dur="2000" fill="hold"/>
                                        <p:tgtEl>
                                          <p:spTgt spid="262147">
                                            <p:txEl>
                                              <p:pRg st="0" end="0"/>
                                            </p:txEl>
                                          </p:spTgt>
                                        </p:tgtEl>
                                        <p:attrNameLst>
                                          <p:attrName>ppt_w</p:attrName>
                                        </p:attrNameLst>
                                      </p:cBhvr>
                                      <p:tavLst>
                                        <p:tav tm="0">
                                          <p:val>
                                            <p:strVal val="#ppt_w*2.5"/>
                                          </p:val>
                                        </p:tav>
                                        <p:tav tm="100000">
                                          <p:val>
                                            <p:strVal val="#ppt_w"/>
                                          </p:val>
                                        </p:tav>
                                      </p:tavLst>
                                    </p:anim>
                                    <p:anim calcmode="lin" valueType="num">
                                      <p:cBhvr>
                                        <p:cTn id="13" dur="2000" fill="hold"/>
                                        <p:tgtEl>
                                          <p:spTgt spid="262147">
                                            <p:txEl>
                                              <p:pRg st="0" end="0"/>
                                            </p:txEl>
                                          </p:spTgt>
                                        </p:tgtEl>
                                        <p:attrNameLst>
                                          <p:attrName>ppt_h</p:attrName>
                                        </p:attrNameLst>
                                      </p:cBhvr>
                                      <p:tavLst>
                                        <p:tav tm="0">
                                          <p:val>
                                            <p:strVal val="#ppt_h*0.01"/>
                                          </p:val>
                                        </p:tav>
                                        <p:tav tm="100000">
                                          <p:val>
                                            <p:strVal val="#ppt_h"/>
                                          </p:val>
                                        </p:tav>
                                      </p:tavLst>
                                    </p:anim>
                                    <p:anim calcmode="lin" valueType="num">
                                      <p:cBhvr>
                                        <p:cTn id="14" dur="20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p:cTn id="15" dur="2000" fill="hold"/>
                                        <p:tgtEl>
                                          <p:spTgt spid="262147">
                                            <p:txEl>
                                              <p:pRg st="0" end="0"/>
                                            </p:txEl>
                                          </p:spTgt>
                                        </p:tgtEl>
                                        <p:attrNameLst>
                                          <p:attrName>ppt_y</p:attrName>
                                        </p:attrNameLst>
                                      </p:cBhvr>
                                      <p:tavLst>
                                        <p:tav tm="0">
                                          <p:val>
                                            <p:strVal val="#ppt_h+1"/>
                                          </p:val>
                                        </p:tav>
                                        <p:tav tm="100000">
                                          <p:val>
                                            <p:strVal val="#ppt_y"/>
                                          </p:val>
                                        </p:tav>
                                      </p:tavLst>
                                    </p:anim>
                                    <p:animEffect transition="in" filter="fade">
                                      <p:cBhvr>
                                        <p:cTn id="16" dur="2000"/>
                                        <p:tgtEl>
                                          <p:spTgt spid="262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470025"/>
          </a:xfrm>
        </p:spPr>
        <p:txBody>
          <a:bodyPr>
            <a:normAutofit/>
          </a:bodyPr>
          <a:lstStyle/>
          <a:p>
            <a:r>
              <a:rPr lang="en-US" b="1" dirty="0"/>
              <a:t>Audit Defined</a:t>
            </a:r>
            <a:br>
              <a:rPr lang="en-US" dirty="0"/>
            </a:br>
            <a:endParaRPr lang="en-US" dirty="0"/>
          </a:p>
        </p:txBody>
      </p:sp>
      <p:sp>
        <p:nvSpPr>
          <p:cNvPr id="3" name="Subtitle 2"/>
          <p:cNvSpPr>
            <a:spLocks noGrp="1"/>
          </p:cNvSpPr>
          <p:nvPr>
            <p:ph type="subTitle" idx="1"/>
          </p:nvPr>
        </p:nvSpPr>
        <p:spPr>
          <a:xfrm>
            <a:off x="381000" y="1752600"/>
            <a:ext cx="8534400" cy="4800600"/>
          </a:xfrm>
        </p:spPr>
        <p:txBody>
          <a:bodyPr>
            <a:noAutofit/>
          </a:bodyPr>
          <a:lstStyle/>
          <a:p>
            <a:pPr algn="just"/>
            <a:r>
              <a:rPr lang="en-US" sz="3600" dirty="0">
                <a:solidFill>
                  <a:schemeClr val="tx1"/>
                </a:solidFill>
              </a:rPr>
              <a:t>An audit is still a key example of and assurance service in Bangladesh, where all registered companies are required to have audits by law.</a:t>
            </a:r>
          </a:p>
          <a:p>
            <a:pPr algn="just"/>
            <a:endParaRPr lang="en-US" sz="2400" dirty="0">
              <a:solidFill>
                <a:schemeClr val="tx1"/>
              </a:solidFill>
            </a:endParaRPr>
          </a:p>
          <a:p>
            <a:pPr algn="just"/>
            <a:r>
              <a:rPr lang="en-US" sz="3600" dirty="0">
                <a:solidFill>
                  <a:schemeClr val="tx1"/>
                </a:solidFill>
              </a:rPr>
              <a:t>An </a:t>
            </a:r>
            <a:r>
              <a:rPr lang="en-US" sz="3600" b="1" dirty="0">
                <a:solidFill>
                  <a:schemeClr val="tx1"/>
                </a:solidFill>
              </a:rPr>
              <a:t>audit </a:t>
            </a:r>
            <a:r>
              <a:rPr lang="en-US" sz="3600" dirty="0">
                <a:solidFill>
                  <a:schemeClr val="tx1"/>
                </a:solidFill>
              </a:rPr>
              <a:t>is an official examination of the accounts (or accounting systems) of an entity (by an auditor).</a:t>
            </a:r>
          </a:p>
          <a:p>
            <a:endParaRPr lang="en-US" sz="2800" dirty="0"/>
          </a:p>
        </p:txBody>
      </p:sp>
      <p:sp>
        <p:nvSpPr>
          <p:cNvPr id="4" name="Flowchart: Document 3"/>
          <p:cNvSpPr/>
          <p:nvPr/>
        </p:nvSpPr>
        <p:spPr>
          <a:xfrm>
            <a:off x="1752600" y="838200"/>
            <a:ext cx="685800" cy="381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525963"/>
          </a:xfrm>
        </p:spPr>
        <p:txBody>
          <a:bodyPr>
            <a:normAutofit/>
          </a:bodyPr>
          <a:lstStyle/>
          <a:p>
            <a:pPr algn="just">
              <a:buNone/>
            </a:pPr>
            <a:r>
              <a:rPr lang="en-US" sz="3600" dirty="0"/>
              <a:t>  The main objective of an audit is to enable an auditor to convey an </a:t>
            </a:r>
            <a:r>
              <a:rPr lang="en-US" sz="3600" b="1" dirty="0"/>
              <a:t>opinion</a:t>
            </a:r>
            <a:r>
              <a:rPr lang="en-US" sz="3600" dirty="0"/>
              <a:t> as to whether or not the financial statements of an entity are prepared according to an applicable financial framework.</a:t>
            </a:r>
          </a:p>
          <a:p>
            <a:pPr algn="just">
              <a:buNone/>
            </a:pPr>
            <a:endParaRPr lang="en-US"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763000" cy="6247864"/>
          </a:xfrm>
          <a:prstGeom prst="rect">
            <a:avLst/>
          </a:prstGeom>
        </p:spPr>
        <p:txBody>
          <a:bodyPr wrap="square">
            <a:spAutoFit/>
          </a:bodyPr>
          <a:lstStyle/>
          <a:p>
            <a:pPr algn="ctr"/>
            <a:r>
              <a:rPr lang="en-US" sz="4000" b="1" dirty="0"/>
              <a:t>Benefits of an audit:</a:t>
            </a:r>
          </a:p>
          <a:p>
            <a:pPr algn="just"/>
            <a:r>
              <a:rPr lang="en-US" sz="4000" dirty="0"/>
              <a:t>• An audit improves the quality and reliability of information,</a:t>
            </a:r>
          </a:p>
          <a:p>
            <a:pPr algn="just">
              <a:buFont typeface="Arial" pitchFamily="34" charset="0"/>
              <a:buChar char="•"/>
            </a:pPr>
            <a:r>
              <a:rPr lang="en-US" sz="4000" dirty="0"/>
              <a:t> Giving investors faith in and improving the reputation in the market.</a:t>
            </a:r>
          </a:p>
          <a:p>
            <a:pPr algn="just"/>
            <a:r>
              <a:rPr lang="en-US" sz="4000" dirty="0"/>
              <a:t>• Independent scrutiny and verification may be valuable to management.</a:t>
            </a:r>
          </a:p>
          <a:p>
            <a:pPr algn="just"/>
            <a:r>
              <a:rPr lang="en-US" sz="4000" dirty="0"/>
              <a:t>• An audit may reduce the risk of management bias, fraud and error by</a:t>
            </a:r>
          </a:p>
          <a:p>
            <a:pPr algn="just"/>
            <a:r>
              <a:rPr lang="en-US" sz="4000" dirty="0"/>
              <a:t>acting as a deterrent.</a:t>
            </a:r>
          </a:p>
        </p:txBody>
      </p:sp>
      <p:sp>
        <p:nvSpPr>
          <p:cNvPr id="3" name="Flowchart: Document 2"/>
          <p:cNvSpPr/>
          <p:nvPr/>
        </p:nvSpPr>
        <p:spPr>
          <a:xfrm>
            <a:off x="1676400" y="533400"/>
            <a:ext cx="685800" cy="381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610600" cy="5509200"/>
          </a:xfrm>
          <a:prstGeom prst="rect">
            <a:avLst/>
          </a:prstGeom>
        </p:spPr>
        <p:txBody>
          <a:bodyPr wrap="square">
            <a:spAutoFit/>
          </a:bodyPr>
          <a:lstStyle/>
          <a:p>
            <a:r>
              <a:rPr lang="en-US" sz="4400" dirty="0"/>
              <a:t>• An audit enhances the credibility of the financial statements, e.g. for tax authorities/lenders.</a:t>
            </a:r>
          </a:p>
          <a:p>
            <a:r>
              <a:rPr lang="en-US" sz="4400" dirty="0"/>
              <a:t>• Deficiencies in the internal control system may be highlighted by the</a:t>
            </a:r>
          </a:p>
          <a:p>
            <a:r>
              <a:rPr lang="en-US" sz="4400" dirty="0"/>
              <a:t>auditor.</a:t>
            </a:r>
          </a:p>
          <a:p>
            <a:pPr>
              <a:buFont typeface="Arial" pitchFamily="34" charset="0"/>
              <a:buChar char="•"/>
            </a:pPr>
            <a:r>
              <a:rPr lang="en-US" sz="4400" dirty="0"/>
              <a:t> Auditors recommending improvements in company systems.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991600" cy="6986528"/>
          </a:xfrm>
          <a:prstGeom prst="rect">
            <a:avLst/>
          </a:prstGeom>
        </p:spPr>
        <p:txBody>
          <a:bodyPr wrap="square">
            <a:spAutoFit/>
          </a:bodyPr>
          <a:lstStyle/>
          <a:p>
            <a:pPr algn="ctr"/>
            <a:r>
              <a:rPr lang="en-US" sz="3600" b="1" dirty="0"/>
              <a:t>Purpose and Objectives of Audit</a:t>
            </a:r>
          </a:p>
          <a:p>
            <a:r>
              <a:rPr lang="en-US" sz="3600" b="1" dirty="0"/>
              <a:t>The purpose </a:t>
            </a:r>
            <a:r>
              <a:rPr lang="en-US" sz="3600" dirty="0"/>
              <a:t>of an audit is to enhance the degree of confidence of the intended users in the financial statements.</a:t>
            </a:r>
          </a:p>
          <a:p>
            <a:endParaRPr lang="en-US" sz="1600" dirty="0"/>
          </a:p>
          <a:p>
            <a:r>
              <a:rPr lang="en-US" sz="3600" b="1" dirty="0"/>
              <a:t>The objective </a:t>
            </a:r>
            <a:r>
              <a:rPr lang="en-US" sz="3600" dirty="0"/>
              <a:t>of an external audit engagement is to enable the auditor to express an opinion on whether the financial statements:</a:t>
            </a:r>
          </a:p>
          <a:p>
            <a:r>
              <a:rPr lang="en-US" sz="3600" dirty="0"/>
              <a:t>• give a true and fair view (or present fairly in all material respects).</a:t>
            </a:r>
          </a:p>
          <a:p>
            <a:r>
              <a:rPr lang="en-US" sz="3600" dirty="0"/>
              <a:t>• are prepared, in all material respects, in accordance with an applicable financial reporting framework.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6247864"/>
          </a:xfrm>
          <a:prstGeom prst="rect">
            <a:avLst/>
          </a:prstGeom>
        </p:spPr>
        <p:txBody>
          <a:bodyPr wrap="square">
            <a:spAutoFit/>
          </a:bodyPr>
          <a:lstStyle/>
          <a:p>
            <a:pPr algn="ctr"/>
            <a:r>
              <a:rPr lang="en-US" sz="4000" b="1" dirty="0"/>
              <a:t>Review Engagement</a:t>
            </a:r>
          </a:p>
          <a:p>
            <a:pPr algn="just"/>
            <a:r>
              <a:rPr lang="en-US" sz="4000" dirty="0"/>
              <a:t>It is possible for small companies, who are not legally required to have a full audit, to have a review of their financial statements to enable them to present their accounts (for example) to potential lenders.</a:t>
            </a:r>
          </a:p>
          <a:p>
            <a:pPr algn="just"/>
            <a:endParaRPr lang="en-US" sz="4000" dirty="0"/>
          </a:p>
          <a:p>
            <a:pPr algn="just"/>
            <a:r>
              <a:rPr lang="en-US" sz="4000" dirty="0"/>
              <a:t>A review engagement is an example of a limited assurance engagement.</a:t>
            </a:r>
          </a:p>
        </p:txBody>
      </p:sp>
      <p:sp>
        <p:nvSpPr>
          <p:cNvPr id="3" name="Flowchart: Document 2"/>
          <p:cNvSpPr/>
          <p:nvPr/>
        </p:nvSpPr>
        <p:spPr>
          <a:xfrm>
            <a:off x="1600200" y="381000"/>
            <a:ext cx="685800" cy="381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1"/>
            <a:ext cx="8686800" cy="5940088"/>
          </a:xfrm>
          <a:prstGeom prst="rect">
            <a:avLst/>
          </a:prstGeom>
        </p:spPr>
        <p:txBody>
          <a:bodyPr wrap="square">
            <a:spAutoFit/>
          </a:bodyPr>
          <a:lstStyle/>
          <a:p>
            <a:pPr algn="just"/>
            <a:r>
              <a:rPr lang="en-US" sz="3800" dirty="0"/>
              <a:t>The objective of a review of financial statements is to enable an auditor to state whether, on the basis of procedures which do not provide all the evidence required in an audit, anything has come to the auditor’s attention that causes the auditor to believe that the financial statements are not prepared in accordance with the applicable financial reporting framework (i.e. negative/limited assurance).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610600" cy="5232202"/>
          </a:xfrm>
          <a:prstGeom prst="rect">
            <a:avLst/>
          </a:prstGeom>
        </p:spPr>
        <p:txBody>
          <a:bodyPr wrap="square">
            <a:spAutoFit/>
          </a:bodyPr>
          <a:lstStyle/>
          <a:p>
            <a:pPr algn="ctr"/>
            <a:r>
              <a:rPr lang="en-US" sz="5400" b="1" dirty="0"/>
              <a:t>Expectations gap</a:t>
            </a:r>
          </a:p>
          <a:p>
            <a:pPr algn="just"/>
            <a:r>
              <a:rPr lang="en-US" sz="4000" dirty="0"/>
              <a:t>Some users incorrectly believe that an audit provides absolute assurance; that the audit opinion is a guarantee the financial statements are 'correct'. This and other misconceptions about the role of an auditor are referred to as the </a:t>
            </a:r>
            <a:r>
              <a:rPr lang="en-US" sz="4000" b="1" dirty="0"/>
              <a:t>'expectations gap</a:t>
            </a:r>
            <a:r>
              <a:rPr lang="en-US" sz="4000"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
            <a:ext cx="8686799" cy="6494085"/>
          </a:xfrm>
          <a:prstGeom prst="rect">
            <a:avLst/>
          </a:prstGeom>
        </p:spPr>
        <p:txBody>
          <a:bodyPr wrap="square">
            <a:spAutoFit/>
          </a:bodyPr>
          <a:lstStyle/>
          <a:p>
            <a:pPr algn="ctr"/>
            <a:r>
              <a:rPr lang="en-US" sz="4000" b="1" dirty="0"/>
              <a:t>Level of assurance engagement/ Limitation </a:t>
            </a:r>
            <a:r>
              <a:rPr lang="en-US" sz="4000" b="1"/>
              <a:t>of Audit</a:t>
            </a:r>
            <a:endParaRPr lang="en-US" sz="4000" b="1" dirty="0"/>
          </a:p>
          <a:p>
            <a:pPr algn="just"/>
            <a:endParaRPr lang="en-US" sz="1600" b="1" dirty="0"/>
          </a:p>
          <a:p>
            <a:pPr algn="just"/>
            <a:r>
              <a:rPr lang="en-US" sz="4000" dirty="0"/>
              <a:t>The greatest level of assurance  auditors can provide is reasonable. They cannot provide absolute assurance (i.e. 100% validation) for the following reasons:</a:t>
            </a:r>
          </a:p>
          <a:p>
            <a:pPr algn="just">
              <a:buFont typeface="Arial" pitchFamily="34" charset="0"/>
              <a:buChar char="•"/>
            </a:pPr>
            <a:r>
              <a:rPr lang="en-US" sz="4000" dirty="0"/>
              <a:t> The financial statements contain estimates and judgments;</a:t>
            </a:r>
          </a:p>
          <a:p>
            <a:pPr algn="just">
              <a:buFont typeface="Arial" pitchFamily="34" charset="0"/>
              <a:buChar char="•"/>
            </a:pPr>
            <a:r>
              <a:rPr lang="en-US" sz="4000" dirty="0"/>
              <a:t> Auditors have to test on a sample basis;</a:t>
            </a:r>
          </a:p>
          <a:p>
            <a:pPr algn="just">
              <a:buFont typeface="Arial" pitchFamily="34" charset="0"/>
              <a:buChar char="•"/>
            </a:pPr>
            <a:r>
              <a:rPr lang="en-US" sz="4000" dirty="0"/>
              <a:t> Fraud may be disguised; and</a:t>
            </a:r>
          </a:p>
        </p:txBody>
      </p:sp>
      <p:sp>
        <p:nvSpPr>
          <p:cNvPr id="3" name="Flowchart: Document 2"/>
          <p:cNvSpPr/>
          <p:nvPr/>
        </p:nvSpPr>
        <p:spPr>
          <a:xfrm>
            <a:off x="685800" y="228600"/>
            <a:ext cx="304800" cy="304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915400" cy="7094250"/>
          </a:xfrm>
          <a:prstGeom prst="rect">
            <a:avLst/>
          </a:prstGeom>
        </p:spPr>
        <p:txBody>
          <a:bodyPr wrap="square">
            <a:spAutoFit/>
          </a:bodyPr>
          <a:lstStyle/>
          <a:p>
            <a:pPr algn="just">
              <a:buFont typeface="Arial" pitchFamily="34" charset="0"/>
              <a:buChar char="•"/>
            </a:pPr>
            <a:r>
              <a:rPr lang="en-US" sz="3500" dirty="0"/>
              <a:t> Much of the evidence obtained will be persuasive rather than conclusive.</a:t>
            </a:r>
          </a:p>
          <a:p>
            <a:pPr algn="just">
              <a:buFont typeface="Arial" pitchFamily="34" charset="0"/>
              <a:buChar char="•"/>
            </a:pPr>
            <a:r>
              <a:rPr lang="en-US" sz="3500" dirty="0"/>
              <a:t> do not review 100% of the transaction.</a:t>
            </a:r>
          </a:p>
          <a:p>
            <a:pPr algn="just"/>
            <a:endParaRPr lang="en-US" sz="2000" dirty="0"/>
          </a:p>
          <a:p>
            <a:r>
              <a:rPr lang="en-US" sz="3500" b="1" dirty="0"/>
              <a:t>Other examples </a:t>
            </a:r>
            <a:r>
              <a:rPr lang="en-US" sz="3500" dirty="0"/>
              <a:t>of the expectations gap include:</a:t>
            </a:r>
          </a:p>
          <a:p>
            <a:pPr>
              <a:buFont typeface="Arial" pitchFamily="34" charset="0"/>
              <a:buChar char="•"/>
            </a:pPr>
            <a:r>
              <a:rPr lang="en-US" sz="3500" dirty="0"/>
              <a:t> a belief that auditors test all transactions and  balances; they test on a sample basis.</a:t>
            </a:r>
          </a:p>
          <a:p>
            <a:r>
              <a:rPr lang="en-US" sz="3500" dirty="0"/>
              <a:t>• a belief that auditors are required to detect fraud;</a:t>
            </a:r>
          </a:p>
          <a:p>
            <a:r>
              <a:rPr lang="en-US" sz="3500" dirty="0"/>
              <a:t>• a belief that auditors are responsible for preparing the financial statements; this is the responsibility of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47E41098-E63A-437A-A6B9-83DEEBA3166E}"/>
              </a:ext>
            </a:extLst>
          </p:cNvPr>
          <p:cNvSpPr>
            <a:spLocks noGrp="1" noChangeArrowheads="1"/>
          </p:cNvSpPr>
          <p:nvPr>
            <p:ph type="ctrTitle"/>
          </p:nvPr>
        </p:nvSpPr>
        <p:spPr>
          <a:xfrm>
            <a:off x="0" y="762000"/>
            <a:ext cx="9144000" cy="1828800"/>
          </a:xfrm>
        </p:spPr>
        <p:txBody>
          <a:bodyPr/>
          <a:lstStyle/>
          <a:p>
            <a:pPr eaLnBrk="1" hangingPunct="1"/>
            <a:br>
              <a:rPr lang="en-US" altLang="en-US" sz="7200" b="1">
                <a:solidFill>
                  <a:srgbClr val="3333FF"/>
                </a:solidFill>
              </a:rPr>
            </a:br>
            <a:r>
              <a:rPr lang="en-US" altLang="en-US" sz="7200" b="1">
                <a:solidFill>
                  <a:srgbClr val="3333FF"/>
                </a:solidFill>
              </a:rPr>
              <a:t>AUDIT and Assurance </a:t>
            </a:r>
          </a:p>
        </p:txBody>
      </p:sp>
      <p:sp>
        <p:nvSpPr>
          <p:cNvPr id="259075" name="Rectangle 3">
            <a:extLst>
              <a:ext uri="{FF2B5EF4-FFF2-40B4-BE49-F238E27FC236}">
                <a16:creationId xmlns:a16="http://schemas.microsoft.com/office/drawing/2014/main" id="{F27AD949-5E82-411D-A55F-DB8D13DCDB8A}"/>
              </a:ext>
            </a:extLst>
          </p:cNvPr>
          <p:cNvSpPr>
            <a:spLocks noGrp="1" noChangeArrowheads="1"/>
          </p:cNvSpPr>
          <p:nvPr>
            <p:ph type="subTitle" idx="1"/>
          </p:nvPr>
        </p:nvSpPr>
        <p:spPr>
          <a:xfrm>
            <a:off x="2133600" y="3200400"/>
            <a:ext cx="6442075" cy="1752600"/>
          </a:xfrm>
        </p:spPr>
        <p:txBody>
          <a:bodyPr/>
          <a:lstStyle/>
          <a:p>
            <a:pPr eaLnBrk="1" hangingPunct="1"/>
            <a:r>
              <a:rPr lang="en-US" altLang="en-US" sz="5400" b="1">
                <a:solidFill>
                  <a:srgbClr val="FF0066"/>
                </a:solidFill>
              </a:rPr>
              <a:t>Course No:207</a:t>
            </a:r>
          </a:p>
          <a:p>
            <a:pPr eaLnBrk="1" hangingPunct="1"/>
            <a:endParaRPr lang="en-US" altLang="en-US" sz="5400" b="1">
              <a:solidFill>
                <a:srgbClr val="FF0066"/>
              </a:solidFill>
            </a:endParaRPr>
          </a:p>
          <a:p>
            <a:pPr eaLnBrk="1" hangingPunct="1"/>
            <a:endParaRPr lang="en-US" altLang="en-US" sz="360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59074"/>
                                        </p:tgtEl>
                                        <p:attrNameLst>
                                          <p:attrName>style.visibility</p:attrName>
                                        </p:attrNameLst>
                                      </p:cBhvr>
                                      <p:to>
                                        <p:strVal val="visible"/>
                                      </p:to>
                                    </p:set>
                                    <p:set>
                                      <p:cBhvr>
                                        <p:cTn id="7" dur="228" fill="hold">
                                          <p:stCondLst>
                                            <p:cond delay="0"/>
                                          </p:stCondLst>
                                        </p:cTn>
                                        <p:tgtEl>
                                          <p:spTgt spid="259074"/>
                                        </p:tgtEl>
                                        <p:attrNameLst>
                                          <p:attrName>style.rotation</p:attrName>
                                        </p:attrNameLst>
                                      </p:cBhvr>
                                      <p:to>
                                        <p:strVal val="-45.0"/>
                                      </p:to>
                                    </p:set>
                                    <p:anim calcmode="lin" valueType="num">
                                      <p:cBhvr>
                                        <p:cTn id="8" dur="228" fill="hold">
                                          <p:stCondLst>
                                            <p:cond delay="228"/>
                                          </p:stCondLst>
                                        </p:cTn>
                                        <p:tgtEl>
                                          <p:spTgt spid="259074"/>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259074"/>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259074"/>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259074"/>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0" presetClass="entr" presetSubtype="0" fill="hold" grpId="0" nodeType="clickEffect">
                                  <p:stCondLst>
                                    <p:cond delay="0"/>
                                  </p:stCondLst>
                                  <p:childTnLst>
                                    <p:set>
                                      <p:cBhvr>
                                        <p:cTn id="15" dur="1" fill="hold">
                                          <p:stCondLst>
                                            <p:cond delay="0"/>
                                          </p:stCondLst>
                                        </p:cTn>
                                        <p:tgtEl>
                                          <p:spTgt spid="259075">
                                            <p:txEl>
                                              <p:pRg st="0" end="0"/>
                                            </p:txEl>
                                          </p:spTgt>
                                        </p:tgtEl>
                                        <p:attrNameLst>
                                          <p:attrName>style.visibility</p:attrName>
                                        </p:attrNameLst>
                                      </p:cBhvr>
                                      <p:to>
                                        <p:strVal val="visible"/>
                                      </p:to>
                                    </p:set>
                                    <p:animEffect transition="in" filter="fade">
                                      <p:cBhvr>
                                        <p:cTn id="16" dur="1600" decel="100000"/>
                                        <p:tgtEl>
                                          <p:spTgt spid="259075">
                                            <p:txEl>
                                              <p:pRg st="0" end="0"/>
                                            </p:txEl>
                                          </p:spTgt>
                                        </p:tgtEl>
                                      </p:cBhvr>
                                    </p:animEffect>
                                    <p:anim calcmode="lin" valueType="num">
                                      <p:cBhvr>
                                        <p:cTn id="17" dur="1600" decel="100000" fill="hold"/>
                                        <p:tgtEl>
                                          <p:spTgt spid="259075">
                                            <p:txEl>
                                              <p:pRg st="0" end="0"/>
                                            </p:txEl>
                                          </p:spTgt>
                                        </p:tgtEl>
                                        <p:attrNameLst>
                                          <p:attrName>style.rotation</p:attrName>
                                        </p:attrNameLst>
                                      </p:cBhvr>
                                      <p:tavLst>
                                        <p:tav tm="0">
                                          <p:val>
                                            <p:fltVal val="-90"/>
                                          </p:val>
                                        </p:tav>
                                        <p:tav tm="100000">
                                          <p:val>
                                            <p:fltVal val="0"/>
                                          </p:val>
                                        </p:tav>
                                      </p:tavLst>
                                    </p:anim>
                                    <p:anim calcmode="lin" valueType="num">
                                      <p:cBhvr>
                                        <p:cTn id="18" dur="1600" decel="100000" fill="hold"/>
                                        <p:tgtEl>
                                          <p:spTgt spid="259075">
                                            <p:txEl>
                                              <p:pRg st="0" end="0"/>
                                            </p:txEl>
                                          </p:spTgt>
                                        </p:tgtEl>
                                        <p:attrNameLst>
                                          <p:attrName>ppt_x</p:attrName>
                                        </p:attrNameLst>
                                      </p:cBhvr>
                                      <p:tavLst>
                                        <p:tav tm="0">
                                          <p:val>
                                            <p:strVal val="#ppt_x+0.4"/>
                                          </p:val>
                                        </p:tav>
                                        <p:tav tm="100000">
                                          <p:val>
                                            <p:strVal val="#ppt_x-0.05"/>
                                          </p:val>
                                        </p:tav>
                                      </p:tavLst>
                                    </p:anim>
                                    <p:anim calcmode="lin" valueType="num">
                                      <p:cBhvr>
                                        <p:cTn id="19" dur="1600" decel="100000" fill="hold"/>
                                        <p:tgtEl>
                                          <p:spTgt spid="259075">
                                            <p:txEl>
                                              <p:pRg st="0" end="0"/>
                                            </p:txEl>
                                          </p:spTgt>
                                        </p:tgtEl>
                                        <p:attrNameLst>
                                          <p:attrName>ppt_y</p:attrName>
                                        </p:attrNameLst>
                                      </p:cBhvr>
                                      <p:tavLst>
                                        <p:tav tm="0">
                                          <p:val>
                                            <p:strVal val="#ppt_y-0.4"/>
                                          </p:val>
                                        </p:tav>
                                        <p:tav tm="100000">
                                          <p:val>
                                            <p:strVal val="#ppt_y+0.1"/>
                                          </p:val>
                                        </p:tav>
                                      </p:tavLst>
                                    </p:anim>
                                    <p:anim calcmode="lin" valueType="num">
                                      <p:cBhvr>
                                        <p:cTn id="20" dur="400" accel="100000" fill="hold">
                                          <p:stCondLst>
                                            <p:cond delay="1600"/>
                                          </p:stCondLst>
                                        </p:cTn>
                                        <p:tgtEl>
                                          <p:spTgt spid="259075">
                                            <p:txEl>
                                              <p:pRg st="0" end="0"/>
                                            </p:txEl>
                                          </p:spTgt>
                                        </p:tgtEl>
                                        <p:attrNameLst>
                                          <p:attrName>ppt_x</p:attrName>
                                        </p:attrNameLst>
                                      </p:cBhvr>
                                      <p:tavLst>
                                        <p:tav tm="0">
                                          <p:val>
                                            <p:strVal val="#ppt_x-0.05"/>
                                          </p:val>
                                        </p:tav>
                                        <p:tav tm="100000">
                                          <p:val>
                                            <p:strVal val="#ppt_x"/>
                                          </p:val>
                                        </p:tav>
                                      </p:tavLst>
                                    </p:anim>
                                    <p:anim calcmode="lin" valueType="num">
                                      <p:cBhvr>
                                        <p:cTn id="21" dur="400" accel="100000" fill="hold">
                                          <p:stCondLst>
                                            <p:cond delay="1600"/>
                                          </p:stCondLst>
                                        </p:cTn>
                                        <p:tgtEl>
                                          <p:spTgt spid="259075">
                                            <p:txEl>
                                              <p:pRg st="0" end="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4" grpId="0"/>
      <p:bldP spid="259075"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5419DDC-EEC6-484C-A240-98484C1EF28B}"/>
              </a:ext>
            </a:extLst>
          </p:cNvPr>
          <p:cNvSpPr>
            <a:spLocks noGrp="1" noChangeArrowheads="1"/>
          </p:cNvSpPr>
          <p:nvPr>
            <p:ph type="body" sz="half" idx="1"/>
          </p:nvPr>
        </p:nvSpPr>
        <p:spPr>
          <a:xfrm>
            <a:off x="2693988" y="1600200"/>
            <a:ext cx="3105150" cy="4525963"/>
          </a:xfrm>
        </p:spPr>
        <p:txBody>
          <a:bodyPr/>
          <a:lstStyle/>
          <a:p>
            <a:pPr algn="ctr" eaLnBrk="1" hangingPunct="1">
              <a:buFontTx/>
              <a:buNone/>
            </a:pPr>
            <a:endParaRPr lang="en-US" altLang="en-US" sz="7200"/>
          </a:p>
          <a:p>
            <a:pPr algn="ctr" eaLnBrk="1" hangingPunct="1">
              <a:buFontTx/>
              <a:buNone/>
            </a:pPr>
            <a:endParaRPr lang="en-US" altLang="en-US" sz="7200">
              <a:solidFill>
                <a:srgbClr val="FF33CC"/>
              </a:solidFill>
            </a:endParaRPr>
          </a:p>
          <a:p>
            <a:pPr algn="ctr" eaLnBrk="1" hangingPunct="1">
              <a:buFontTx/>
              <a:buNone/>
            </a:pPr>
            <a:endParaRPr lang="en-US" altLang="en-US" sz="3600">
              <a:solidFill>
                <a:srgbClr val="FF33CC"/>
              </a:solidFill>
            </a:endParaRPr>
          </a:p>
        </p:txBody>
      </p:sp>
      <p:pic>
        <p:nvPicPr>
          <p:cNvPr id="82947" name="Picture 3" descr="3791_Sun_conure_parrots">
            <a:extLst>
              <a:ext uri="{FF2B5EF4-FFF2-40B4-BE49-F238E27FC236}">
                <a16:creationId xmlns:a16="http://schemas.microsoft.com/office/drawing/2014/main" id="{7CA44B32-2158-4583-9A9E-3A5507243235}"/>
              </a:ext>
            </a:extLst>
          </p:cNvPr>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noFill/>
        </p:spPr>
      </p:pic>
      <p:sp>
        <p:nvSpPr>
          <p:cNvPr id="144388" name="Rectangle 4">
            <a:extLst>
              <a:ext uri="{FF2B5EF4-FFF2-40B4-BE49-F238E27FC236}">
                <a16:creationId xmlns:a16="http://schemas.microsoft.com/office/drawing/2014/main" id="{8D0FDB15-90AC-41BB-9E13-F4E438905DAD}"/>
              </a:ext>
            </a:extLst>
          </p:cNvPr>
          <p:cNvSpPr>
            <a:spLocks noChangeArrowheads="1"/>
          </p:cNvSpPr>
          <p:nvPr/>
        </p:nvSpPr>
        <p:spPr bwMode="auto">
          <a:xfrm>
            <a:off x="4953000" y="3810000"/>
            <a:ext cx="3657600" cy="2774950"/>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8800" b="0" i="0" u="none" strike="noStrike" kern="1200" cap="none" spc="0" normalizeH="0" baseline="0" noProof="0">
                <a:ln>
                  <a:noFill/>
                </a:ln>
                <a:solidFill>
                  <a:srgbClr val="FF0000"/>
                </a:solidFill>
                <a:effectLst>
                  <a:outerShdw blurRad="38100" dist="38100" dir="2700000" algn="tl">
                    <a:srgbClr val="000000"/>
                  </a:outerShdw>
                </a:effectLst>
                <a:uLnTx/>
                <a:uFillTx/>
                <a:latin typeface="Verdana" pitchFamily="34" charset="0"/>
                <a:ea typeface="+mn-ea"/>
                <a:cs typeface="Arial"/>
              </a:rPr>
              <a:t>Thank You</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wipe(down)">
                                      <p:cBhvr>
                                        <p:cTn id="7" dur="580">
                                          <p:stCondLst>
                                            <p:cond delay="0"/>
                                          </p:stCondLst>
                                        </p:cTn>
                                        <p:tgtEl>
                                          <p:spTgt spid="144388"/>
                                        </p:tgtEl>
                                      </p:cBhvr>
                                    </p:animEffect>
                                    <p:anim calcmode="lin" valueType="num">
                                      <p:cBhvr>
                                        <p:cTn id="8" dur="1822" tmFilter="0,0; 0.14,0.36; 0.43,0.73; 0.71,0.91; 1.0,1.0">
                                          <p:stCondLst>
                                            <p:cond delay="0"/>
                                          </p:stCondLst>
                                        </p:cTn>
                                        <p:tgtEl>
                                          <p:spTgt spid="14438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438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438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438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4388"/>
                                        </p:tgtEl>
                                        <p:attrNameLst>
                                          <p:attrName>ppt_y</p:attrName>
                                        </p:attrNameLst>
                                      </p:cBhvr>
                                      <p:tavLst>
                                        <p:tav tm="0" fmla="#ppt_y-sin(pi*$)/81">
                                          <p:val>
                                            <p:fltVal val="0"/>
                                          </p:val>
                                        </p:tav>
                                        <p:tav tm="100000">
                                          <p:val>
                                            <p:fltVal val="1"/>
                                          </p:val>
                                        </p:tav>
                                      </p:tavLst>
                                    </p:anim>
                                    <p:animScale>
                                      <p:cBhvr>
                                        <p:cTn id="13" dur="26">
                                          <p:stCondLst>
                                            <p:cond delay="650"/>
                                          </p:stCondLst>
                                        </p:cTn>
                                        <p:tgtEl>
                                          <p:spTgt spid="144388"/>
                                        </p:tgtEl>
                                      </p:cBhvr>
                                      <p:to x="100000" y="60000"/>
                                    </p:animScale>
                                    <p:animScale>
                                      <p:cBhvr>
                                        <p:cTn id="14" dur="166" decel="50000">
                                          <p:stCondLst>
                                            <p:cond delay="676"/>
                                          </p:stCondLst>
                                        </p:cTn>
                                        <p:tgtEl>
                                          <p:spTgt spid="144388"/>
                                        </p:tgtEl>
                                      </p:cBhvr>
                                      <p:to x="100000" y="100000"/>
                                    </p:animScale>
                                    <p:animScale>
                                      <p:cBhvr>
                                        <p:cTn id="15" dur="26">
                                          <p:stCondLst>
                                            <p:cond delay="1312"/>
                                          </p:stCondLst>
                                        </p:cTn>
                                        <p:tgtEl>
                                          <p:spTgt spid="144388"/>
                                        </p:tgtEl>
                                      </p:cBhvr>
                                      <p:to x="100000" y="80000"/>
                                    </p:animScale>
                                    <p:animScale>
                                      <p:cBhvr>
                                        <p:cTn id="16" dur="166" decel="50000">
                                          <p:stCondLst>
                                            <p:cond delay="1338"/>
                                          </p:stCondLst>
                                        </p:cTn>
                                        <p:tgtEl>
                                          <p:spTgt spid="144388"/>
                                        </p:tgtEl>
                                      </p:cBhvr>
                                      <p:to x="100000" y="100000"/>
                                    </p:animScale>
                                    <p:animScale>
                                      <p:cBhvr>
                                        <p:cTn id="17" dur="26">
                                          <p:stCondLst>
                                            <p:cond delay="1642"/>
                                          </p:stCondLst>
                                        </p:cTn>
                                        <p:tgtEl>
                                          <p:spTgt spid="144388"/>
                                        </p:tgtEl>
                                      </p:cBhvr>
                                      <p:to x="100000" y="90000"/>
                                    </p:animScale>
                                    <p:animScale>
                                      <p:cBhvr>
                                        <p:cTn id="18" dur="166" decel="50000">
                                          <p:stCondLst>
                                            <p:cond delay="1668"/>
                                          </p:stCondLst>
                                        </p:cTn>
                                        <p:tgtEl>
                                          <p:spTgt spid="144388"/>
                                        </p:tgtEl>
                                      </p:cBhvr>
                                      <p:to x="100000" y="100000"/>
                                    </p:animScale>
                                    <p:animScale>
                                      <p:cBhvr>
                                        <p:cTn id="19" dur="26">
                                          <p:stCondLst>
                                            <p:cond delay="1808"/>
                                          </p:stCondLst>
                                        </p:cTn>
                                        <p:tgtEl>
                                          <p:spTgt spid="144388"/>
                                        </p:tgtEl>
                                      </p:cBhvr>
                                      <p:to x="100000" y="95000"/>
                                    </p:animScale>
                                    <p:animScale>
                                      <p:cBhvr>
                                        <p:cTn id="20" dur="166" decel="50000">
                                          <p:stCondLst>
                                            <p:cond delay="1834"/>
                                          </p:stCondLst>
                                        </p:cTn>
                                        <p:tgtEl>
                                          <p:spTgt spid="14438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4">
            <a:extLst>
              <a:ext uri="{FF2B5EF4-FFF2-40B4-BE49-F238E27FC236}">
                <a16:creationId xmlns:a16="http://schemas.microsoft.com/office/drawing/2014/main" id="{60AD88C7-0271-4357-A1F6-6E4765351212}"/>
              </a:ext>
            </a:extLst>
          </p:cNvPr>
          <p:cNvSpPr txBox="1">
            <a:spLocks noChangeArrowheads="1"/>
          </p:cNvSpPr>
          <p:nvPr/>
        </p:nvSpPr>
        <p:spPr bwMode="auto">
          <a:xfrm>
            <a:off x="838200" y="914400"/>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Char char="•"/>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Char char="•"/>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Char char="•"/>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Char char="•"/>
              <a:defRPr sz="24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000000"/>
                </a:solidFill>
                <a:effectLst/>
                <a:uLnTx/>
                <a:uFillTx/>
                <a:latin typeface="Garamond" panose="02020404030301010803" pitchFamily="18" charset="0"/>
                <a:ea typeface="+mn-ea"/>
                <a:cs typeface="Arial" panose="020B0604020202020204" pitchFamily="34" charset="0"/>
              </a:rPr>
              <a:t>COURSE TEACHER :</a:t>
            </a:r>
          </a:p>
        </p:txBody>
      </p:sp>
      <p:sp>
        <p:nvSpPr>
          <p:cNvPr id="277509" name="Text Box 5">
            <a:extLst>
              <a:ext uri="{FF2B5EF4-FFF2-40B4-BE49-F238E27FC236}">
                <a16:creationId xmlns:a16="http://schemas.microsoft.com/office/drawing/2014/main" id="{07B9B366-6A70-463B-8BDA-43EE4169B285}"/>
              </a:ext>
            </a:extLst>
          </p:cNvPr>
          <p:cNvSpPr txBox="1">
            <a:spLocks noChangeArrowheads="1"/>
          </p:cNvSpPr>
          <p:nvPr/>
        </p:nvSpPr>
        <p:spPr bwMode="auto">
          <a:xfrm>
            <a:off x="2514600" y="2057400"/>
            <a:ext cx="60356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Char char="•"/>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Char char="•"/>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Char char="•"/>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Char char="•"/>
              <a:defRPr sz="2400">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Garamond" panose="02020404030301010803" pitchFamily="18" charset="0"/>
                <a:ea typeface="+mn-ea"/>
                <a:cs typeface="Arial" panose="020B0604020202020204" pitchFamily="34" charset="0"/>
              </a:rPr>
              <a:t>Dr. Rukshana Begum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Garamond" panose="02020404030301010803" pitchFamily="18" charset="0"/>
                <a:ea typeface="+mn-ea"/>
                <a:cs typeface="Arial" panose="020B0604020202020204" pitchFamily="34" charset="0"/>
              </a:rPr>
              <a:t>M.Com (Raj) , </a:t>
            </a:r>
            <a:r>
              <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Ph.D (Raj),</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1" i="0" u="none" strike="noStrike" kern="1200" cap="none" spc="0" normalizeH="0" baseline="0" noProof="0">
                <a:ln>
                  <a:noFill/>
                </a:ln>
                <a:solidFill>
                  <a:srgbClr val="000000"/>
                </a:solidFill>
                <a:effectLst/>
                <a:uLnTx/>
                <a:uFillTx/>
                <a:latin typeface="Garamond" panose="02020404030301010803" pitchFamily="18" charset="0"/>
                <a:ea typeface="+mn-ea"/>
                <a:cs typeface="Arial" panose="020B0604020202020204" pitchFamily="34" charset="0"/>
              </a:rPr>
              <a:t>PGD(Netherlands)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Garamond" panose="02020404030301010803" pitchFamily="18" charset="0"/>
                <a:ea typeface="+mn-ea"/>
                <a:cs typeface="Arial" panose="020B0604020202020204" pitchFamily="34" charset="0"/>
              </a:rPr>
              <a:t> Professor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Garamond" panose="02020404030301010803" pitchFamily="18" charset="0"/>
                <a:ea typeface="+mn-ea"/>
                <a:cs typeface="Arial" panose="020B0604020202020204" pitchFamily="34" charset="0"/>
              </a:rPr>
              <a:t>Dept. of Accounting &amp; Information Systems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Garamond" panose="02020404030301010803" pitchFamily="18" charset="0"/>
                <a:ea typeface="+mn-ea"/>
                <a:cs typeface="Arial" panose="020B0604020202020204" pitchFamily="34" charset="0"/>
              </a:rPr>
              <a:t>University of Rajshahi</a:t>
            </a:r>
          </a:p>
        </p:txBody>
      </p:sp>
      <p:pic>
        <p:nvPicPr>
          <p:cNvPr id="277510" name="Picture 6" descr="Image(076)">
            <a:extLst>
              <a:ext uri="{FF2B5EF4-FFF2-40B4-BE49-F238E27FC236}">
                <a16:creationId xmlns:a16="http://schemas.microsoft.com/office/drawing/2014/main" id="{E8FE5F32-9010-4066-9211-80ED8F215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13589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77508"/>
                                        </p:tgtEl>
                                        <p:attrNameLst>
                                          <p:attrName>style.visibility</p:attrName>
                                        </p:attrNameLst>
                                      </p:cBhvr>
                                      <p:to>
                                        <p:strVal val="visible"/>
                                      </p:to>
                                    </p:set>
                                    <p:animEffect transition="in" filter="randombar(horizontal)">
                                      <p:cBhvr>
                                        <p:cTn id="7" dur="500"/>
                                        <p:tgtEl>
                                          <p:spTgt spid="277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77510"/>
                                        </p:tgtEl>
                                        <p:attrNameLst>
                                          <p:attrName>style.visibility</p:attrName>
                                        </p:attrNameLst>
                                      </p:cBhvr>
                                      <p:to>
                                        <p:strVal val="visible"/>
                                      </p:to>
                                    </p:set>
                                    <p:animEffect transition="in" filter="box(out)">
                                      <p:cBhvr>
                                        <p:cTn id="12" dur="500"/>
                                        <p:tgtEl>
                                          <p:spTgt spid="2775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7509">
                                            <p:txEl>
                                              <p:pRg st="0" end="0"/>
                                            </p:txEl>
                                          </p:spTgt>
                                        </p:tgtEl>
                                        <p:attrNameLst>
                                          <p:attrName>style.visibility</p:attrName>
                                        </p:attrNameLst>
                                      </p:cBhvr>
                                      <p:to>
                                        <p:strVal val="visible"/>
                                      </p:to>
                                    </p:set>
                                    <p:animEffect transition="in" filter="blinds(horizontal)">
                                      <p:cBhvr>
                                        <p:cTn id="17" dur="500"/>
                                        <p:tgtEl>
                                          <p:spTgt spid="277509">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77509">
                                            <p:txEl>
                                              <p:pRg st="1" end="1"/>
                                            </p:txEl>
                                          </p:spTgt>
                                        </p:tgtEl>
                                        <p:attrNameLst>
                                          <p:attrName>style.visibility</p:attrName>
                                        </p:attrNameLst>
                                      </p:cBhvr>
                                      <p:to>
                                        <p:strVal val="visible"/>
                                      </p:to>
                                    </p:set>
                                    <p:animEffect transition="in" filter="blinds(horizontal)">
                                      <p:cBhvr>
                                        <p:cTn id="20" dur="500"/>
                                        <p:tgtEl>
                                          <p:spTgt spid="277509">
                                            <p:txEl>
                                              <p:pRg st="1" end="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77509">
                                            <p:txEl>
                                              <p:pRg st="2" end="2"/>
                                            </p:txEl>
                                          </p:spTgt>
                                        </p:tgtEl>
                                        <p:attrNameLst>
                                          <p:attrName>style.visibility</p:attrName>
                                        </p:attrNameLst>
                                      </p:cBhvr>
                                      <p:to>
                                        <p:strVal val="visible"/>
                                      </p:to>
                                    </p:set>
                                    <p:animEffect transition="in" filter="blinds(horizontal)">
                                      <p:cBhvr>
                                        <p:cTn id="23" dur="500"/>
                                        <p:tgtEl>
                                          <p:spTgt spid="277509">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77509">
                                            <p:txEl>
                                              <p:pRg st="3" end="3"/>
                                            </p:txEl>
                                          </p:spTgt>
                                        </p:tgtEl>
                                        <p:attrNameLst>
                                          <p:attrName>style.visibility</p:attrName>
                                        </p:attrNameLst>
                                      </p:cBhvr>
                                      <p:to>
                                        <p:strVal val="visible"/>
                                      </p:to>
                                    </p:set>
                                    <p:animEffect transition="in" filter="blinds(horizontal)">
                                      <p:cBhvr>
                                        <p:cTn id="26" dur="500"/>
                                        <p:tgtEl>
                                          <p:spTgt spid="277509">
                                            <p:txEl>
                                              <p:pRg st="3" end="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77509">
                                            <p:txEl>
                                              <p:pRg st="4" end="4"/>
                                            </p:txEl>
                                          </p:spTgt>
                                        </p:tgtEl>
                                        <p:attrNameLst>
                                          <p:attrName>style.visibility</p:attrName>
                                        </p:attrNameLst>
                                      </p:cBhvr>
                                      <p:to>
                                        <p:strVal val="visible"/>
                                      </p:to>
                                    </p:set>
                                    <p:animEffect transition="in" filter="blinds(horizontal)">
                                      <p:cBhvr>
                                        <p:cTn id="29" dur="500"/>
                                        <p:tgtEl>
                                          <p:spTgt spid="2775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6D4D75C-7D0E-47B2-9580-C5B7CB9C98FA}"/>
              </a:ext>
            </a:extLst>
          </p:cNvPr>
          <p:cNvGraphicFramePr>
            <a:graphicFrameLocks noGrp="1"/>
          </p:cNvGraphicFramePr>
          <p:nvPr>
            <p:extLst>
              <p:ext uri="{D42A27DB-BD31-4B8C-83A1-F6EECF244321}">
                <p14:modId xmlns:p14="http://schemas.microsoft.com/office/powerpoint/2010/main" val="634622703"/>
              </p:ext>
            </p:extLst>
          </p:nvPr>
        </p:nvGraphicFramePr>
        <p:xfrm>
          <a:off x="228600" y="1219200"/>
          <a:ext cx="8610601" cy="5659145"/>
        </p:xfrm>
        <a:graphic>
          <a:graphicData uri="http://schemas.openxmlformats.org/drawingml/2006/table">
            <a:tbl>
              <a:tblPr firstRow="1" firstCol="1" bandRow="1"/>
              <a:tblGrid>
                <a:gridCol w="5320760">
                  <a:extLst>
                    <a:ext uri="{9D8B030D-6E8A-4147-A177-3AD203B41FA5}">
                      <a16:colId xmlns:a16="http://schemas.microsoft.com/office/drawing/2014/main" val="4256622393"/>
                    </a:ext>
                  </a:extLst>
                </a:gridCol>
                <a:gridCol w="3289841">
                  <a:extLst>
                    <a:ext uri="{9D8B030D-6E8A-4147-A177-3AD203B41FA5}">
                      <a16:colId xmlns:a16="http://schemas.microsoft.com/office/drawing/2014/main" val="1208423572"/>
                    </a:ext>
                  </a:extLst>
                </a:gridCol>
              </a:tblGrid>
              <a:tr h="1211221">
                <a:tc>
                  <a:txBody>
                    <a:bodyPr/>
                    <a:lstStyle/>
                    <a:p>
                      <a:pPr marL="0" marR="0" lvl="0" indent="0">
                        <a:lnSpc>
                          <a:spcPct val="107000"/>
                        </a:lnSpc>
                        <a:spcBef>
                          <a:spcPts val="0"/>
                        </a:spcBef>
                        <a:spcAft>
                          <a:spcPts val="0"/>
                        </a:spcAft>
                        <a:buSzPts val="1000"/>
                        <a:buFont typeface="+mj-lt"/>
                        <a:buNone/>
                        <a:tabLst>
                          <a:tab pos="228600" algn="l"/>
                        </a:tabLst>
                      </a:pPr>
                      <a:r>
                        <a:rPr lang="en-US" sz="2400" spc="-15" dirty="0">
                          <a:effectLst/>
                          <a:latin typeface="Tahoma" panose="020B0604030504040204" pitchFamily="34" charset="0"/>
                          <a:ea typeface="Times New Roman" panose="02020603050405020304" pitchFamily="18" charset="0"/>
                          <a:cs typeface="Times New Roman" panose="02020603050405020304" pitchFamily="18" charset="0"/>
                        </a:rPr>
                        <a:t>The Institute of Chartered Accountants of Bangladesh</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just">
                        <a:lnSpc>
                          <a:spcPct val="107000"/>
                        </a:lnSpc>
                        <a:spcBef>
                          <a:spcPts val="0"/>
                        </a:spcBef>
                        <a:spcAft>
                          <a:spcPts val="100"/>
                        </a:spcAft>
                      </a:pPr>
                      <a:r>
                        <a:rPr lang="en-US" sz="2400" spc="-15">
                          <a:effectLst/>
                          <a:latin typeface="Tahoma" panose="020B0604030504040204" pitchFamily="34" charset="0"/>
                          <a:ea typeface="Times New Roman" panose="02020603050405020304" pitchFamily="18" charset="0"/>
                          <a:cs typeface="Times New Roman" panose="02020603050405020304" pitchFamily="18" charset="0"/>
                        </a:rPr>
                        <a:t>: Audit and assurance (Study Manual)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144648809"/>
                  </a:ext>
                </a:extLst>
              </a:tr>
              <a:tr h="1211221">
                <a:tc>
                  <a:txBody>
                    <a:bodyPr/>
                    <a:lstStyle/>
                    <a:p>
                      <a:pPr marL="0" marR="0" lvl="0" indent="0">
                        <a:lnSpc>
                          <a:spcPct val="107000"/>
                        </a:lnSpc>
                        <a:spcBef>
                          <a:spcPts val="0"/>
                        </a:spcBef>
                        <a:spcAft>
                          <a:spcPts val="0"/>
                        </a:spcAft>
                        <a:buSzPts val="1000"/>
                        <a:buFont typeface="+mj-lt"/>
                        <a:buNone/>
                        <a:tabLst>
                          <a:tab pos="228600" algn="l"/>
                        </a:tabLst>
                      </a:pPr>
                      <a:r>
                        <a:rPr lang="en-US" sz="2400" spc="-15" dirty="0">
                          <a:effectLst/>
                          <a:latin typeface="Tahoma" panose="020B0604030504040204" pitchFamily="34" charset="0"/>
                          <a:ea typeface="Times New Roman" panose="02020603050405020304" pitchFamily="18" charset="0"/>
                          <a:cs typeface="Times New Roman" panose="02020603050405020304" pitchFamily="18" charset="0"/>
                        </a:rPr>
                        <a:t>The Association of Chartered Certified Accountants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just">
                        <a:lnSpc>
                          <a:spcPct val="107000"/>
                        </a:lnSpc>
                        <a:spcBef>
                          <a:spcPts val="0"/>
                        </a:spcBef>
                        <a:spcAft>
                          <a:spcPts val="100"/>
                        </a:spcAft>
                      </a:pPr>
                      <a:r>
                        <a:rPr lang="en-US" sz="2400" spc="-15">
                          <a:effectLst/>
                          <a:latin typeface="Tahoma" panose="020B0604030504040204" pitchFamily="34" charset="0"/>
                          <a:ea typeface="Times New Roman" panose="02020603050405020304" pitchFamily="18" charset="0"/>
                          <a:cs typeface="Times New Roman" panose="02020603050405020304" pitchFamily="18" charset="0"/>
                        </a:rPr>
                        <a:t>: Audit and assurance (Study Text)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705180030"/>
                  </a:ext>
                </a:extLst>
              </a:tr>
              <a:tr h="1211221">
                <a:tc>
                  <a:txBody>
                    <a:bodyPr/>
                    <a:lstStyle/>
                    <a:p>
                      <a:pPr marL="0" marR="0" lvl="0" indent="0">
                        <a:lnSpc>
                          <a:spcPct val="107000"/>
                        </a:lnSpc>
                        <a:spcBef>
                          <a:spcPts val="0"/>
                        </a:spcBef>
                        <a:spcAft>
                          <a:spcPts val="0"/>
                        </a:spcAft>
                        <a:buSzPts val="1000"/>
                        <a:buFont typeface="+mj-lt"/>
                        <a:buNone/>
                        <a:tabLst>
                          <a:tab pos="228600" algn="l"/>
                        </a:tabLst>
                      </a:pPr>
                      <a:r>
                        <a:rPr lang="en-US" sz="2400" spc="-15" dirty="0">
                          <a:effectLst/>
                          <a:latin typeface="Tahoma" panose="020B0604030504040204" pitchFamily="34" charset="0"/>
                          <a:ea typeface="Times New Roman" panose="02020603050405020304" pitchFamily="18" charset="0"/>
                          <a:cs typeface="Times New Roman" panose="02020603050405020304" pitchFamily="18" charset="0"/>
                        </a:rPr>
                        <a:t>The Institute o]f Chartered Accountants in England and Wales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just">
                        <a:lnSpc>
                          <a:spcPct val="107000"/>
                        </a:lnSpc>
                        <a:spcBef>
                          <a:spcPts val="0"/>
                        </a:spcBef>
                        <a:spcAft>
                          <a:spcPts val="100"/>
                        </a:spcAft>
                      </a:pPr>
                      <a:r>
                        <a:rPr lang="en-US" sz="2400" spc="-15">
                          <a:effectLst/>
                          <a:latin typeface="Tahoma" panose="020B0604030504040204" pitchFamily="34" charset="0"/>
                          <a:ea typeface="Times New Roman" panose="02020603050405020304" pitchFamily="18" charset="0"/>
                          <a:cs typeface="Times New Roman" panose="02020603050405020304" pitchFamily="18" charset="0"/>
                        </a:rPr>
                        <a:t>: Audit and assurance (Study Manual)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049461198"/>
                  </a:ext>
                </a:extLst>
              </a:tr>
              <a:tr h="430298">
                <a:tc>
                  <a:txBody>
                    <a:bodyPr/>
                    <a:lstStyle/>
                    <a:p>
                      <a:pPr marL="0" marR="0" lvl="0" indent="0">
                        <a:lnSpc>
                          <a:spcPct val="107000"/>
                        </a:lnSpc>
                        <a:spcBef>
                          <a:spcPts val="0"/>
                        </a:spcBef>
                        <a:spcAft>
                          <a:spcPts val="0"/>
                        </a:spcAft>
                        <a:buSzPts val="1000"/>
                        <a:buFont typeface="+mj-lt"/>
                        <a:buNone/>
                        <a:tabLst>
                          <a:tab pos="228600" algn="l"/>
                        </a:tabLst>
                      </a:pPr>
                      <a:r>
                        <a:rPr lang="en-US" sz="2400" dirty="0">
                          <a:effectLst/>
                          <a:latin typeface="Tahoma" panose="020B0604030504040204" pitchFamily="34" charset="0"/>
                          <a:ea typeface="Times New Roman" panose="02020603050405020304" pitchFamily="18" charset="0"/>
                          <a:cs typeface="Times New Roman" panose="02020603050405020304" pitchFamily="18" charset="0"/>
                        </a:rPr>
                        <a:t>Sayed Khaja Amjad</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2400">
                          <a:effectLst/>
                          <a:latin typeface="Tahoma" panose="020B0604030504040204" pitchFamily="34" charset="0"/>
                          <a:ea typeface="Times New Roman" panose="02020603050405020304" pitchFamily="18" charset="0"/>
                          <a:cs typeface="Times New Roman" panose="02020603050405020304" pitchFamily="18" charset="0"/>
                        </a:rPr>
                        <a:t>: Auditing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35136150"/>
                  </a:ext>
                </a:extLst>
              </a:tr>
              <a:tr h="797592">
                <a:tc>
                  <a:txBody>
                    <a:bodyPr/>
                    <a:lstStyle/>
                    <a:p>
                      <a:pPr marL="0" marR="0" lvl="0" indent="0">
                        <a:lnSpc>
                          <a:spcPct val="107000"/>
                        </a:lnSpc>
                        <a:spcBef>
                          <a:spcPts val="0"/>
                        </a:spcBef>
                        <a:spcAft>
                          <a:spcPts val="0"/>
                        </a:spcAft>
                        <a:buSzPts val="1000"/>
                        <a:buFont typeface="+mj-lt"/>
                        <a:buNone/>
                        <a:tabLst>
                          <a:tab pos="228600" algn="l"/>
                        </a:tabLst>
                      </a:pPr>
                      <a:r>
                        <a:rPr lang="en-US" sz="2400" dirty="0">
                          <a:effectLst/>
                          <a:latin typeface="Tahoma" panose="020B0604030504040204" pitchFamily="34" charset="0"/>
                          <a:ea typeface="Times New Roman" panose="02020603050405020304" pitchFamily="18" charset="0"/>
                          <a:cs typeface="Times New Roman" panose="02020603050405020304" pitchFamily="18" charset="0"/>
                        </a:rPr>
                        <a:t>Tandon B. N.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2400" dirty="0">
                          <a:effectLst/>
                          <a:latin typeface="Tahoma" panose="020B0604030504040204" pitchFamily="34" charset="0"/>
                          <a:ea typeface="Times New Roman" panose="02020603050405020304" pitchFamily="18" charset="0"/>
                          <a:cs typeface="Times New Roman" panose="02020603050405020304" pitchFamily="18" charset="0"/>
                        </a:rPr>
                        <a:t>: A Hand Book of Practical Auditing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122545363"/>
                  </a:ext>
                </a:extLst>
              </a:tr>
              <a:tr h="797592">
                <a:tc>
                  <a:txBody>
                    <a:bodyPr/>
                    <a:lstStyle/>
                    <a:p>
                      <a:pPr marL="0" marR="0" lvl="0" indent="0">
                        <a:lnSpc>
                          <a:spcPct val="107000"/>
                        </a:lnSpc>
                        <a:spcBef>
                          <a:spcPts val="0"/>
                        </a:spcBef>
                        <a:spcAft>
                          <a:spcPts val="0"/>
                        </a:spcAft>
                        <a:buSzPts val="1000"/>
                        <a:buFont typeface="+mj-lt"/>
                        <a:buNone/>
                        <a:tabLst>
                          <a:tab pos="228600" algn="l"/>
                        </a:tabLst>
                      </a:pPr>
                      <a:r>
                        <a:rPr lang="en-US" sz="2400" dirty="0">
                          <a:effectLst/>
                          <a:latin typeface="Tahoma" panose="020B0604030504040204" pitchFamily="34" charset="0"/>
                          <a:ea typeface="Times New Roman" panose="02020603050405020304" pitchFamily="18" charset="0"/>
                          <a:cs typeface="Times New Roman" panose="02020603050405020304" pitchFamily="18" charset="0"/>
                        </a:rPr>
                        <a:t>Government of Bangladesh</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r>
                        <a:rPr lang="en-US" sz="2400" dirty="0">
                          <a:effectLst/>
                          <a:latin typeface="Tahoma" panose="020B0604030504040204" pitchFamily="34" charset="0"/>
                          <a:ea typeface="Times New Roman" panose="02020603050405020304" pitchFamily="18" charset="0"/>
                          <a:cs typeface="Times New Roman" panose="02020603050405020304" pitchFamily="18" charset="0"/>
                        </a:rPr>
                        <a:t>: The Companies Act. 1994</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507970496"/>
                  </a:ext>
                </a:extLst>
              </a:tr>
            </a:tbl>
          </a:graphicData>
        </a:graphic>
      </p:graphicFrame>
      <p:sp>
        <p:nvSpPr>
          <p:cNvPr id="4" name="Title 3">
            <a:extLst>
              <a:ext uri="{FF2B5EF4-FFF2-40B4-BE49-F238E27FC236}">
                <a16:creationId xmlns:a16="http://schemas.microsoft.com/office/drawing/2014/main" id="{A1749284-8432-4A39-961A-86719CDAB127}"/>
              </a:ext>
            </a:extLst>
          </p:cNvPr>
          <p:cNvSpPr>
            <a:spLocks noGrp="1"/>
          </p:cNvSpPr>
          <p:nvPr>
            <p:ph type="title"/>
          </p:nvPr>
        </p:nvSpPr>
        <p:spPr>
          <a:xfrm>
            <a:off x="2286000" y="274638"/>
            <a:ext cx="6734175" cy="639762"/>
          </a:xfrm>
        </p:spPr>
        <p:txBody>
          <a:bodyPr/>
          <a:lstStyle/>
          <a:p>
            <a:r>
              <a:rPr lang="en-US" dirty="0"/>
              <a:t>Books </a:t>
            </a:r>
            <a:r>
              <a:rPr lang="en-US" dirty="0" err="1"/>
              <a:t>Recomended</a:t>
            </a:r>
            <a:endParaRPr lang="en-US" dirty="0"/>
          </a:p>
        </p:txBody>
      </p:sp>
    </p:spTree>
    <p:extLst>
      <p:ext uri="{BB962C8B-B14F-4D97-AF65-F5344CB8AC3E}">
        <p14:creationId xmlns:p14="http://schemas.microsoft.com/office/powerpoint/2010/main" val="125477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a:extLst>
              <a:ext uri="{FF2B5EF4-FFF2-40B4-BE49-F238E27FC236}">
                <a16:creationId xmlns:a16="http://schemas.microsoft.com/office/drawing/2014/main" id="{6B459884-049C-4887-B70E-F88CC0FDA2A9}"/>
              </a:ext>
            </a:extLst>
          </p:cNvPr>
          <p:cNvGraphicFramePr>
            <a:graphicFrameLocks noGrp="1"/>
          </p:cNvGraphicFramePr>
          <p:nvPr/>
        </p:nvGraphicFramePr>
        <p:xfrm>
          <a:off x="2693988" y="3711575"/>
          <a:ext cx="6326187" cy="303784"/>
        </p:xfrm>
        <a:graphic>
          <a:graphicData uri="http://schemas.openxmlformats.org/drawingml/2006/table">
            <a:tbl>
              <a:tblPr firstRow="1" firstCol="1" bandRow="1">
                <a:tableStyleId>{5C22544A-7EE6-4342-B048-85BDC9FD1C3A}</a:tableStyleId>
              </a:tblPr>
              <a:tblGrid>
                <a:gridCol w="2044624">
                  <a:extLst>
                    <a:ext uri="{9D8B030D-6E8A-4147-A177-3AD203B41FA5}">
                      <a16:colId xmlns:a16="http://schemas.microsoft.com/office/drawing/2014/main" val="3708883784"/>
                    </a:ext>
                  </a:extLst>
                </a:gridCol>
                <a:gridCol w="4281563">
                  <a:extLst>
                    <a:ext uri="{9D8B030D-6E8A-4147-A177-3AD203B41FA5}">
                      <a16:colId xmlns:a16="http://schemas.microsoft.com/office/drawing/2014/main" val="2429206263"/>
                    </a:ext>
                  </a:extLst>
                </a:gridCol>
              </a:tblGrid>
              <a:tr h="151607">
                <a:tc>
                  <a:txBody>
                    <a:bodyPr/>
                    <a:lstStyle/>
                    <a:p>
                      <a:pPr marL="0" marR="0" algn="just">
                        <a:lnSpc>
                          <a:spcPct val="107000"/>
                        </a:lnSpc>
                        <a:spcBef>
                          <a:spcPts val="0"/>
                        </a:spcBef>
                        <a:spcAft>
                          <a:spcPts val="0"/>
                        </a:spcAft>
                      </a:pPr>
                      <a:r>
                        <a:rPr lang="en-US" sz="1000">
                          <a:effectLst/>
                        </a:rPr>
                        <a:t>Course Code: ACT 207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000">
                          <a:effectLst/>
                        </a:rPr>
                        <a:t>Course Title: Audit and Assurance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63516980"/>
                  </a:ext>
                </a:extLst>
              </a:tr>
              <a:tr h="151607">
                <a:tc>
                  <a:txBody>
                    <a:bodyPr/>
                    <a:lstStyle/>
                    <a:p>
                      <a:pPr marL="0" marR="0" algn="just">
                        <a:lnSpc>
                          <a:spcPct val="107000"/>
                        </a:lnSpc>
                        <a:spcBef>
                          <a:spcPts val="0"/>
                        </a:spcBef>
                        <a:spcAft>
                          <a:spcPts val="0"/>
                        </a:spcAft>
                      </a:pPr>
                      <a:r>
                        <a:rPr lang="en-US" sz="1000">
                          <a:effectLst/>
                        </a:rPr>
                        <a:t>Course Credit: 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   				   </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1627510"/>
                  </a:ext>
                </a:extLst>
              </a:tr>
            </a:tbl>
          </a:graphicData>
        </a:graphic>
      </p:graphicFrame>
      <p:sp>
        <p:nvSpPr>
          <p:cNvPr id="18" name="Rectangle 1">
            <a:extLst>
              <a:ext uri="{FF2B5EF4-FFF2-40B4-BE49-F238E27FC236}">
                <a16:creationId xmlns:a16="http://schemas.microsoft.com/office/drawing/2014/main" id="{F81DEA2B-5D1D-411C-8555-3AF065521DA5}"/>
              </a:ext>
            </a:extLst>
          </p:cNvPr>
          <p:cNvSpPr>
            <a:spLocks noChangeArrowheads="1"/>
          </p:cNvSpPr>
          <p:nvPr/>
        </p:nvSpPr>
        <p:spPr bwMode="auto">
          <a:xfrm>
            <a:off x="0" y="0"/>
            <a:ext cx="9144000" cy="748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1" i="0" u="sng" strike="noStrike" kern="1200" cap="none" spc="0" normalizeH="0" baseline="0" noProof="0" dirty="0">
                <a:ln>
                  <a:noFill/>
                </a:ln>
                <a:solidFill>
                  <a:srgbClr val="000000"/>
                </a:solidFill>
                <a:effectLst/>
                <a:uLnTx/>
                <a:uFillTx/>
                <a:latin typeface="Calligrapher" charset="0"/>
                <a:ea typeface="Times New Roman" panose="02020603050405020304" pitchFamily="18" charset="0"/>
                <a:cs typeface="Arial" panose="020B0604020202020204" pitchFamily="34" charset="0"/>
              </a:rPr>
              <a:t>Course Outline </a:t>
            </a:r>
            <a:endParaRPr kumimoji="0" lang="en-US" alt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Course Description:</a:t>
            </a:r>
            <a:endParaRPr kumimoji="0" lang="en-US" alt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The audit and assurance syllabus starts with the concept, process and need for audit and assurance including the legal and ethical issues, accepting and managing engagements, planning and risk assessment, internal audit and internal controls, audit evidence, and review and reporting. The objective of this course is to provide students to develop knowledge and understanding of the process involved in carrying out the assurance engagement and its application in the context of the professional regulatory framework.</a:t>
            </a:r>
            <a:endParaRPr kumimoji="0" lang="en-US" alt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On completion of this course, students should be able to explain the basic terminologies, concepts and contrast financial statement auditing and assurance services and how the financial statement auditing process helps to reduce this risk, thereby increase the users</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a:t>
            </a:r>
            <a:r>
              <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 confidence.</a:t>
            </a:r>
            <a:endParaRPr kumimoji="0" lang="en-US" alt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Intended Learning Objectives (ILOs): </a:t>
            </a:r>
            <a:endParaRPr kumimoji="0" lang="en-US" alt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After successful completion of the course, students should be able to:</a:t>
            </a:r>
            <a:endParaRPr kumimoji="0" lang="en-US" alt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Explain the concept of audit and assurance and the functions of audit, corporate governance, including ethics and professional conduct, describing the scope and distinguishing between the functions of internal and external audit;</a:t>
            </a:r>
            <a:endPar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Demonstrate how the auditor obtains and accepts audit engagements, obtains an understanding of the entity and its environment, assesses the risk of material misstatement (whether arising from fraud or other irregularities) and plans an audit of financial statements;</a:t>
            </a:r>
            <a:endPar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Describe and evaluate internal controls, techniques and audit tests, including IT systems to identify and communicate control risks and their potential consequences, making appropriate recommendations;</a:t>
            </a:r>
            <a:endPar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Identify and describe the work and evidence obtained by the auditor and others required to meet the objectives of audit engagements and the application of the International Standards on Auditing (ISAs);</a:t>
            </a:r>
            <a:endPar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Explain how consideration of subsequent events and the going concern principle can inform the conclusions from audit work and are reflected in different types of auditor</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a:t>
            </a:r>
            <a:r>
              <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s report, written representations and the final review and report.</a:t>
            </a:r>
            <a:endParaRPr kumimoji="0" lang="en-US" alt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AEBBD-2F1E-4746-B899-876049E174B9}"/>
              </a:ext>
            </a:extLst>
          </p:cNvPr>
          <p:cNvSpPr/>
          <p:nvPr/>
        </p:nvSpPr>
        <p:spPr>
          <a:xfrm>
            <a:off x="0" y="0"/>
            <a:ext cx="9144000" cy="6427788"/>
          </a:xfrm>
          <a:prstGeom prst="rect">
            <a:avLst/>
          </a:prstGeom>
        </p:spPr>
        <p:txBody>
          <a:bodyPr>
            <a:spAutoFit/>
          </a:bodyPr>
          <a:lstStyle/>
          <a:p>
            <a:pPr marL="0" marR="0" lvl="0" indent="0" algn="just" defTabSz="914400" rtl="0" eaLnBrk="0" fontAlgn="base" latinLnBrk="0" hangingPunct="0">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Course Learning Outcome (CLO):</a:t>
            </a: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15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Upon successful completion of the course, students should be able to:</a:t>
            </a: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defTabSz="914400" rtl="0" eaLnBrk="0" fontAlgn="base" latinLnBrk="0" hangingPunct="0">
              <a:lnSpc>
                <a:spcPct val="115000"/>
              </a:lnSpc>
              <a:spcBef>
                <a:spcPts val="0"/>
              </a:spcBef>
              <a:spcAft>
                <a:spcPts val="0"/>
              </a:spcAft>
              <a:buClrTx/>
              <a:buSzPts val="1000"/>
              <a:buFont typeface="+mj-lt"/>
              <a:buAutoNum type="arabicPeriod"/>
              <a:tabLst>
                <a:tab pos="457200" algn="l"/>
              </a:tabLst>
              <a:defRPr/>
            </a:pPr>
            <a:r>
              <a:rPr kumimoji="0" lang="en-US" sz="24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Explain why audit and other types of assurance services are conducted</a:t>
            </a: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defTabSz="914400" rtl="0" eaLnBrk="0" fontAlgn="base" latinLnBrk="0" hangingPunct="0">
              <a:lnSpc>
                <a:spcPct val="115000"/>
              </a:lnSpc>
              <a:spcBef>
                <a:spcPts val="0"/>
              </a:spcBef>
              <a:spcAft>
                <a:spcPts val="0"/>
              </a:spcAft>
              <a:buClrTx/>
              <a:buSzPts val="1000"/>
              <a:buFont typeface="+mj-lt"/>
              <a:buAutoNum type="arabicPeriod"/>
              <a:tabLst>
                <a:tab pos="457200" algn="l"/>
              </a:tabLst>
              <a:defRPr/>
            </a:pPr>
            <a:r>
              <a:rPr kumimoji="0" lang="en-US" sz="24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Identify the ethics and professional conduct, duties and legal liability of auditors and other assurance providers.</a:t>
            </a: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defTabSz="914400" rtl="0" eaLnBrk="0" fontAlgn="base" latinLnBrk="0" hangingPunct="0">
              <a:lnSpc>
                <a:spcPct val="115000"/>
              </a:lnSpc>
              <a:spcBef>
                <a:spcPts val="0"/>
              </a:spcBef>
              <a:spcAft>
                <a:spcPts val="0"/>
              </a:spcAft>
              <a:buClrTx/>
              <a:buSzPts val="1000"/>
              <a:buFont typeface="+mj-lt"/>
              <a:buAutoNum type="arabicPeriod"/>
              <a:tabLst>
                <a:tab pos="457200" algn="l"/>
              </a:tabLst>
              <a:defRPr/>
            </a:pPr>
            <a:r>
              <a:rPr kumimoji="0" lang="en-US" sz="24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Apply the processes involved in accepting and managing assurance engagements and explain how quality assurance processes mitigate risks.</a:t>
            </a: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defTabSz="914400" rtl="0" eaLnBrk="0" fontAlgn="base" latinLnBrk="0" hangingPunct="0">
              <a:lnSpc>
                <a:spcPct val="115000"/>
              </a:lnSpc>
              <a:spcBef>
                <a:spcPts val="0"/>
              </a:spcBef>
              <a:spcAft>
                <a:spcPts val="0"/>
              </a:spcAft>
              <a:buClrTx/>
              <a:buSzPts val="1000"/>
              <a:buFont typeface="+mj-lt"/>
              <a:buAutoNum type="arabicPeriod"/>
              <a:tabLst>
                <a:tab pos="457200" algn="l"/>
              </a:tabLst>
              <a:defRPr/>
            </a:pPr>
            <a:r>
              <a:rPr kumimoji="0" lang="en-US" sz="24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Evaluate the internal audit and control and apply the processes involved in auditing and other assurance services to collect audit evidence.</a:t>
            </a: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defTabSz="914400" rtl="0" eaLnBrk="0" fontAlgn="base" latinLnBrk="0" hangingPunct="0">
              <a:lnSpc>
                <a:spcPct val="115000"/>
              </a:lnSpc>
              <a:spcBef>
                <a:spcPts val="0"/>
              </a:spcBef>
              <a:spcAft>
                <a:spcPts val="0"/>
              </a:spcAft>
              <a:buClrTx/>
              <a:buSzPts val="1000"/>
              <a:buFont typeface="+mj-lt"/>
              <a:buAutoNum type="arabicPeriod"/>
              <a:tabLst>
                <a:tab pos="457200" algn="l"/>
              </a:tabLst>
              <a:defRPr/>
            </a:pPr>
            <a:r>
              <a:rPr kumimoji="0" lang="en-US" sz="24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Arial" panose="020B0604020202020204" pitchFamily="34" charset="0"/>
              </a:rPr>
              <a:t>Conclude and report on assurance engagements in accordance with the terms of the engagements and appropriate standards.</a:t>
            </a: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8001000" cy="5262979"/>
          </a:xfrm>
          <a:prstGeom prst="rect">
            <a:avLst/>
          </a:prstGeom>
        </p:spPr>
        <p:txBody>
          <a:bodyPr wrap="square">
            <a:spAutoFit/>
          </a:bodyPr>
          <a:lstStyle/>
          <a:p>
            <a:r>
              <a:rPr lang="en-US" sz="2800" dirty="0"/>
              <a:t>It is often not possible to check the situation yourself</a:t>
            </a:r>
          </a:p>
          <a:p>
            <a:r>
              <a:rPr lang="en-US" sz="2800" dirty="0"/>
              <a:t>			</a:t>
            </a:r>
          </a:p>
          <a:p>
            <a:r>
              <a:rPr lang="en-US" sz="2800" dirty="0"/>
              <a:t>		Skill? Time? Location?</a:t>
            </a:r>
          </a:p>
          <a:p>
            <a:r>
              <a:rPr lang="en-US" sz="2800" dirty="0"/>
              <a:t>			</a:t>
            </a:r>
          </a:p>
          <a:p>
            <a:r>
              <a:rPr lang="en-US" sz="2800" dirty="0"/>
              <a:t>	Therefore rely on someone else</a:t>
            </a:r>
          </a:p>
          <a:p>
            <a:r>
              <a:rPr lang="en-US" sz="2800" dirty="0"/>
              <a:t>		</a:t>
            </a:r>
          </a:p>
          <a:p>
            <a:pPr lvl="2"/>
            <a:r>
              <a:rPr lang="en-US" sz="2800" dirty="0"/>
              <a:t>		Standards?</a:t>
            </a:r>
          </a:p>
          <a:p>
            <a:pPr lvl="2"/>
            <a:r>
              <a:rPr lang="en-US" sz="2800" dirty="0"/>
              <a:t>	How much checking?</a:t>
            </a:r>
          </a:p>
          <a:p>
            <a:endParaRPr lang="en-US" sz="2800" dirty="0"/>
          </a:p>
          <a:p>
            <a:r>
              <a:rPr lang="en-US" sz="2800" dirty="0"/>
              <a:t>			Report</a:t>
            </a:r>
          </a:p>
          <a:p>
            <a:endParaRPr lang="en-US" sz="2800" dirty="0"/>
          </a:p>
          <a:p>
            <a:r>
              <a:rPr lang="en-US" sz="2800" dirty="0"/>
              <a:t>Audit is an example of assurance engagement</a:t>
            </a:r>
          </a:p>
        </p:txBody>
      </p:sp>
      <p:sp>
        <p:nvSpPr>
          <p:cNvPr id="3" name="Down Arrow 2"/>
          <p:cNvSpPr/>
          <p:nvPr/>
        </p:nvSpPr>
        <p:spPr>
          <a:xfrm>
            <a:off x="3810000" y="12954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a:off x="3810000" y="21336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3810000" y="30480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3810000" y="42672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3810000" y="51054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1470025"/>
          </a:xfrm>
        </p:spPr>
        <p:txBody>
          <a:bodyPr/>
          <a:lstStyle/>
          <a:p>
            <a:r>
              <a:rPr lang="en-US" b="1" dirty="0"/>
              <a:t>What is assurance?</a:t>
            </a:r>
          </a:p>
        </p:txBody>
      </p:sp>
      <p:sp>
        <p:nvSpPr>
          <p:cNvPr id="3" name="Subtitle 2"/>
          <p:cNvSpPr>
            <a:spLocks noGrp="1"/>
          </p:cNvSpPr>
          <p:nvPr>
            <p:ph type="subTitle" idx="1"/>
          </p:nvPr>
        </p:nvSpPr>
        <p:spPr>
          <a:xfrm>
            <a:off x="381000" y="1524000"/>
            <a:ext cx="8229600" cy="4953000"/>
          </a:xfrm>
        </p:spPr>
        <p:txBody>
          <a:bodyPr>
            <a:noAutofit/>
          </a:bodyPr>
          <a:lstStyle/>
          <a:p>
            <a:pPr algn="just"/>
            <a:r>
              <a:rPr lang="en-US" sz="4000" b="1" dirty="0">
                <a:solidFill>
                  <a:schemeClr val="tx1"/>
                </a:solidFill>
              </a:rPr>
              <a:t>An assurance engagement is: </a:t>
            </a:r>
            <a:r>
              <a:rPr lang="en-US" sz="4000" dirty="0">
                <a:solidFill>
                  <a:schemeClr val="tx1"/>
                </a:solidFill>
              </a:rPr>
              <a:t>'An engagement in which a </a:t>
            </a:r>
            <a:r>
              <a:rPr lang="en-US" sz="4000" b="1" dirty="0">
                <a:solidFill>
                  <a:schemeClr val="tx1"/>
                </a:solidFill>
              </a:rPr>
              <a:t>practitioner</a:t>
            </a:r>
            <a:r>
              <a:rPr lang="en-US" sz="4000" dirty="0">
                <a:solidFill>
                  <a:schemeClr val="tx1"/>
                </a:solidFill>
              </a:rPr>
              <a:t> expresses a conclusion designed to enhance the degree of confidence of the </a:t>
            </a:r>
            <a:r>
              <a:rPr lang="en-US" sz="4000" b="1" dirty="0">
                <a:solidFill>
                  <a:schemeClr val="tx1"/>
                </a:solidFill>
              </a:rPr>
              <a:t>intended users </a:t>
            </a:r>
            <a:r>
              <a:rPr lang="en-US" sz="4000" dirty="0">
                <a:solidFill>
                  <a:schemeClr val="tx1"/>
                </a:solidFill>
              </a:rPr>
              <a:t>other than the </a:t>
            </a:r>
            <a:r>
              <a:rPr lang="en-US" sz="4000" b="1" dirty="0">
                <a:solidFill>
                  <a:schemeClr val="tx1"/>
                </a:solidFill>
              </a:rPr>
              <a:t>responsible</a:t>
            </a:r>
            <a:r>
              <a:rPr lang="en-US" sz="4000" dirty="0">
                <a:solidFill>
                  <a:schemeClr val="tx1"/>
                </a:solidFill>
              </a:rPr>
              <a:t> party about the outcome of the evaluation or measurement of a subject matter against criteria.'</a:t>
            </a:r>
          </a:p>
        </p:txBody>
      </p:sp>
      <p:sp>
        <p:nvSpPr>
          <p:cNvPr id="4" name="Flowchart: Document 3"/>
          <p:cNvSpPr/>
          <p:nvPr/>
        </p:nvSpPr>
        <p:spPr>
          <a:xfrm>
            <a:off x="1752600" y="990600"/>
            <a:ext cx="304800" cy="304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_Tex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4_Default Design">
  <a:themeElements>
    <a:clrScheme name="14_Default Design 2">
      <a:dk1>
        <a:srgbClr val="000000"/>
      </a:dk1>
      <a:lt1>
        <a:srgbClr val="EBE7C4"/>
      </a:lt1>
      <a:dk2>
        <a:srgbClr val="000000"/>
      </a:dk2>
      <a:lt2>
        <a:srgbClr val="B2B2B2"/>
      </a:lt2>
      <a:accent1>
        <a:srgbClr val="DCFF05"/>
      </a:accent1>
      <a:accent2>
        <a:srgbClr val="FFAE05"/>
      </a:accent2>
      <a:accent3>
        <a:srgbClr val="F3F1DE"/>
      </a:accent3>
      <a:accent4>
        <a:srgbClr val="000000"/>
      </a:accent4>
      <a:accent5>
        <a:srgbClr val="EBFFAA"/>
      </a:accent5>
      <a:accent6>
        <a:srgbClr val="E79D04"/>
      </a:accent6>
      <a:hlink>
        <a:srgbClr val="756900"/>
      </a:hlink>
      <a:folHlink>
        <a:srgbClr val="754F00"/>
      </a:folHlink>
    </a:clrScheme>
    <a:fontScheme name="14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4_Default Design 1">
        <a:dk1>
          <a:srgbClr val="000000"/>
        </a:dk1>
        <a:lt1>
          <a:srgbClr val="EBE7C4"/>
        </a:lt1>
        <a:dk2>
          <a:srgbClr val="000000"/>
        </a:dk2>
        <a:lt2>
          <a:srgbClr val="B2B2B2"/>
        </a:lt2>
        <a:accent1>
          <a:srgbClr val="FFE205"/>
        </a:accent1>
        <a:accent2>
          <a:srgbClr val="D1C878"/>
        </a:accent2>
        <a:accent3>
          <a:srgbClr val="F3F1DE"/>
        </a:accent3>
        <a:accent4>
          <a:srgbClr val="000000"/>
        </a:accent4>
        <a:accent5>
          <a:srgbClr val="FFEEAA"/>
        </a:accent5>
        <a:accent6>
          <a:srgbClr val="BDB56C"/>
        </a:accent6>
        <a:hlink>
          <a:srgbClr val="757100"/>
        </a:hlink>
        <a:folHlink>
          <a:srgbClr val="67640E"/>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EBE7C4"/>
        </a:lt1>
        <a:dk2>
          <a:srgbClr val="000000"/>
        </a:dk2>
        <a:lt2>
          <a:srgbClr val="B2B2B2"/>
        </a:lt2>
        <a:accent1>
          <a:srgbClr val="DCFF05"/>
        </a:accent1>
        <a:accent2>
          <a:srgbClr val="FFAE05"/>
        </a:accent2>
        <a:accent3>
          <a:srgbClr val="F3F1DE"/>
        </a:accent3>
        <a:accent4>
          <a:srgbClr val="000000"/>
        </a:accent4>
        <a:accent5>
          <a:srgbClr val="EBFFAA"/>
        </a:accent5>
        <a:accent6>
          <a:srgbClr val="E79D04"/>
        </a:accent6>
        <a:hlink>
          <a:srgbClr val="756900"/>
        </a:hlink>
        <a:folHlink>
          <a:srgbClr val="754F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EBE7C4"/>
        </a:lt1>
        <a:dk2>
          <a:srgbClr val="000000"/>
        </a:dk2>
        <a:lt2>
          <a:srgbClr val="B2B2B2"/>
        </a:lt2>
        <a:accent1>
          <a:srgbClr val="FFEF05"/>
        </a:accent1>
        <a:accent2>
          <a:srgbClr val="CE05FF"/>
        </a:accent2>
        <a:accent3>
          <a:srgbClr val="F3F1DE"/>
        </a:accent3>
        <a:accent4>
          <a:srgbClr val="000000"/>
        </a:accent4>
        <a:accent5>
          <a:srgbClr val="FFF6AA"/>
        </a:accent5>
        <a:accent6>
          <a:srgbClr val="BA04E7"/>
        </a:accent6>
        <a:hlink>
          <a:srgbClr val="756E00"/>
        </a:hlink>
        <a:folHlink>
          <a:srgbClr val="001275"/>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EBE7C4"/>
        </a:lt1>
        <a:dk2>
          <a:srgbClr val="000000"/>
        </a:dk2>
        <a:lt2>
          <a:srgbClr val="B2B2B2"/>
        </a:lt2>
        <a:accent1>
          <a:srgbClr val="05FFCC"/>
        </a:accent1>
        <a:accent2>
          <a:srgbClr val="FF4B05"/>
        </a:accent2>
        <a:accent3>
          <a:srgbClr val="F3F1DE"/>
        </a:accent3>
        <a:accent4>
          <a:srgbClr val="000000"/>
        </a:accent4>
        <a:accent5>
          <a:srgbClr val="AAFFE2"/>
        </a:accent5>
        <a:accent6>
          <a:srgbClr val="E74304"/>
        </a:accent6>
        <a:hlink>
          <a:srgbClr val="270075"/>
        </a:hlink>
        <a:folHlink>
          <a:srgbClr val="7566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FF"/>
        </a:lt1>
        <a:dk2>
          <a:srgbClr val="000000"/>
        </a:dk2>
        <a:lt2>
          <a:srgbClr val="B2B2B2"/>
        </a:lt2>
        <a:accent1>
          <a:srgbClr val="FFE205"/>
        </a:accent1>
        <a:accent2>
          <a:srgbClr val="D1C878"/>
        </a:accent2>
        <a:accent3>
          <a:srgbClr val="FFFFFF"/>
        </a:accent3>
        <a:accent4>
          <a:srgbClr val="000000"/>
        </a:accent4>
        <a:accent5>
          <a:srgbClr val="FFEEAA"/>
        </a:accent5>
        <a:accent6>
          <a:srgbClr val="BDB56C"/>
        </a:accent6>
        <a:hlink>
          <a:srgbClr val="757100"/>
        </a:hlink>
        <a:folHlink>
          <a:srgbClr val="67640E"/>
        </a:folHlink>
      </a:clrScheme>
      <a:clrMap bg1="lt1" tx1="dk1" bg2="lt2" tx2="dk2" accent1="accent1" accent2="accent2" accent3="accent3" accent4="accent4" accent5="accent5" accent6="accent6" hlink="hlink" folHlink="folHlink"/>
    </a:extraClrScheme>
    <a:extraClrScheme>
      <a:clrScheme name="14_Default Design 6">
        <a:dk1>
          <a:srgbClr val="000000"/>
        </a:dk1>
        <a:lt1>
          <a:srgbClr val="FFFFFF"/>
        </a:lt1>
        <a:dk2>
          <a:srgbClr val="000000"/>
        </a:dk2>
        <a:lt2>
          <a:srgbClr val="B2B2B2"/>
        </a:lt2>
        <a:accent1>
          <a:srgbClr val="DCFF05"/>
        </a:accent1>
        <a:accent2>
          <a:srgbClr val="FFAE05"/>
        </a:accent2>
        <a:accent3>
          <a:srgbClr val="FFFFFF"/>
        </a:accent3>
        <a:accent4>
          <a:srgbClr val="000000"/>
        </a:accent4>
        <a:accent5>
          <a:srgbClr val="EBFFAA"/>
        </a:accent5>
        <a:accent6>
          <a:srgbClr val="E79D04"/>
        </a:accent6>
        <a:hlink>
          <a:srgbClr val="756900"/>
        </a:hlink>
        <a:folHlink>
          <a:srgbClr val="754F00"/>
        </a:folHlink>
      </a:clrScheme>
      <a:clrMap bg1="lt1" tx1="dk1" bg2="lt2" tx2="dk2" accent1="accent1" accent2="accent2" accent3="accent3" accent4="accent4" accent5="accent5" accent6="accent6" hlink="hlink" folHlink="folHlink"/>
    </a:extraClrScheme>
    <a:extraClrScheme>
      <a:clrScheme name="14_Default Design 7">
        <a:dk1>
          <a:srgbClr val="000000"/>
        </a:dk1>
        <a:lt1>
          <a:srgbClr val="FFFFFF"/>
        </a:lt1>
        <a:dk2>
          <a:srgbClr val="000000"/>
        </a:dk2>
        <a:lt2>
          <a:srgbClr val="B2B2B2"/>
        </a:lt2>
        <a:accent1>
          <a:srgbClr val="FFEF05"/>
        </a:accent1>
        <a:accent2>
          <a:srgbClr val="CE05FF"/>
        </a:accent2>
        <a:accent3>
          <a:srgbClr val="FFFFFF"/>
        </a:accent3>
        <a:accent4>
          <a:srgbClr val="000000"/>
        </a:accent4>
        <a:accent5>
          <a:srgbClr val="FFF6AA"/>
        </a:accent5>
        <a:accent6>
          <a:srgbClr val="BA04E7"/>
        </a:accent6>
        <a:hlink>
          <a:srgbClr val="756E00"/>
        </a:hlink>
        <a:folHlink>
          <a:srgbClr val="001275"/>
        </a:folHlink>
      </a:clrScheme>
      <a:clrMap bg1="lt1" tx1="dk1" bg2="lt2" tx2="dk2" accent1="accent1" accent2="accent2" accent3="accent3" accent4="accent4" accent5="accent5" accent6="accent6" hlink="hlink" folHlink="folHlink"/>
    </a:extraClrScheme>
    <a:extraClrScheme>
      <a:clrScheme name="14_Default Design 8">
        <a:dk1>
          <a:srgbClr val="000000"/>
        </a:dk1>
        <a:lt1>
          <a:srgbClr val="FFFFFF"/>
        </a:lt1>
        <a:dk2>
          <a:srgbClr val="000000"/>
        </a:dk2>
        <a:lt2>
          <a:srgbClr val="B2B2B2"/>
        </a:lt2>
        <a:accent1>
          <a:srgbClr val="05FFCC"/>
        </a:accent1>
        <a:accent2>
          <a:srgbClr val="FF4B05"/>
        </a:accent2>
        <a:accent3>
          <a:srgbClr val="FFFFFF"/>
        </a:accent3>
        <a:accent4>
          <a:srgbClr val="000000"/>
        </a:accent4>
        <a:accent5>
          <a:srgbClr val="AAFFE2"/>
        </a:accent5>
        <a:accent6>
          <a:srgbClr val="E74304"/>
        </a:accent6>
        <a:hlink>
          <a:srgbClr val="270075"/>
        </a:hlink>
        <a:folHlink>
          <a:srgbClr val="75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9_Default Design">
  <a:themeElements>
    <a:clrScheme name="9_Default Design 2">
      <a:dk1>
        <a:srgbClr val="000000"/>
      </a:dk1>
      <a:lt1>
        <a:srgbClr val="FFE43B"/>
      </a:lt1>
      <a:dk2>
        <a:srgbClr val="000000"/>
      </a:dk2>
      <a:lt2>
        <a:srgbClr val="B2B2B2"/>
      </a:lt2>
      <a:accent1>
        <a:srgbClr val="CFB516"/>
      </a:accent1>
      <a:accent2>
        <a:srgbClr val="FFA805"/>
      </a:accent2>
      <a:accent3>
        <a:srgbClr val="FFEFAF"/>
      </a:accent3>
      <a:accent4>
        <a:srgbClr val="000000"/>
      </a:accent4>
      <a:accent5>
        <a:srgbClr val="E4D7AB"/>
      </a:accent5>
      <a:accent6>
        <a:srgbClr val="E79804"/>
      </a:accent6>
      <a:hlink>
        <a:srgbClr val="707500"/>
      </a:hlink>
      <a:folHlink>
        <a:srgbClr val="754B00"/>
      </a:folHlink>
    </a:clrScheme>
    <a:fontScheme name="9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9_Default Design 1">
        <a:dk1>
          <a:srgbClr val="000000"/>
        </a:dk1>
        <a:lt1>
          <a:srgbClr val="FFE43B"/>
        </a:lt1>
        <a:dk2>
          <a:srgbClr val="000000"/>
        </a:dk2>
        <a:lt2>
          <a:srgbClr val="B2B2B2"/>
        </a:lt2>
        <a:accent1>
          <a:srgbClr val="FFF5BD"/>
        </a:accent1>
        <a:accent2>
          <a:srgbClr val="F0CB00"/>
        </a:accent2>
        <a:accent3>
          <a:srgbClr val="FFEFAF"/>
        </a:accent3>
        <a:accent4>
          <a:srgbClr val="000000"/>
        </a:accent4>
        <a:accent5>
          <a:srgbClr val="FFF9DB"/>
        </a:accent5>
        <a:accent6>
          <a:srgbClr val="D9B800"/>
        </a:accent6>
        <a:hlink>
          <a:srgbClr val="756400"/>
        </a:hlink>
        <a:folHlink>
          <a:srgbClr val="756810"/>
        </a:folHlink>
      </a:clrScheme>
      <a:clrMap bg1="lt1" tx1="dk1" bg2="lt2" tx2="dk2" accent1="accent1" accent2="accent2" accent3="accent3" accent4="accent4" accent5="accent5" accent6="accent6" hlink="hlink" folHlink="folHlink"/>
    </a:extraClrScheme>
    <a:extraClrScheme>
      <a:clrScheme name="9_Default Design 2">
        <a:dk1>
          <a:srgbClr val="000000"/>
        </a:dk1>
        <a:lt1>
          <a:srgbClr val="FFE43B"/>
        </a:lt1>
        <a:dk2>
          <a:srgbClr val="000000"/>
        </a:dk2>
        <a:lt2>
          <a:srgbClr val="B2B2B2"/>
        </a:lt2>
        <a:accent1>
          <a:srgbClr val="CFB516"/>
        </a:accent1>
        <a:accent2>
          <a:srgbClr val="FFA805"/>
        </a:accent2>
        <a:accent3>
          <a:srgbClr val="FFEFAF"/>
        </a:accent3>
        <a:accent4>
          <a:srgbClr val="000000"/>
        </a:accent4>
        <a:accent5>
          <a:srgbClr val="E4D7AB"/>
        </a:accent5>
        <a:accent6>
          <a:srgbClr val="E79804"/>
        </a:accent6>
        <a:hlink>
          <a:srgbClr val="707500"/>
        </a:hlink>
        <a:folHlink>
          <a:srgbClr val="754B00"/>
        </a:folHlink>
      </a:clrScheme>
      <a:clrMap bg1="lt1" tx1="dk1" bg2="lt2" tx2="dk2" accent1="accent1" accent2="accent2" accent3="accent3" accent4="accent4" accent5="accent5" accent6="accent6" hlink="hlink" folHlink="folHlink"/>
    </a:extraClrScheme>
    <a:extraClrScheme>
      <a:clrScheme name="9_Default Design 3">
        <a:dk1>
          <a:srgbClr val="000000"/>
        </a:dk1>
        <a:lt1>
          <a:srgbClr val="FFE43B"/>
        </a:lt1>
        <a:dk2>
          <a:srgbClr val="000000"/>
        </a:dk2>
        <a:lt2>
          <a:srgbClr val="B2B2B2"/>
        </a:lt2>
        <a:accent1>
          <a:srgbClr val="0546FF"/>
        </a:accent1>
        <a:accent2>
          <a:srgbClr val="BF05FF"/>
        </a:accent2>
        <a:accent3>
          <a:srgbClr val="FFEFAF"/>
        </a:accent3>
        <a:accent4>
          <a:srgbClr val="000000"/>
        </a:accent4>
        <a:accent5>
          <a:srgbClr val="AAB0FF"/>
        </a:accent5>
        <a:accent6>
          <a:srgbClr val="AD04E7"/>
        </a:accent6>
        <a:hlink>
          <a:srgbClr val="756300"/>
        </a:hlink>
        <a:folHlink>
          <a:srgbClr val="560075"/>
        </a:folHlink>
      </a:clrScheme>
      <a:clrMap bg1="lt1" tx1="dk1" bg2="lt2" tx2="dk2" accent1="accent1" accent2="accent2" accent3="accent3" accent4="accent4" accent5="accent5" accent6="accent6" hlink="hlink" folHlink="folHlink"/>
    </a:extraClrScheme>
    <a:extraClrScheme>
      <a:clrScheme name="9_Default Design 4">
        <a:dk1>
          <a:srgbClr val="000000"/>
        </a:dk1>
        <a:lt1>
          <a:srgbClr val="FFE43B"/>
        </a:lt1>
        <a:dk2>
          <a:srgbClr val="000000"/>
        </a:dk2>
        <a:lt2>
          <a:srgbClr val="B2B2B2"/>
        </a:lt2>
        <a:accent1>
          <a:srgbClr val="05FF6E"/>
        </a:accent1>
        <a:accent2>
          <a:srgbClr val="FF2C05"/>
        </a:accent2>
        <a:accent3>
          <a:srgbClr val="FFEFAF"/>
        </a:accent3>
        <a:accent4>
          <a:srgbClr val="000000"/>
        </a:accent4>
        <a:accent5>
          <a:srgbClr val="AAFFBA"/>
        </a:accent5>
        <a:accent6>
          <a:srgbClr val="E72704"/>
        </a:accent6>
        <a:hlink>
          <a:srgbClr val="1D0075"/>
        </a:hlink>
        <a:folHlink>
          <a:srgbClr val="756A00"/>
        </a:folHlink>
      </a:clrScheme>
      <a:clrMap bg1="lt1" tx1="dk1" bg2="lt2" tx2="dk2" accent1="accent1" accent2="accent2" accent3="accent3" accent4="accent4" accent5="accent5" accent6="accent6" hlink="hlink" folHlink="folHlink"/>
    </a:extraClrScheme>
    <a:extraClrScheme>
      <a:clrScheme name="9_Default Design 5">
        <a:dk1>
          <a:srgbClr val="000000"/>
        </a:dk1>
        <a:lt1>
          <a:srgbClr val="FFFFFF"/>
        </a:lt1>
        <a:dk2>
          <a:srgbClr val="000000"/>
        </a:dk2>
        <a:lt2>
          <a:srgbClr val="B2B2B2"/>
        </a:lt2>
        <a:accent1>
          <a:srgbClr val="FFF5BD"/>
        </a:accent1>
        <a:accent2>
          <a:srgbClr val="F0CB00"/>
        </a:accent2>
        <a:accent3>
          <a:srgbClr val="FFFFFF"/>
        </a:accent3>
        <a:accent4>
          <a:srgbClr val="000000"/>
        </a:accent4>
        <a:accent5>
          <a:srgbClr val="FFF9DB"/>
        </a:accent5>
        <a:accent6>
          <a:srgbClr val="D9B800"/>
        </a:accent6>
        <a:hlink>
          <a:srgbClr val="756400"/>
        </a:hlink>
        <a:folHlink>
          <a:srgbClr val="756810"/>
        </a:folHlink>
      </a:clrScheme>
      <a:clrMap bg1="lt1" tx1="dk1" bg2="lt2" tx2="dk2" accent1="accent1" accent2="accent2" accent3="accent3" accent4="accent4" accent5="accent5" accent6="accent6" hlink="hlink" folHlink="folHlink"/>
    </a:extraClrScheme>
    <a:extraClrScheme>
      <a:clrScheme name="9_Default Design 6">
        <a:dk1>
          <a:srgbClr val="000000"/>
        </a:dk1>
        <a:lt1>
          <a:srgbClr val="FFFFFF"/>
        </a:lt1>
        <a:dk2>
          <a:srgbClr val="000000"/>
        </a:dk2>
        <a:lt2>
          <a:srgbClr val="B2B2B2"/>
        </a:lt2>
        <a:accent1>
          <a:srgbClr val="CFB516"/>
        </a:accent1>
        <a:accent2>
          <a:srgbClr val="FFA805"/>
        </a:accent2>
        <a:accent3>
          <a:srgbClr val="FFFFFF"/>
        </a:accent3>
        <a:accent4>
          <a:srgbClr val="000000"/>
        </a:accent4>
        <a:accent5>
          <a:srgbClr val="E4D7AB"/>
        </a:accent5>
        <a:accent6>
          <a:srgbClr val="E79804"/>
        </a:accent6>
        <a:hlink>
          <a:srgbClr val="707500"/>
        </a:hlink>
        <a:folHlink>
          <a:srgbClr val="754B00"/>
        </a:folHlink>
      </a:clrScheme>
      <a:clrMap bg1="lt1" tx1="dk1" bg2="lt2" tx2="dk2" accent1="accent1" accent2="accent2" accent3="accent3" accent4="accent4" accent5="accent5" accent6="accent6" hlink="hlink" folHlink="folHlink"/>
    </a:extraClrScheme>
    <a:extraClrScheme>
      <a:clrScheme name="9_Default Design 7">
        <a:dk1>
          <a:srgbClr val="000000"/>
        </a:dk1>
        <a:lt1>
          <a:srgbClr val="FFFFFF"/>
        </a:lt1>
        <a:dk2>
          <a:srgbClr val="000000"/>
        </a:dk2>
        <a:lt2>
          <a:srgbClr val="B2B2B2"/>
        </a:lt2>
        <a:accent1>
          <a:srgbClr val="0546FF"/>
        </a:accent1>
        <a:accent2>
          <a:srgbClr val="BF05FF"/>
        </a:accent2>
        <a:accent3>
          <a:srgbClr val="FFFFFF"/>
        </a:accent3>
        <a:accent4>
          <a:srgbClr val="000000"/>
        </a:accent4>
        <a:accent5>
          <a:srgbClr val="AAB0FF"/>
        </a:accent5>
        <a:accent6>
          <a:srgbClr val="AD04E7"/>
        </a:accent6>
        <a:hlink>
          <a:srgbClr val="756300"/>
        </a:hlink>
        <a:folHlink>
          <a:srgbClr val="560075"/>
        </a:folHlink>
      </a:clrScheme>
      <a:clrMap bg1="lt1" tx1="dk1" bg2="lt2" tx2="dk2" accent1="accent1" accent2="accent2" accent3="accent3" accent4="accent4" accent5="accent5" accent6="accent6" hlink="hlink" folHlink="folHlink"/>
    </a:extraClrScheme>
    <a:extraClrScheme>
      <a:clrScheme name="9_Default Design 8">
        <a:dk1>
          <a:srgbClr val="000000"/>
        </a:dk1>
        <a:lt1>
          <a:srgbClr val="FFFFFF"/>
        </a:lt1>
        <a:dk2>
          <a:srgbClr val="000000"/>
        </a:dk2>
        <a:lt2>
          <a:srgbClr val="B2B2B2"/>
        </a:lt2>
        <a:accent1>
          <a:srgbClr val="05FF6E"/>
        </a:accent1>
        <a:accent2>
          <a:srgbClr val="FF2C05"/>
        </a:accent2>
        <a:accent3>
          <a:srgbClr val="FFFFFF"/>
        </a:accent3>
        <a:accent4>
          <a:srgbClr val="000000"/>
        </a:accent4>
        <a:accent5>
          <a:srgbClr val="AAFFBA"/>
        </a:accent5>
        <a:accent6>
          <a:srgbClr val="E72704"/>
        </a:accent6>
        <a:hlink>
          <a:srgbClr val="1D0075"/>
        </a:hlink>
        <a:folHlink>
          <a:srgbClr val="756A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5_Default Design">
  <a:themeElements>
    <a:clrScheme name="14_Default Design 2">
      <a:dk1>
        <a:srgbClr val="000000"/>
      </a:dk1>
      <a:lt1>
        <a:srgbClr val="EBE7C4"/>
      </a:lt1>
      <a:dk2>
        <a:srgbClr val="000000"/>
      </a:dk2>
      <a:lt2>
        <a:srgbClr val="B2B2B2"/>
      </a:lt2>
      <a:accent1>
        <a:srgbClr val="DCFF05"/>
      </a:accent1>
      <a:accent2>
        <a:srgbClr val="FFAE05"/>
      </a:accent2>
      <a:accent3>
        <a:srgbClr val="F3F1DE"/>
      </a:accent3>
      <a:accent4>
        <a:srgbClr val="000000"/>
      </a:accent4>
      <a:accent5>
        <a:srgbClr val="EBFFAA"/>
      </a:accent5>
      <a:accent6>
        <a:srgbClr val="E79D04"/>
      </a:accent6>
      <a:hlink>
        <a:srgbClr val="756900"/>
      </a:hlink>
      <a:folHlink>
        <a:srgbClr val="754F00"/>
      </a:folHlink>
    </a:clrScheme>
    <a:fontScheme name="14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4_Default Design 1">
        <a:dk1>
          <a:srgbClr val="000000"/>
        </a:dk1>
        <a:lt1>
          <a:srgbClr val="EBE7C4"/>
        </a:lt1>
        <a:dk2>
          <a:srgbClr val="000000"/>
        </a:dk2>
        <a:lt2>
          <a:srgbClr val="B2B2B2"/>
        </a:lt2>
        <a:accent1>
          <a:srgbClr val="FFE205"/>
        </a:accent1>
        <a:accent2>
          <a:srgbClr val="D1C878"/>
        </a:accent2>
        <a:accent3>
          <a:srgbClr val="F3F1DE"/>
        </a:accent3>
        <a:accent4>
          <a:srgbClr val="000000"/>
        </a:accent4>
        <a:accent5>
          <a:srgbClr val="FFEEAA"/>
        </a:accent5>
        <a:accent6>
          <a:srgbClr val="BDB56C"/>
        </a:accent6>
        <a:hlink>
          <a:srgbClr val="757100"/>
        </a:hlink>
        <a:folHlink>
          <a:srgbClr val="67640E"/>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EBE7C4"/>
        </a:lt1>
        <a:dk2>
          <a:srgbClr val="000000"/>
        </a:dk2>
        <a:lt2>
          <a:srgbClr val="B2B2B2"/>
        </a:lt2>
        <a:accent1>
          <a:srgbClr val="DCFF05"/>
        </a:accent1>
        <a:accent2>
          <a:srgbClr val="FFAE05"/>
        </a:accent2>
        <a:accent3>
          <a:srgbClr val="F3F1DE"/>
        </a:accent3>
        <a:accent4>
          <a:srgbClr val="000000"/>
        </a:accent4>
        <a:accent5>
          <a:srgbClr val="EBFFAA"/>
        </a:accent5>
        <a:accent6>
          <a:srgbClr val="E79D04"/>
        </a:accent6>
        <a:hlink>
          <a:srgbClr val="756900"/>
        </a:hlink>
        <a:folHlink>
          <a:srgbClr val="754F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EBE7C4"/>
        </a:lt1>
        <a:dk2>
          <a:srgbClr val="000000"/>
        </a:dk2>
        <a:lt2>
          <a:srgbClr val="B2B2B2"/>
        </a:lt2>
        <a:accent1>
          <a:srgbClr val="FFEF05"/>
        </a:accent1>
        <a:accent2>
          <a:srgbClr val="CE05FF"/>
        </a:accent2>
        <a:accent3>
          <a:srgbClr val="F3F1DE"/>
        </a:accent3>
        <a:accent4>
          <a:srgbClr val="000000"/>
        </a:accent4>
        <a:accent5>
          <a:srgbClr val="FFF6AA"/>
        </a:accent5>
        <a:accent6>
          <a:srgbClr val="BA04E7"/>
        </a:accent6>
        <a:hlink>
          <a:srgbClr val="756E00"/>
        </a:hlink>
        <a:folHlink>
          <a:srgbClr val="001275"/>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EBE7C4"/>
        </a:lt1>
        <a:dk2>
          <a:srgbClr val="000000"/>
        </a:dk2>
        <a:lt2>
          <a:srgbClr val="B2B2B2"/>
        </a:lt2>
        <a:accent1>
          <a:srgbClr val="05FFCC"/>
        </a:accent1>
        <a:accent2>
          <a:srgbClr val="FF4B05"/>
        </a:accent2>
        <a:accent3>
          <a:srgbClr val="F3F1DE"/>
        </a:accent3>
        <a:accent4>
          <a:srgbClr val="000000"/>
        </a:accent4>
        <a:accent5>
          <a:srgbClr val="AAFFE2"/>
        </a:accent5>
        <a:accent6>
          <a:srgbClr val="E74304"/>
        </a:accent6>
        <a:hlink>
          <a:srgbClr val="270075"/>
        </a:hlink>
        <a:folHlink>
          <a:srgbClr val="7566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FF"/>
        </a:lt1>
        <a:dk2>
          <a:srgbClr val="000000"/>
        </a:dk2>
        <a:lt2>
          <a:srgbClr val="B2B2B2"/>
        </a:lt2>
        <a:accent1>
          <a:srgbClr val="FFE205"/>
        </a:accent1>
        <a:accent2>
          <a:srgbClr val="D1C878"/>
        </a:accent2>
        <a:accent3>
          <a:srgbClr val="FFFFFF"/>
        </a:accent3>
        <a:accent4>
          <a:srgbClr val="000000"/>
        </a:accent4>
        <a:accent5>
          <a:srgbClr val="FFEEAA"/>
        </a:accent5>
        <a:accent6>
          <a:srgbClr val="BDB56C"/>
        </a:accent6>
        <a:hlink>
          <a:srgbClr val="757100"/>
        </a:hlink>
        <a:folHlink>
          <a:srgbClr val="67640E"/>
        </a:folHlink>
      </a:clrScheme>
      <a:clrMap bg1="lt1" tx1="dk1" bg2="lt2" tx2="dk2" accent1="accent1" accent2="accent2" accent3="accent3" accent4="accent4" accent5="accent5" accent6="accent6" hlink="hlink" folHlink="folHlink"/>
    </a:extraClrScheme>
    <a:extraClrScheme>
      <a:clrScheme name="14_Default Design 6">
        <a:dk1>
          <a:srgbClr val="000000"/>
        </a:dk1>
        <a:lt1>
          <a:srgbClr val="FFFFFF"/>
        </a:lt1>
        <a:dk2>
          <a:srgbClr val="000000"/>
        </a:dk2>
        <a:lt2>
          <a:srgbClr val="B2B2B2"/>
        </a:lt2>
        <a:accent1>
          <a:srgbClr val="DCFF05"/>
        </a:accent1>
        <a:accent2>
          <a:srgbClr val="FFAE05"/>
        </a:accent2>
        <a:accent3>
          <a:srgbClr val="FFFFFF"/>
        </a:accent3>
        <a:accent4>
          <a:srgbClr val="000000"/>
        </a:accent4>
        <a:accent5>
          <a:srgbClr val="EBFFAA"/>
        </a:accent5>
        <a:accent6>
          <a:srgbClr val="E79D04"/>
        </a:accent6>
        <a:hlink>
          <a:srgbClr val="756900"/>
        </a:hlink>
        <a:folHlink>
          <a:srgbClr val="754F00"/>
        </a:folHlink>
      </a:clrScheme>
      <a:clrMap bg1="lt1" tx1="dk1" bg2="lt2" tx2="dk2" accent1="accent1" accent2="accent2" accent3="accent3" accent4="accent4" accent5="accent5" accent6="accent6" hlink="hlink" folHlink="folHlink"/>
    </a:extraClrScheme>
    <a:extraClrScheme>
      <a:clrScheme name="14_Default Design 7">
        <a:dk1>
          <a:srgbClr val="000000"/>
        </a:dk1>
        <a:lt1>
          <a:srgbClr val="FFFFFF"/>
        </a:lt1>
        <a:dk2>
          <a:srgbClr val="000000"/>
        </a:dk2>
        <a:lt2>
          <a:srgbClr val="B2B2B2"/>
        </a:lt2>
        <a:accent1>
          <a:srgbClr val="FFEF05"/>
        </a:accent1>
        <a:accent2>
          <a:srgbClr val="CE05FF"/>
        </a:accent2>
        <a:accent3>
          <a:srgbClr val="FFFFFF"/>
        </a:accent3>
        <a:accent4>
          <a:srgbClr val="000000"/>
        </a:accent4>
        <a:accent5>
          <a:srgbClr val="FFF6AA"/>
        </a:accent5>
        <a:accent6>
          <a:srgbClr val="BA04E7"/>
        </a:accent6>
        <a:hlink>
          <a:srgbClr val="756E00"/>
        </a:hlink>
        <a:folHlink>
          <a:srgbClr val="001275"/>
        </a:folHlink>
      </a:clrScheme>
      <a:clrMap bg1="lt1" tx1="dk1" bg2="lt2" tx2="dk2" accent1="accent1" accent2="accent2" accent3="accent3" accent4="accent4" accent5="accent5" accent6="accent6" hlink="hlink" folHlink="folHlink"/>
    </a:extraClrScheme>
    <a:extraClrScheme>
      <a:clrScheme name="14_Default Design 8">
        <a:dk1>
          <a:srgbClr val="000000"/>
        </a:dk1>
        <a:lt1>
          <a:srgbClr val="FFFFFF"/>
        </a:lt1>
        <a:dk2>
          <a:srgbClr val="000000"/>
        </a:dk2>
        <a:lt2>
          <a:srgbClr val="B2B2B2"/>
        </a:lt2>
        <a:accent1>
          <a:srgbClr val="05FFCC"/>
        </a:accent1>
        <a:accent2>
          <a:srgbClr val="FF4B05"/>
        </a:accent2>
        <a:accent3>
          <a:srgbClr val="FFFFFF"/>
        </a:accent3>
        <a:accent4>
          <a:srgbClr val="000000"/>
        </a:accent4>
        <a:accent5>
          <a:srgbClr val="AAFFE2"/>
        </a:accent5>
        <a:accent6>
          <a:srgbClr val="E74304"/>
        </a:accent6>
        <a:hlink>
          <a:srgbClr val="270075"/>
        </a:hlink>
        <a:folHlink>
          <a:srgbClr val="7566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Equity</Template>
  <TotalTime>474</TotalTime>
  <Words>1818</Words>
  <Application>Microsoft Office PowerPoint</Application>
  <PresentationFormat>On-screen Show (4:3)</PresentationFormat>
  <Paragraphs>159</Paragraphs>
  <Slides>30</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Arial</vt:lpstr>
      <vt:lpstr>Calibri</vt:lpstr>
      <vt:lpstr>Calligrapher</vt:lpstr>
      <vt:lpstr>Garamond</vt:lpstr>
      <vt:lpstr>Impact</vt:lpstr>
      <vt:lpstr>Tahoma</vt:lpstr>
      <vt:lpstr>Times New Roman</vt:lpstr>
      <vt:lpstr>Verdana</vt:lpstr>
      <vt:lpstr>Office Theme</vt:lpstr>
      <vt:lpstr>14_Default Design</vt:lpstr>
      <vt:lpstr>9_Default Design</vt:lpstr>
      <vt:lpstr>15_Default Design</vt:lpstr>
      <vt:lpstr>PowerPoint Presentation</vt:lpstr>
      <vt:lpstr>PowerPoint Presentation</vt:lpstr>
      <vt:lpstr> AUDIT and Assurance </vt:lpstr>
      <vt:lpstr>PowerPoint Presentation</vt:lpstr>
      <vt:lpstr>Books Recomended</vt:lpstr>
      <vt:lpstr>PowerPoint Presentation</vt:lpstr>
      <vt:lpstr>PowerPoint Presentation</vt:lpstr>
      <vt:lpstr>PowerPoint Presentation</vt:lpstr>
      <vt:lpstr>What is assurance?</vt:lpstr>
      <vt:lpstr> International Audit and Assurance Standards Board(IAASB) </vt:lpstr>
      <vt:lpstr>Elements of an Assurance Engagement</vt:lpstr>
      <vt:lpstr>Three Party Relationship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Audit Defined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 and objective of audit</dc:title>
  <dc:creator>USER</dc:creator>
  <cp:lastModifiedBy>Rokonuzzaman Farhan</cp:lastModifiedBy>
  <cp:revision>49</cp:revision>
  <dcterms:created xsi:type="dcterms:W3CDTF">2015-08-16T16:50:54Z</dcterms:created>
  <dcterms:modified xsi:type="dcterms:W3CDTF">2021-11-29T14:17:50Z</dcterms:modified>
</cp:coreProperties>
</file>