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361" r:id="rId2"/>
    <p:sldId id="378" r:id="rId3"/>
    <p:sldId id="375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22B33129-F259-42CE-8FC0-1B4F47DE8778}">
          <p14:sldIdLst>
            <p14:sldId id="361"/>
            <p14:sldId id="378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" userDrawn="1">
          <p15:clr>
            <a:srgbClr val="A4A3A4"/>
          </p15:clr>
        </p15:guide>
        <p15:guide id="2" pos="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1F497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6" y="86"/>
      </p:cViewPr>
      <p:guideLst>
        <p:guide orient="horz" pos="395"/>
        <p:guide pos="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211455" y="4679409"/>
            <a:ext cx="872109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7822" y="4751326"/>
            <a:ext cx="31472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0" kern="1200" spc="-60" baseline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53D128-6A04-455F-8378-56C967E3935B}" type="slidenum">
              <a:rPr lang="ko-KR" altLang="en-US" sz="750" smtClean="0"/>
              <a:pPr/>
              <a:t>‹#›</a:t>
            </a:fld>
            <a:endParaRPr lang="ko-KR" altLang="en-US" sz="750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11241" y="186154"/>
            <a:ext cx="8100000" cy="381659"/>
          </a:xfrm>
        </p:spPr>
        <p:txBody>
          <a:bodyPr lIns="0" anchor="ctr">
            <a:normAutofit/>
          </a:bodyPr>
          <a:lstStyle>
            <a:lvl1pPr marL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1800" b="1" kern="1200" spc="-45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dirty="0"/>
              <a:t>Title [</a:t>
            </a:r>
            <a:r>
              <a:rPr lang="ko-KR" altLang="en-US" dirty="0"/>
              <a:t>서브타이틀 없는 경우 사용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18" name="Google Shape;7;p1"/>
          <p:cNvSpPr txBox="1">
            <a:spLocks noGrp="1"/>
          </p:cNvSpPr>
          <p:nvPr>
            <p:ph idx="1"/>
          </p:nvPr>
        </p:nvSpPr>
        <p:spPr>
          <a:xfrm>
            <a:off x="211455" y="655118"/>
            <a:ext cx="8721090" cy="703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1430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400">
                <a:solidFill>
                  <a:schemeClr val="tx1"/>
                </a:solidFill>
                <a:latin typeface="+mn-ea"/>
                <a:ea typeface="+mn-e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8" t="17022" r="5811" b="29867"/>
          <a:stretch/>
        </p:blipFill>
        <p:spPr>
          <a:xfrm>
            <a:off x="224332" y="4693720"/>
            <a:ext cx="877268" cy="3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4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367681" y="3378423"/>
            <a:ext cx="5151479" cy="405000"/>
          </a:xfrm>
        </p:spPr>
        <p:txBody>
          <a:bodyPr lIns="0" anchor="ctr">
            <a:noAutofit/>
          </a:bodyPr>
          <a:lstStyle>
            <a:lvl1pPr marL="0" algn="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625" b="0" kern="1200" spc="-45" baseline="0" dirty="0">
                <a:solidFill>
                  <a:schemeClr val="tx1"/>
                </a:solidFill>
                <a:latin typeface="+mj-lt"/>
                <a:ea typeface="나눔스퀘어 Bold" panose="020B0600000101010101" pitchFamily="50" charset="-127"/>
                <a:cs typeface="+mj-cs"/>
              </a:defRPr>
            </a:lvl1pPr>
          </a:lstStyle>
          <a:p>
            <a:pPr algn="r"/>
            <a:r>
              <a:rPr lang="ko-KR" altLang="en-US" sz="2400" b="0">
                <a:solidFill>
                  <a:schemeClr val="bg1"/>
                </a:solidFill>
                <a:latin typeface="+mj-lt"/>
                <a:ea typeface="나눔스퀘어 Bold" panose="020B0600000101010101" pitchFamily="50" charset="-127"/>
              </a:rPr>
              <a:t>제목</a:t>
            </a:r>
            <a:endParaRPr lang="ko-KR" altLang="en-US" sz="2400" b="0" dirty="0">
              <a:solidFill>
                <a:schemeClr val="bg1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7681" y="3888498"/>
            <a:ext cx="5151479" cy="270000"/>
          </a:xfrm>
        </p:spPr>
        <p:txBody>
          <a:bodyPr lIns="0" anchor="ctr">
            <a:noAutofit/>
          </a:bodyPr>
          <a:lstStyle>
            <a:lvl1pPr marL="0" indent="0" algn="r" defTabSz="685800" rtl="0" eaLnBrk="1" latinLnBrk="1" hangingPunct="1">
              <a:spcBef>
                <a:spcPts val="750"/>
              </a:spcBef>
              <a:buNone/>
              <a:defRPr lang="ko-KR" altLang="en-US" sz="1400" kern="1000" spc="-45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r">
              <a:spcBef>
                <a:spcPts val="1000"/>
              </a:spcBef>
            </a:pPr>
            <a:r>
              <a:rPr lang="en-US" altLang="ko-KR" kern="1000" spc="-45" dirty="0">
                <a:solidFill>
                  <a:schemeClr val="bg1">
                    <a:lumMod val="85000"/>
                  </a:schemeClr>
                </a:solidFill>
              </a:rPr>
              <a:t>Sub Title </a:t>
            </a:r>
            <a:r>
              <a:rPr lang="en-US" altLang="ko-KR" kern="1000" spc="-6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(</a:t>
            </a:r>
            <a:r>
              <a:rPr lang="ko-KR" altLang="en-US" kern="1000" spc="-6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부제가 없을 경우 날짜 </a:t>
            </a:r>
            <a:r>
              <a:rPr lang="en-US" altLang="ko-KR" kern="1000" spc="-60">
                <a:solidFill>
                  <a:schemeClr val="bg1">
                    <a:lumMod val="85000"/>
                  </a:schemeClr>
                </a:solidFill>
                <a:latin typeface="+mn-ea"/>
              </a:rPr>
              <a:t>: 2018.09.17)</a:t>
            </a:r>
            <a:endParaRPr lang="ko-KR" altLang="en-US" kern="1000" spc="-6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1633537" y="3817941"/>
            <a:ext cx="6954203" cy="0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94" y="1569600"/>
            <a:ext cx="2204989" cy="1641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0" t="66177" r="20183" b="20567"/>
          <a:stretch/>
        </p:blipFill>
        <p:spPr>
          <a:xfrm>
            <a:off x="338400" y="360000"/>
            <a:ext cx="2131200" cy="2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5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정의서 </a:t>
            </a:r>
            <a:r>
              <a:rPr lang="en-US" altLang="ko-KR" dirty="0"/>
              <a:t>v0.1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58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j-ea"/>
                <a:ea typeface="+mj-ea"/>
              </a:rPr>
              <a:t>화면 구성 분류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751866"/>
              </p:ext>
            </p:extLst>
          </p:nvPr>
        </p:nvGraphicFramePr>
        <p:xfrm>
          <a:off x="211138" y="655638"/>
          <a:ext cx="8721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293">
                  <a:extLst>
                    <a:ext uri="{9D8B030D-6E8A-4147-A177-3AD203B41FA5}">
                      <a16:colId xmlns:a16="http://schemas.microsoft.com/office/drawing/2014/main" val="589607025"/>
                    </a:ext>
                  </a:extLst>
                </a:gridCol>
                <a:gridCol w="3235569">
                  <a:extLst>
                    <a:ext uri="{9D8B030D-6E8A-4147-A177-3AD203B41FA5}">
                      <a16:colId xmlns:a16="http://schemas.microsoft.com/office/drawing/2014/main" val="2279886659"/>
                    </a:ext>
                  </a:extLst>
                </a:gridCol>
                <a:gridCol w="1297354">
                  <a:extLst>
                    <a:ext uri="{9D8B030D-6E8A-4147-A177-3AD203B41FA5}">
                      <a16:colId xmlns:a16="http://schemas.microsoft.com/office/drawing/2014/main" val="2253682782"/>
                    </a:ext>
                  </a:extLst>
                </a:gridCol>
                <a:gridCol w="3063508">
                  <a:extLst>
                    <a:ext uri="{9D8B030D-6E8A-4147-A177-3AD203B41FA5}">
                      <a16:colId xmlns:a16="http://schemas.microsoft.com/office/drawing/2014/main" val="351007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구성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Tree 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400" b="1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Class_Tree</a:t>
                      </a:r>
                      <a:endParaRPr lang="ko-KR" altLang="en-US" sz="1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화면 구성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계층화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17774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718866" y="1386690"/>
            <a:ext cx="1569721" cy="56812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967655" y="3836525"/>
            <a:ext cx="1072141" cy="516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 결과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97123" y="1431006"/>
            <a:ext cx="974674" cy="4695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967655" y="2247438"/>
            <a:ext cx="1072141" cy="5164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데이터 업로드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67655" y="3055846"/>
            <a:ext cx="1072141" cy="5056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51666" y="1413255"/>
            <a:ext cx="1072141" cy="5164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16719" y="2329087"/>
            <a:ext cx="1087589" cy="361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업로드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84463" y="2325678"/>
            <a:ext cx="1087589" cy="361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데이터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 열기</a:t>
            </a:r>
            <a:r>
              <a:rPr lang="en-US" altLang="ko-KR" sz="1200" dirty="0"/>
              <a:t>/ </a:t>
            </a:r>
            <a:r>
              <a:rPr lang="ko-KR" altLang="en-US" sz="1200" dirty="0"/>
              <a:t>선택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855653" y="3129608"/>
            <a:ext cx="1087589" cy="361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판매 수요 예측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403930" y="3127720"/>
            <a:ext cx="1087589" cy="361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계절성 지수 산출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866503" y="3913749"/>
            <a:ext cx="1087589" cy="361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시각화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409355" y="3913750"/>
            <a:ext cx="1087589" cy="361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Local </a:t>
            </a:r>
          </a:p>
          <a:p>
            <a:pPr algn="ctr"/>
            <a:r>
              <a:rPr lang="ko-KR" altLang="en-US" sz="1200" dirty="0"/>
              <a:t>내려 받기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323652" y="3913748"/>
            <a:ext cx="1087589" cy="361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DB</a:t>
            </a:r>
            <a:r>
              <a:rPr lang="ko-KR" altLang="en-US" sz="1200" dirty="0"/>
              <a:t>로 전송</a:t>
            </a:r>
          </a:p>
        </p:txBody>
      </p:sp>
      <p:cxnSp>
        <p:nvCxnSpPr>
          <p:cNvPr id="7" name="직선 연결선 6"/>
          <p:cNvCxnSpPr>
            <a:stCxn id="12" idx="1"/>
            <a:endCxn id="34" idx="3"/>
          </p:cNvCxnSpPr>
          <p:nvPr/>
        </p:nvCxnSpPr>
        <p:spPr>
          <a:xfrm flipH="1">
            <a:off x="2323807" y="1670754"/>
            <a:ext cx="395059" cy="74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2" idx="3"/>
            <a:endCxn id="15" idx="1"/>
          </p:cNvCxnSpPr>
          <p:nvPr/>
        </p:nvCxnSpPr>
        <p:spPr>
          <a:xfrm flipV="1">
            <a:off x="4288587" y="1665770"/>
            <a:ext cx="308536" cy="498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  <a:endCxn id="16" idx="0"/>
          </p:cNvCxnSpPr>
          <p:nvPr/>
        </p:nvCxnSpPr>
        <p:spPr>
          <a:xfrm flipH="1">
            <a:off x="3503726" y="1954818"/>
            <a:ext cx="1" cy="29262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2"/>
            <a:endCxn id="17" idx="0"/>
          </p:cNvCxnSpPr>
          <p:nvPr/>
        </p:nvCxnSpPr>
        <p:spPr>
          <a:xfrm>
            <a:off x="3503726" y="2763918"/>
            <a:ext cx="0" cy="29192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7" idx="2"/>
            <a:endCxn id="13" idx="0"/>
          </p:cNvCxnSpPr>
          <p:nvPr/>
        </p:nvCxnSpPr>
        <p:spPr>
          <a:xfrm>
            <a:off x="3503726" y="3561496"/>
            <a:ext cx="0" cy="27502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6" idx="3"/>
            <a:endCxn id="42" idx="1"/>
          </p:cNvCxnSpPr>
          <p:nvPr/>
        </p:nvCxnSpPr>
        <p:spPr>
          <a:xfrm>
            <a:off x="4039796" y="2505678"/>
            <a:ext cx="344667" cy="95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42" idx="3"/>
            <a:endCxn id="41" idx="1"/>
          </p:cNvCxnSpPr>
          <p:nvPr/>
        </p:nvCxnSpPr>
        <p:spPr>
          <a:xfrm>
            <a:off x="5472052" y="2506629"/>
            <a:ext cx="344667" cy="340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5" idx="3"/>
            <a:endCxn id="44" idx="1"/>
          </p:cNvCxnSpPr>
          <p:nvPr/>
        </p:nvCxnSpPr>
        <p:spPr>
          <a:xfrm>
            <a:off x="5491519" y="3308671"/>
            <a:ext cx="364134" cy="18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7" idx="3"/>
            <a:endCxn id="45" idx="1"/>
          </p:cNvCxnSpPr>
          <p:nvPr/>
        </p:nvCxnSpPr>
        <p:spPr>
          <a:xfrm>
            <a:off x="4039796" y="3308671"/>
            <a:ext cx="364134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3" idx="3"/>
            <a:endCxn id="48" idx="1"/>
          </p:cNvCxnSpPr>
          <p:nvPr/>
        </p:nvCxnSpPr>
        <p:spPr>
          <a:xfrm flipV="1">
            <a:off x="4039796" y="4094701"/>
            <a:ext cx="369559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48" idx="3"/>
            <a:endCxn id="47" idx="1"/>
          </p:cNvCxnSpPr>
          <p:nvPr/>
        </p:nvCxnSpPr>
        <p:spPr>
          <a:xfrm flipV="1">
            <a:off x="5496944" y="4094700"/>
            <a:ext cx="369559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7" idx="3"/>
            <a:endCxn id="49" idx="1"/>
          </p:cNvCxnSpPr>
          <p:nvPr/>
        </p:nvCxnSpPr>
        <p:spPr>
          <a:xfrm flipV="1">
            <a:off x="6954092" y="4094699"/>
            <a:ext cx="369560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8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j-ea"/>
                <a:ea typeface="+mj-ea"/>
              </a:rPr>
              <a:t>화면 정의서 </a:t>
            </a:r>
            <a:r>
              <a:rPr lang="en-US" altLang="ko-KR" dirty="0">
                <a:latin typeface="+mj-ea"/>
                <a:ea typeface="+mj-ea"/>
              </a:rPr>
              <a:t>(1 / </a:t>
            </a:r>
            <a:r>
              <a:rPr lang="en-US" altLang="ko-KR" dirty="0">
                <a:latin typeface="+mj-ea"/>
              </a:rPr>
              <a:t>12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11138" y="655638"/>
          <a:ext cx="8721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293">
                  <a:extLst>
                    <a:ext uri="{9D8B030D-6E8A-4147-A177-3AD203B41FA5}">
                      <a16:colId xmlns:a16="http://schemas.microsoft.com/office/drawing/2014/main" val="589607025"/>
                    </a:ext>
                  </a:extLst>
                </a:gridCol>
                <a:gridCol w="3235569">
                  <a:extLst>
                    <a:ext uri="{9D8B030D-6E8A-4147-A177-3AD203B41FA5}">
                      <a16:colId xmlns:a16="http://schemas.microsoft.com/office/drawing/2014/main" val="2279886659"/>
                    </a:ext>
                  </a:extLst>
                </a:gridCol>
                <a:gridCol w="1297354">
                  <a:extLst>
                    <a:ext uri="{9D8B030D-6E8A-4147-A177-3AD203B41FA5}">
                      <a16:colId xmlns:a16="http://schemas.microsoft.com/office/drawing/2014/main" val="2253682782"/>
                    </a:ext>
                  </a:extLst>
                </a:gridCol>
                <a:gridCol w="3063508">
                  <a:extLst>
                    <a:ext uri="{9D8B030D-6E8A-4147-A177-3AD203B41FA5}">
                      <a16:colId xmlns:a16="http://schemas.microsoft.com/office/drawing/2014/main" val="351007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4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LOG-IN_01</a:t>
                      </a:r>
                      <a:endParaRPr lang="ko-KR" altLang="en-US" sz="1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로그인 화면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17774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1138" y="1182756"/>
            <a:ext cx="4907514" cy="33693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49669" y="1182756"/>
            <a:ext cx="3583193" cy="33693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6722" y="2101919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유저 아이디 입력</a:t>
            </a:r>
          </a:p>
        </p:txBody>
      </p:sp>
      <p:sp>
        <p:nvSpPr>
          <p:cNvPr id="10" name="타원 9"/>
          <p:cNvSpPr/>
          <p:nvPr/>
        </p:nvSpPr>
        <p:spPr>
          <a:xfrm>
            <a:off x="5517404" y="2116280"/>
            <a:ext cx="249412" cy="21449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0746" y="21724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아이디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0746" y="2462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패스워드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942568" y="2193667"/>
            <a:ext cx="1402027" cy="20381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1942568" y="2502906"/>
            <a:ext cx="1402027" cy="20381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25590" y="2193667"/>
            <a:ext cx="772160" cy="483206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9" name="타원 18"/>
          <p:cNvSpPr/>
          <p:nvPr/>
        </p:nvSpPr>
        <p:spPr>
          <a:xfrm>
            <a:off x="874775" y="2122589"/>
            <a:ext cx="249412" cy="21449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4775" y="2458424"/>
            <a:ext cx="249412" cy="21449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45307" y="2065217"/>
            <a:ext cx="249412" cy="21449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1138" y="3718560"/>
            <a:ext cx="4907514" cy="833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0761" y="3765199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&lt; </a:t>
            </a:r>
            <a:r>
              <a:rPr lang="ko-KR" altLang="en-US" sz="1000" b="1" dirty="0">
                <a:latin typeface="+mj-ea"/>
                <a:ea typeface="+mj-ea"/>
              </a:rPr>
              <a:t>메시지 창 </a:t>
            </a:r>
            <a:r>
              <a:rPr lang="en-US" altLang="ko-KR" sz="1000" b="1" dirty="0">
                <a:latin typeface="+mj-ea"/>
                <a:ea typeface="+mj-ea"/>
              </a:rPr>
              <a:t>&gt;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49669" y="1188740"/>
            <a:ext cx="3583193" cy="7365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517404" y="1332210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유저가 로그인 하는 화면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26722" y="2477865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유저 패스워드 입력</a:t>
            </a:r>
          </a:p>
        </p:txBody>
      </p:sp>
      <p:sp>
        <p:nvSpPr>
          <p:cNvPr id="27" name="타원 26"/>
          <p:cNvSpPr/>
          <p:nvPr/>
        </p:nvSpPr>
        <p:spPr>
          <a:xfrm>
            <a:off x="5517404" y="2492226"/>
            <a:ext cx="249412" cy="21449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6722" y="2862706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로그인 접속   </a:t>
            </a:r>
            <a:r>
              <a:rPr lang="en-US" altLang="ko-KR" sz="1000" dirty="0">
                <a:latin typeface="+mj-ea"/>
                <a:ea typeface="+mj-ea"/>
              </a:rPr>
              <a:t>=&gt;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517404" y="2877067"/>
            <a:ext cx="249412" cy="21449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4402" y="2862706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메인 화면으로 이동 </a:t>
            </a:r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MAIN_01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91882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95</Words>
  <Application>Microsoft Office PowerPoint</Application>
  <PresentationFormat>화면 슬라이드 쇼(16:9)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Simple Light</vt:lpstr>
      <vt:lpstr>화면 정의서 v0.1</vt:lpstr>
      <vt:lpstr>화면 구성 분류</vt:lpstr>
      <vt:lpstr>화면 정의서 (1 / 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Market Research</dc:title>
  <dc:creator>John Park(박정호)</dc:creator>
  <cp:lastModifiedBy>김효관</cp:lastModifiedBy>
  <cp:revision>326</cp:revision>
  <dcterms:modified xsi:type="dcterms:W3CDTF">2019-06-20T11:05:47Z</dcterms:modified>
</cp:coreProperties>
</file>