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1130" r:id="rId2"/>
    <p:sldId id="1167" r:id="rId3"/>
    <p:sldId id="1304" r:id="rId4"/>
    <p:sldId id="1315" r:id="rId5"/>
    <p:sldId id="1314" r:id="rId6"/>
    <p:sldId id="1319" r:id="rId7"/>
    <p:sldId id="1305" r:id="rId8"/>
    <p:sldId id="1317" r:id="rId9"/>
    <p:sldId id="1318" r:id="rId10"/>
    <p:sldId id="417" r:id="rId11"/>
    <p:sldId id="1310" r:id="rId12"/>
    <p:sldId id="1311" r:id="rId13"/>
    <p:sldId id="1312" r:id="rId14"/>
    <p:sldId id="1313" r:id="rId15"/>
    <p:sldId id="1153" r:id="rId16"/>
  </p:sldIdLst>
  <p:sldSz cx="9144000" cy="5143500" type="screen16x9"/>
  <p:notesSz cx="6807200" cy="9939338"/>
  <p:embeddedFontLst>
    <p:embeddedFont>
      <p:font typeface="HY견고딕" panose="02030600000101010101" pitchFamily="18" charset="-127"/>
      <p:regular r:id="rId19"/>
    </p:embeddedFont>
    <p:embeddedFont>
      <p:font typeface="HY헤드라인M" panose="02030600000101010101" pitchFamily="18" charset="-127"/>
      <p:regular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나눔스퀘어라운드 Bold" panose="020B0600000101010101" charset="0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효관" initials="김" lastIdx="1" clrIdx="0">
    <p:extLst>
      <p:ext uri="{19B8F6BF-5375-455C-9EA6-DF929625EA0E}">
        <p15:presenceInfo xmlns:p15="http://schemas.microsoft.com/office/powerpoint/2012/main" userId="김효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C97"/>
    <a:srgbClr val="000000"/>
    <a:srgbClr val="9FA1A0"/>
    <a:srgbClr val="F95135"/>
    <a:srgbClr val="00347F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AAD75-D473-4A98-B68F-FE3A617EF106}" v="38" dt="2019-02-21T00:14:56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3" autoAdjust="0"/>
    <p:restoredTop sz="95262" autoAdjust="0"/>
  </p:normalViewPr>
  <p:slideViewPr>
    <p:cSldViewPr showGuides="1">
      <p:cViewPr varScale="1">
        <p:scale>
          <a:sx n="143" d="100"/>
          <a:sy n="143" d="100"/>
        </p:scale>
        <p:origin x="768" y="120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B52AAD75-D473-4A98-B68F-FE3A617EF106}"/>
    <pc:docChg chg="custSel addSld modSld">
      <pc:chgData name="김효관" userId="5d412245-c878-4bfb-b3ad-7c3e81fe34ff" providerId="ADAL" clId="{B52AAD75-D473-4A98-B68F-FE3A617EF106}" dt="2019-02-21T00:14:56.569" v="355" actId="20577"/>
      <pc:docMkLst>
        <pc:docMk/>
      </pc:docMkLst>
      <pc:sldChg chg="modSp">
        <pc:chgData name="김효관" userId="5d412245-c878-4bfb-b3ad-7c3e81fe34ff" providerId="ADAL" clId="{B52AAD75-D473-4A98-B68F-FE3A617EF106}" dt="2019-02-21T00:12:47.213" v="58" actId="1076"/>
        <pc:sldMkLst>
          <pc:docMk/>
          <pc:sldMk cId="1828391948" sldId="1317"/>
        </pc:sldMkLst>
        <pc:spChg chg="mod">
          <ac:chgData name="김효관" userId="5d412245-c878-4bfb-b3ad-7c3e81fe34ff" providerId="ADAL" clId="{B52AAD75-D473-4A98-B68F-FE3A617EF106}" dt="2019-02-21T00:12:47.213" v="58" actId="1076"/>
          <ac:spMkLst>
            <pc:docMk/>
            <pc:sldMk cId="1828391948" sldId="1317"/>
            <ac:spMk id="13" creationId="{1BAFF0B0-00F8-490B-9971-E7E1295D35BB}"/>
          </ac:spMkLst>
        </pc:spChg>
        <pc:spChg chg="mod">
          <ac:chgData name="김효관" userId="5d412245-c878-4bfb-b3ad-7c3e81fe34ff" providerId="ADAL" clId="{B52AAD75-D473-4A98-B68F-FE3A617EF106}" dt="2019-02-21T00:12:47.213" v="58" actId="1076"/>
          <ac:spMkLst>
            <pc:docMk/>
            <pc:sldMk cId="1828391948" sldId="1317"/>
            <ac:spMk id="16" creationId="{00000000-0000-0000-0000-000000000000}"/>
          </ac:spMkLst>
        </pc:spChg>
      </pc:sldChg>
      <pc:sldChg chg="addSp delSp modSp add">
        <pc:chgData name="김효관" userId="5d412245-c878-4bfb-b3ad-7c3e81fe34ff" providerId="ADAL" clId="{B52AAD75-D473-4A98-B68F-FE3A617EF106}" dt="2019-02-21T00:14:56.569" v="355" actId="20577"/>
        <pc:sldMkLst>
          <pc:docMk/>
          <pc:sldMk cId="3520956638" sldId="1319"/>
        </pc:sldMkLst>
        <pc:spChg chg="del">
          <ac:chgData name="김효관" userId="5d412245-c878-4bfb-b3ad-7c3e81fe34ff" providerId="ADAL" clId="{B52AAD75-D473-4A98-B68F-FE3A617EF106}" dt="2019-02-21T00:10:33.145" v="1" actId="478"/>
          <ac:spMkLst>
            <pc:docMk/>
            <pc:sldMk cId="3520956638" sldId="1319"/>
            <ac:spMk id="7" creationId="{00000000-0000-0000-0000-000000000000}"/>
          </ac:spMkLst>
        </pc:spChg>
        <pc:spChg chg="add mod">
          <ac:chgData name="김효관" userId="5d412245-c878-4bfb-b3ad-7c3e81fe34ff" providerId="ADAL" clId="{B52AAD75-D473-4A98-B68F-FE3A617EF106}" dt="2019-02-21T00:13:23.738" v="155"/>
          <ac:spMkLst>
            <pc:docMk/>
            <pc:sldMk cId="3520956638" sldId="1319"/>
            <ac:spMk id="13" creationId="{0F6203AC-C366-4056-A328-AC52EE020C62}"/>
          </ac:spMkLst>
        </pc:spChg>
        <pc:spChg chg="add mod">
          <ac:chgData name="김효관" userId="5d412245-c878-4bfb-b3ad-7c3e81fe34ff" providerId="ADAL" clId="{B52AAD75-D473-4A98-B68F-FE3A617EF106}" dt="2019-02-21T00:13:49.545" v="204" actId="14100"/>
          <ac:spMkLst>
            <pc:docMk/>
            <pc:sldMk cId="3520956638" sldId="1319"/>
            <ac:spMk id="14" creationId="{97079524-0A25-4848-8C47-BD7484368591}"/>
          </ac:spMkLst>
        </pc:spChg>
        <pc:spChg chg="add mod">
          <ac:chgData name="김효관" userId="5d412245-c878-4bfb-b3ad-7c3e81fe34ff" providerId="ADAL" clId="{B52AAD75-D473-4A98-B68F-FE3A617EF106}" dt="2019-02-21T00:13:04.738" v="110"/>
          <ac:spMkLst>
            <pc:docMk/>
            <pc:sldMk cId="3520956638" sldId="1319"/>
            <ac:spMk id="15" creationId="{2180EC93-6B2B-4E3C-B1C2-A58FAE658C8F}"/>
          </ac:spMkLst>
        </pc:spChg>
        <pc:spChg chg="del">
          <ac:chgData name="김효관" userId="5d412245-c878-4bfb-b3ad-7c3e81fe34ff" providerId="ADAL" clId="{B52AAD75-D473-4A98-B68F-FE3A617EF106}" dt="2019-02-21T00:10:33.145" v="1" actId="478"/>
          <ac:spMkLst>
            <pc:docMk/>
            <pc:sldMk cId="3520956638" sldId="1319"/>
            <ac:spMk id="16" creationId="{00000000-0000-0000-0000-000000000000}"/>
          </ac:spMkLst>
        </pc:spChg>
        <pc:spChg chg="add mod">
          <ac:chgData name="김효관" userId="5d412245-c878-4bfb-b3ad-7c3e81fe34ff" providerId="ADAL" clId="{B52AAD75-D473-4A98-B68F-FE3A617EF106}" dt="2019-02-21T00:14:02.188" v="208" actId="14100"/>
          <ac:spMkLst>
            <pc:docMk/>
            <pc:sldMk cId="3520956638" sldId="1319"/>
            <ac:spMk id="17" creationId="{508EC103-AD1F-4DEE-BA36-8E29CA5E9975}"/>
          </ac:spMkLst>
        </pc:spChg>
        <pc:spChg chg="add mod">
          <ac:chgData name="김효관" userId="5d412245-c878-4bfb-b3ad-7c3e81fe34ff" providerId="ADAL" clId="{B52AAD75-D473-4A98-B68F-FE3A617EF106}" dt="2019-02-21T00:14:07.114" v="211" actId="14100"/>
          <ac:spMkLst>
            <pc:docMk/>
            <pc:sldMk cId="3520956638" sldId="1319"/>
            <ac:spMk id="18" creationId="{94E80AF6-5AE9-4734-BB33-684A3D0199AC}"/>
          </ac:spMkLst>
        </pc:spChg>
        <pc:spChg chg="add mod">
          <ac:chgData name="김효관" userId="5d412245-c878-4bfb-b3ad-7c3e81fe34ff" providerId="ADAL" clId="{B52AAD75-D473-4A98-B68F-FE3A617EF106}" dt="2019-02-21T00:14:11.094" v="213" actId="1076"/>
          <ac:spMkLst>
            <pc:docMk/>
            <pc:sldMk cId="3520956638" sldId="1319"/>
            <ac:spMk id="19" creationId="{F8F8D318-76B5-4652-83FC-C11156E74ED7}"/>
          </ac:spMkLst>
        </pc:spChg>
        <pc:spChg chg="add mod">
          <ac:chgData name="김효관" userId="5d412245-c878-4bfb-b3ad-7c3e81fe34ff" providerId="ADAL" clId="{B52AAD75-D473-4A98-B68F-FE3A617EF106}" dt="2019-02-21T00:14:49.141" v="347"/>
          <ac:spMkLst>
            <pc:docMk/>
            <pc:sldMk cId="3520956638" sldId="1319"/>
            <ac:spMk id="20" creationId="{2A28CE30-1F88-4805-8752-9AE859BBE4CE}"/>
          </ac:spMkLst>
        </pc:spChg>
        <pc:spChg chg="mod">
          <ac:chgData name="김효관" userId="5d412245-c878-4bfb-b3ad-7c3e81fe34ff" providerId="ADAL" clId="{B52AAD75-D473-4A98-B68F-FE3A617EF106}" dt="2019-02-21T00:14:56.569" v="355" actId="20577"/>
          <ac:spMkLst>
            <pc:docMk/>
            <pc:sldMk cId="3520956638" sldId="1319"/>
            <ac:spMk id="45" creationId="{00000000-0000-0000-0000-000000000000}"/>
          </ac:spMkLst>
        </pc:spChg>
        <pc:picChg chg="del">
          <ac:chgData name="김효관" userId="5d412245-c878-4bfb-b3ad-7c3e81fe34ff" providerId="ADAL" clId="{B52AAD75-D473-4A98-B68F-FE3A617EF106}" dt="2019-02-21T00:10:33.145" v="1" actId="478"/>
          <ac:picMkLst>
            <pc:docMk/>
            <pc:sldMk cId="3520956638" sldId="1319"/>
            <ac:picMk id="3" creationId="{47429988-47F9-4AAD-8C5B-F84B37191068}"/>
          </ac:picMkLst>
        </pc:picChg>
        <pc:picChg chg="add mod">
          <ac:chgData name="김효관" userId="5d412245-c878-4bfb-b3ad-7c3e81fe34ff" providerId="ADAL" clId="{B52AAD75-D473-4A98-B68F-FE3A617EF106}" dt="2019-02-21T00:13:38.121" v="199" actId="14100"/>
          <ac:picMkLst>
            <pc:docMk/>
            <pc:sldMk cId="3520956638" sldId="1319"/>
            <ac:picMk id="4" creationId="{05F5CF29-F479-4CC3-82D3-1833014D5DD4}"/>
          </ac:picMkLst>
        </pc:picChg>
        <pc:picChg chg="add mod">
          <ac:chgData name="김효관" userId="5d412245-c878-4bfb-b3ad-7c3e81fe34ff" providerId="ADAL" clId="{B52AAD75-D473-4A98-B68F-FE3A617EF106}" dt="2019-02-21T00:13:40.859" v="201" actId="14100"/>
          <ac:picMkLst>
            <pc:docMk/>
            <pc:sldMk cId="3520956638" sldId="1319"/>
            <ac:picMk id="5" creationId="{8453BADA-FC7B-4A40-B0B9-03B6F57BC578}"/>
          </ac:picMkLst>
        </pc:picChg>
        <pc:picChg chg="del">
          <ac:chgData name="김효관" userId="5d412245-c878-4bfb-b3ad-7c3e81fe34ff" providerId="ADAL" clId="{B52AAD75-D473-4A98-B68F-FE3A617EF106}" dt="2019-02-21T00:10:33.145" v="1" actId="478"/>
          <ac:picMkLst>
            <pc:docMk/>
            <pc:sldMk cId="3520956638" sldId="1319"/>
            <ac:picMk id="6" creationId="{326A3444-13DB-4B7A-8252-5F9834A9FCAF}"/>
          </ac:picMkLst>
        </pc:picChg>
        <pc:picChg chg="add mod">
          <ac:chgData name="김효관" userId="5d412245-c878-4bfb-b3ad-7c3e81fe34ff" providerId="ADAL" clId="{B52AAD75-D473-4A98-B68F-FE3A617EF106}" dt="2019-02-21T00:13:51.167" v="205" actId="14100"/>
          <ac:picMkLst>
            <pc:docMk/>
            <pc:sldMk cId="3520956638" sldId="1319"/>
            <ac:picMk id="8" creationId="{7F02CD38-BE70-4D5A-8997-08AEEDB0AD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44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72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20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82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4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73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2939" y="1341581"/>
            <a:ext cx="3772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형상관리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923678"/>
            <a:ext cx="9144000" cy="852047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깃허브 팀원구성</a:t>
            </a:r>
            <a:endParaRPr lang="ko-KR" altLang="en-US" sz="30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CF4CC4-2B3E-4E1B-94CB-8D7F69C16FA1}" type="slidenum">
              <a:rPr lang="ko-KR" altLang="en-US" smtClean="0"/>
              <a:pPr/>
              <a:t>10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077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CF4CC4-2B3E-4E1B-94CB-8D7F69C16FA1}" type="slidenum">
              <a:rPr lang="ko-KR" altLang="en-US" smtClean="0"/>
              <a:pPr/>
              <a:t>11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DA71A2-5FBC-4036-8EAA-B42A6ACE0268}"/>
              </a:ext>
            </a:extLst>
          </p:cNvPr>
          <p:cNvGrpSpPr/>
          <p:nvPr/>
        </p:nvGrpSpPr>
        <p:grpSpPr>
          <a:xfrm>
            <a:off x="556722" y="987574"/>
            <a:ext cx="8053878" cy="3905157"/>
            <a:chOff x="406554" y="1084963"/>
            <a:chExt cx="11785446" cy="57145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097D04B-74C9-432D-B0EE-CCBA302AD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554" y="1084963"/>
              <a:ext cx="8239606" cy="381141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DD1C4EB-2ACC-4F7E-BCCB-129A0E7F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671" y="2993270"/>
              <a:ext cx="7823329" cy="380620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317371-11B0-4067-AC61-8AA378F33149}"/>
                </a:ext>
              </a:extLst>
            </p:cNvPr>
            <p:cNvSpPr/>
            <p:nvPr/>
          </p:nvSpPr>
          <p:spPr>
            <a:xfrm>
              <a:off x="5770751" y="1508352"/>
              <a:ext cx="982497" cy="393539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A8FA42-3A78-4B1A-95E1-710546C1C23E}"/>
                </a:ext>
              </a:extLst>
            </p:cNvPr>
            <p:cNvSpPr/>
            <p:nvPr/>
          </p:nvSpPr>
          <p:spPr>
            <a:xfrm>
              <a:off x="4236720" y="4216203"/>
              <a:ext cx="2165956" cy="26435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35BCA64B-22A6-4E26-B81B-CB587AB6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GitHub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저장소 내 팀원 추가</a:t>
            </a:r>
          </a:p>
        </p:txBody>
      </p:sp>
    </p:spTree>
    <p:extLst>
      <p:ext uri="{BB962C8B-B14F-4D97-AF65-F5344CB8AC3E}">
        <p14:creationId xmlns:p14="http://schemas.microsoft.com/office/powerpoint/2010/main" val="34754992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35BCA64B-22A6-4E26-B81B-CB587AB6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팀원이름 검색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AAE33F-4419-47F0-8103-7D52B2CA4201}"/>
              </a:ext>
            </a:extLst>
          </p:cNvPr>
          <p:cNvGrpSpPr/>
          <p:nvPr/>
        </p:nvGrpSpPr>
        <p:grpSpPr>
          <a:xfrm>
            <a:off x="179513" y="915566"/>
            <a:ext cx="8637587" cy="3779970"/>
            <a:chOff x="506413" y="1750534"/>
            <a:chExt cx="11067410" cy="48433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8D9974-F906-4340-8C3E-C46556EE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413" y="1750534"/>
              <a:ext cx="11067410" cy="484330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C668FF-9793-4AA0-ABB2-4E3F4577A81A}"/>
                </a:ext>
              </a:extLst>
            </p:cNvPr>
            <p:cNvSpPr/>
            <p:nvPr/>
          </p:nvSpPr>
          <p:spPr>
            <a:xfrm>
              <a:off x="3403600" y="5537003"/>
              <a:ext cx="3525520" cy="53867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9505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35BCA64B-22A6-4E26-B81B-CB587AB6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메일확인 및 승인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34D71-1DD3-4117-88DE-D5D2A9D4A317}"/>
              </a:ext>
            </a:extLst>
          </p:cNvPr>
          <p:cNvSpPr txBox="1"/>
          <p:nvPr/>
        </p:nvSpPr>
        <p:spPr>
          <a:xfrm>
            <a:off x="0" y="2161492"/>
            <a:ext cx="9144000" cy="12746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등록한 메일 버튼 클릭 및 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accept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시간소요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8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9036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35BCA64B-22A6-4E26-B81B-CB587AB6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Git Clone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프로젝트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다운도르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동시 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34D71-1DD3-4117-88DE-D5D2A9D4A317}"/>
              </a:ext>
            </a:extLst>
          </p:cNvPr>
          <p:cNvSpPr txBox="1"/>
          <p:nvPr/>
        </p:nvSpPr>
        <p:spPr>
          <a:xfrm>
            <a:off x="0" y="2161492"/>
            <a:ext cx="9144000" cy="12746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아무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PC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에서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CLONE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후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팀구성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아이디로 형상관리가능</a:t>
            </a:r>
          </a:p>
        </p:txBody>
      </p:sp>
    </p:spTree>
    <p:extLst>
      <p:ext uri="{BB962C8B-B14F-4D97-AF65-F5344CB8AC3E}">
        <p14:creationId xmlns:p14="http://schemas.microsoft.com/office/powerpoint/2010/main" val="23467546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9927" y="1798525"/>
            <a:ext cx="6399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시간에는 </a:t>
            </a:r>
            <a:r>
              <a:rPr lang="ko-KR" altLang="en-US" sz="2400" kern="0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기초 문법 및 다양한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데이터를 불러오는 방법을 학습하겠습니다</a:t>
            </a:r>
            <a:r>
              <a:rPr lang="en-US" altLang="ko-KR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1877437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코드형상관리 설정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GitHub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코드 형상관리 방법을 학습한다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885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형상관리 도구 설치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형상관리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051154-5DC9-48F4-A3B8-3880965F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900" y="2150049"/>
            <a:ext cx="2324099" cy="323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D3EBD9-D4E7-408D-945E-88925BD7BF20}"/>
              </a:ext>
            </a:extLst>
          </p:cNvPr>
          <p:cNvSpPr txBox="1"/>
          <p:nvPr/>
        </p:nvSpPr>
        <p:spPr>
          <a:xfrm>
            <a:off x="456468" y="1506967"/>
            <a:ext cx="2520280" cy="3847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Git Hub </a:t>
            </a:r>
            <a:r>
              <a:rPr lang="ko-KR" altLang="en-US" sz="1400" dirty="0">
                <a:solidFill>
                  <a:schemeClr val="bg1"/>
                </a:solidFill>
              </a:rPr>
              <a:t>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7D633-3C27-459D-9793-A1D3B2CDD12D}"/>
              </a:ext>
            </a:extLst>
          </p:cNvPr>
          <p:cNvSpPr txBox="1"/>
          <p:nvPr/>
        </p:nvSpPr>
        <p:spPr>
          <a:xfrm>
            <a:off x="3124120" y="1497524"/>
            <a:ext cx="3164540" cy="384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www.github.com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748C2-CD5F-4DC3-9F4E-ED02851AB356}"/>
              </a:ext>
            </a:extLst>
          </p:cNvPr>
          <p:cNvSpPr txBox="1"/>
          <p:nvPr/>
        </p:nvSpPr>
        <p:spPr>
          <a:xfrm>
            <a:off x="456468" y="2089189"/>
            <a:ext cx="2520280" cy="3847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Git </a:t>
            </a:r>
            <a:r>
              <a:rPr lang="ko-KR" altLang="en-US" sz="1400" dirty="0">
                <a:solidFill>
                  <a:schemeClr val="bg1"/>
                </a:solidFill>
              </a:rPr>
              <a:t>설치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10259-08D7-463A-972E-A67664FF317B}"/>
              </a:ext>
            </a:extLst>
          </p:cNvPr>
          <p:cNvSpPr txBox="1"/>
          <p:nvPr/>
        </p:nvSpPr>
        <p:spPr>
          <a:xfrm>
            <a:off x="3114171" y="2079746"/>
            <a:ext cx="3174489" cy="384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Next</a:t>
            </a:r>
            <a:r>
              <a:rPr lang="ko-KR" altLang="en-US" sz="1400" dirty="0">
                <a:solidFill>
                  <a:schemeClr val="tx1"/>
                </a:solidFill>
              </a:rPr>
              <a:t>만 누르다 </a:t>
            </a:r>
            <a:r>
              <a:rPr lang="en-US" altLang="ko-KR" sz="1400" dirty="0">
                <a:solidFill>
                  <a:schemeClr val="tx1"/>
                </a:solidFill>
              </a:rPr>
              <a:t>Finish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FF1C41-4D79-43ED-BDFB-3CE5E33B8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901" y="2829952"/>
            <a:ext cx="2324100" cy="238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E1898B-915E-4537-AB18-3055EAD68B4C}"/>
              </a:ext>
            </a:extLst>
          </p:cNvPr>
          <p:cNvSpPr txBox="1"/>
          <p:nvPr/>
        </p:nvSpPr>
        <p:spPr>
          <a:xfrm>
            <a:off x="456468" y="2683367"/>
            <a:ext cx="2520280" cy="3847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Tortoise Git </a:t>
            </a:r>
            <a:r>
              <a:rPr lang="ko-KR" altLang="en-US" sz="1400" dirty="0">
                <a:solidFill>
                  <a:schemeClr val="bg1"/>
                </a:solidFill>
              </a:rPr>
              <a:t>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50A0C0-5EC6-4D93-A010-FF4E4A7F6C82}"/>
              </a:ext>
            </a:extLst>
          </p:cNvPr>
          <p:cNvSpPr txBox="1"/>
          <p:nvPr/>
        </p:nvSpPr>
        <p:spPr>
          <a:xfrm>
            <a:off x="3128878" y="2692814"/>
            <a:ext cx="3159782" cy="375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Next</a:t>
            </a:r>
            <a:r>
              <a:rPr lang="ko-KR" altLang="en-US" sz="1400" dirty="0">
                <a:solidFill>
                  <a:schemeClr val="tx1"/>
                </a:solidFill>
              </a:rPr>
              <a:t>만 누르다 </a:t>
            </a:r>
            <a:r>
              <a:rPr lang="en-US" altLang="ko-KR" sz="1400" dirty="0">
                <a:solidFill>
                  <a:schemeClr val="tx1"/>
                </a:solidFill>
              </a:rPr>
              <a:t>Finish </a:t>
            </a:r>
            <a:r>
              <a:rPr lang="ko-KR" altLang="en-US" sz="1400" dirty="0">
                <a:solidFill>
                  <a:schemeClr val="tx1"/>
                </a:solidFill>
              </a:rPr>
              <a:t>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 시 </a:t>
            </a:r>
            <a:r>
              <a:rPr lang="en-US" altLang="ko-KR" sz="1400" dirty="0">
                <a:solidFill>
                  <a:schemeClr val="tx1"/>
                </a:solidFill>
              </a:rPr>
              <a:t>git </a:t>
            </a:r>
            <a:r>
              <a:rPr lang="ko-KR" altLang="en-US" sz="1400" dirty="0">
                <a:solidFill>
                  <a:schemeClr val="tx1"/>
                </a:solidFill>
              </a:rPr>
              <a:t>가입 이름</a:t>
            </a:r>
            <a:r>
              <a:rPr lang="en-US" altLang="ko-KR" sz="1400" dirty="0">
                <a:solidFill>
                  <a:schemeClr val="tx1"/>
                </a:solidFill>
              </a:rPr>
              <a:t>/E-mail </a:t>
            </a:r>
            <a:r>
              <a:rPr lang="ko-KR" altLang="en-US" sz="1400" dirty="0">
                <a:solidFill>
                  <a:schemeClr val="tx1"/>
                </a:solidFill>
              </a:rPr>
              <a:t>기입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49EB660-D579-43D7-9CA0-34C88D5B26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311" b="43951"/>
          <a:stretch/>
        </p:blipFill>
        <p:spPr>
          <a:xfrm>
            <a:off x="5750670" y="3296435"/>
            <a:ext cx="2974331" cy="14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저장소 생성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형상관리 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460" y="1403889"/>
            <a:ext cx="410592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Repository </a:t>
            </a:r>
            <a:r>
              <a:rPr lang="ko-KR" altLang="en-US" dirty="0">
                <a:solidFill>
                  <a:schemeClr val="bg1"/>
                </a:solidFill>
              </a:rPr>
              <a:t>메뉴 내 </a:t>
            </a:r>
            <a:r>
              <a:rPr lang="en-US" altLang="ko-KR" dirty="0">
                <a:solidFill>
                  <a:schemeClr val="bg1"/>
                </a:solidFill>
              </a:rPr>
              <a:t>New </a:t>
            </a:r>
            <a:r>
              <a:rPr lang="ko-KR" altLang="en-US" dirty="0">
                <a:solidFill>
                  <a:schemeClr val="bg1"/>
                </a:solidFill>
              </a:rPr>
              <a:t>클릭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9892" y="1403889"/>
            <a:ext cx="367258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Repository </a:t>
            </a:r>
            <a:r>
              <a:rPr lang="ko-KR" altLang="en-US" dirty="0">
                <a:solidFill>
                  <a:schemeClr val="bg1"/>
                </a:solidFill>
              </a:rPr>
              <a:t>이름 설정 및 </a:t>
            </a:r>
            <a:r>
              <a:rPr lang="en-US" altLang="ko-KR" dirty="0">
                <a:solidFill>
                  <a:schemeClr val="bg1"/>
                </a:solidFill>
              </a:rPr>
              <a:t>Create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02CBF0-8695-4B50-8F9C-6731E119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89" y="1800804"/>
            <a:ext cx="4114800" cy="26431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4171FC-5E9E-43A7-A1D8-6785FA581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892" y="1800804"/>
            <a:ext cx="3672587" cy="26431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6E91D4-DB56-451A-982F-F678A0DAB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694" y="4547039"/>
            <a:ext cx="4451390" cy="5464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DA216CF-8234-4BA4-9CFA-E43247CD179A}"/>
              </a:ext>
            </a:extLst>
          </p:cNvPr>
          <p:cNvSpPr/>
          <p:nvPr/>
        </p:nvSpPr>
        <p:spPr bwMode="auto">
          <a:xfrm>
            <a:off x="4067944" y="3075806"/>
            <a:ext cx="504056" cy="276999"/>
          </a:xfrm>
          <a:prstGeom prst="rect">
            <a:avLst/>
          </a:prstGeom>
          <a:noFill/>
          <a:ln w="38100" cap="flat" cmpd="sng" algn="ctr">
            <a:solidFill>
              <a:srgbClr val="0B6C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2BD1D4-1F7A-4E6E-B147-59B1F12B47B0}"/>
              </a:ext>
            </a:extLst>
          </p:cNvPr>
          <p:cNvSpPr/>
          <p:nvPr/>
        </p:nvSpPr>
        <p:spPr bwMode="auto">
          <a:xfrm>
            <a:off x="5724128" y="4135366"/>
            <a:ext cx="648072" cy="276999"/>
          </a:xfrm>
          <a:prstGeom prst="rect">
            <a:avLst/>
          </a:prstGeom>
          <a:noFill/>
          <a:ln w="38100" cap="flat" cmpd="sng" algn="ctr">
            <a:solidFill>
              <a:srgbClr val="0B6C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08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0266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확인 및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Git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저장소 연동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형상관리 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460" y="1711997"/>
            <a:ext cx="445139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현재 위치 확인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9072" y="1711997"/>
            <a:ext cx="391340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Tortoise Git </a:t>
            </a:r>
            <a:r>
              <a:rPr lang="ko-KR" altLang="en-US">
                <a:solidFill>
                  <a:schemeClr val="bg1"/>
                </a:solidFill>
              </a:rPr>
              <a:t>활용한 </a:t>
            </a:r>
            <a:r>
              <a:rPr lang="en-US" altLang="ko-KR">
                <a:solidFill>
                  <a:schemeClr val="bg1"/>
                </a:solidFill>
              </a:rPr>
              <a:t>git </a:t>
            </a:r>
            <a:r>
              <a:rPr lang="ko-KR" altLang="en-US">
                <a:solidFill>
                  <a:schemeClr val="bg1"/>
                </a:solidFill>
              </a:rPr>
              <a:t>저장소 연동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429988-47F9-4AAD-8C5B-F84B3719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38" y="2047659"/>
            <a:ext cx="4451390" cy="15467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6A3444-13DB-4B7A-8252-5F9834A9F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072" y="2015661"/>
            <a:ext cx="3913408" cy="28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1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15026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git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리포지토리 생성여부 확인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형상관리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F5CF29-F479-4CC3-82D3-1833014D5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067694"/>
            <a:ext cx="2993731" cy="11865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53BADA-FC7B-4A40-B0B9-03B6F57BC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937" y="2067694"/>
            <a:ext cx="2496651" cy="17189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02CD38-BE70-4D5A-8997-08AEEDB0A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321" y="2046496"/>
            <a:ext cx="2090080" cy="921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203AC-C366-4056-A328-AC52EE020C62}"/>
              </a:ext>
            </a:extLst>
          </p:cNvPr>
          <p:cNvSpPr txBox="1"/>
          <p:nvPr/>
        </p:nvSpPr>
        <p:spPr>
          <a:xfrm>
            <a:off x="3417937" y="1711997"/>
            <a:ext cx="2496651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보기옵션 숨김 표시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79524-0A25-4848-8C47-BD7484368591}"/>
              </a:ext>
            </a:extLst>
          </p:cNvPr>
          <p:cNvSpPr txBox="1"/>
          <p:nvPr/>
        </p:nvSpPr>
        <p:spPr>
          <a:xfrm>
            <a:off x="6096009" y="1711996"/>
            <a:ext cx="207639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GIT </a:t>
            </a:r>
            <a:r>
              <a:rPr lang="ko-KR" altLang="en-US">
                <a:solidFill>
                  <a:schemeClr val="bg1"/>
                </a:solidFill>
              </a:rPr>
              <a:t>생성 폴더 내 </a:t>
            </a:r>
            <a:r>
              <a:rPr lang="en-US" altLang="ko-KR">
                <a:solidFill>
                  <a:schemeClr val="bg1"/>
                </a:solidFill>
              </a:rPr>
              <a:t>.git </a:t>
            </a:r>
            <a:r>
              <a:rPr lang="ko-KR" altLang="en-US">
                <a:solidFill>
                  <a:schemeClr val="bg1"/>
                </a:solidFill>
              </a:rPr>
              <a:t>확인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0EC93-6B2B-4E3C-B1C2-A58FAE658C8F}"/>
              </a:ext>
            </a:extLst>
          </p:cNvPr>
          <p:cNvSpPr txBox="1"/>
          <p:nvPr/>
        </p:nvSpPr>
        <p:spPr>
          <a:xfrm>
            <a:off x="179514" y="1711997"/>
            <a:ext cx="299373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내컴퓨터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내 </a:t>
            </a:r>
            <a:r>
              <a:rPr lang="en-US" altLang="ko-KR">
                <a:solidFill>
                  <a:schemeClr val="bg1"/>
                </a:solidFill>
              </a:rPr>
              <a:t>PC) </a:t>
            </a:r>
            <a:r>
              <a:rPr lang="ko-KR" altLang="en-US">
                <a:solidFill>
                  <a:schemeClr val="bg1"/>
                </a:solidFill>
              </a:rPr>
              <a:t>옵션 선택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8EC103-AD1F-4DEE-BA36-8E29CA5E9975}"/>
              </a:ext>
            </a:extLst>
          </p:cNvPr>
          <p:cNvSpPr/>
          <p:nvPr/>
        </p:nvSpPr>
        <p:spPr bwMode="auto">
          <a:xfrm>
            <a:off x="2849207" y="2278427"/>
            <a:ext cx="324036" cy="425703"/>
          </a:xfrm>
          <a:prstGeom prst="rect">
            <a:avLst/>
          </a:prstGeom>
          <a:noFill/>
          <a:ln w="38100" cap="flat" cmpd="sng" algn="ctr">
            <a:solidFill>
              <a:srgbClr val="0B6C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E80AF6-5AE9-4734-BB33-684A3D0199AC}"/>
              </a:ext>
            </a:extLst>
          </p:cNvPr>
          <p:cNvSpPr/>
          <p:nvPr/>
        </p:nvSpPr>
        <p:spPr bwMode="auto">
          <a:xfrm>
            <a:off x="4788024" y="2697320"/>
            <a:ext cx="1008112" cy="425703"/>
          </a:xfrm>
          <a:prstGeom prst="rect">
            <a:avLst/>
          </a:prstGeom>
          <a:noFill/>
          <a:ln w="38100" cap="flat" cmpd="sng" algn="ctr">
            <a:solidFill>
              <a:srgbClr val="0B6C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F8D318-76B5-4652-83FC-C11156E74ED7}"/>
              </a:ext>
            </a:extLst>
          </p:cNvPr>
          <p:cNvSpPr/>
          <p:nvPr/>
        </p:nvSpPr>
        <p:spPr bwMode="auto">
          <a:xfrm>
            <a:off x="6160488" y="2491278"/>
            <a:ext cx="1008112" cy="425703"/>
          </a:xfrm>
          <a:prstGeom prst="rect">
            <a:avLst/>
          </a:prstGeom>
          <a:noFill/>
          <a:ln w="38100" cap="flat" cmpd="sng" algn="ctr">
            <a:solidFill>
              <a:srgbClr val="0B6C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8CE30-1F88-4805-8752-9AE859BBE4CE}"/>
              </a:ext>
            </a:extLst>
          </p:cNvPr>
          <p:cNvSpPr txBox="1"/>
          <p:nvPr/>
        </p:nvSpPr>
        <p:spPr>
          <a:xfrm>
            <a:off x="6081401" y="3254279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0">
                <a:latin typeface="돋움" pitchFamily="50" charset="-127"/>
                <a:ea typeface="돋움" pitchFamily="50" charset="-127"/>
              </a:rPr>
              <a:t>git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폴더 해제 시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.git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삭제 후</a:t>
            </a:r>
            <a:br>
              <a:rPr lang="en-US" altLang="ko-KR" b="0">
                <a:latin typeface="돋움" pitchFamily="50" charset="-127"/>
                <a:ea typeface="돋움" pitchFamily="50" charset="-127"/>
              </a:rPr>
            </a:br>
            <a:r>
              <a:rPr lang="en-US" altLang="ko-KR" b="0">
                <a:latin typeface="돋움" pitchFamily="50" charset="-127"/>
                <a:ea typeface="돋움" pitchFamily="50" charset="-127"/>
              </a:rPr>
              <a:t>create new repository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로 재등록 가능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95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329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확인 및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Git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저장소 연동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형상관리 설정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937" y="1711997"/>
            <a:ext cx="22066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Push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847E5-E249-495F-A29D-AD049BA4C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024417"/>
            <a:ext cx="2206612" cy="2931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0D5D97-56CE-4DB6-8D47-C331E3E0F205}"/>
              </a:ext>
            </a:extLst>
          </p:cNvPr>
          <p:cNvSpPr txBox="1"/>
          <p:nvPr/>
        </p:nvSpPr>
        <p:spPr>
          <a:xfrm>
            <a:off x="5940152" y="1711996"/>
            <a:ext cx="288032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Settings </a:t>
            </a:r>
            <a:r>
              <a:rPr lang="ko-KR" altLang="en-US">
                <a:solidFill>
                  <a:schemeClr val="bg1"/>
                </a:solidFill>
              </a:rPr>
              <a:t>내 </a:t>
            </a:r>
            <a:r>
              <a:rPr lang="en-US" altLang="ko-KR">
                <a:solidFill>
                  <a:schemeClr val="bg1"/>
                </a:solidFill>
              </a:rPr>
              <a:t>Manage</a:t>
            </a:r>
            <a:r>
              <a:rPr lang="ko-KR" altLang="en-US">
                <a:solidFill>
                  <a:schemeClr val="bg1"/>
                </a:solidFill>
              </a:rPr>
              <a:t>설정 후 공유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C6CB8D-ACB3-401C-989A-E795F2961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024417"/>
            <a:ext cx="2880320" cy="2931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AFF0B0-00F8-490B-9971-E7E1295D35BB}"/>
              </a:ext>
            </a:extLst>
          </p:cNvPr>
          <p:cNvSpPr txBox="1"/>
          <p:nvPr/>
        </p:nvSpPr>
        <p:spPr>
          <a:xfrm>
            <a:off x="179513" y="1711997"/>
            <a:ext cx="299373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Tortoise Git Commit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3A982F-FB14-4A1A-A539-2332096DB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34" y="2024596"/>
            <a:ext cx="1486161" cy="29317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489C37-DE40-473D-AA5F-483C8C77C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138" y="2042886"/>
            <a:ext cx="1523107" cy="157387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02D1CB-5E37-4070-93CF-FE0138030474}"/>
              </a:ext>
            </a:extLst>
          </p:cNvPr>
          <p:cNvSpPr/>
          <p:nvPr/>
        </p:nvSpPr>
        <p:spPr bwMode="auto">
          <a:xfrm>
            <a:off x="1650138" y="2234206"/>
            <a:ext cx="1523106" cy="481560"/>
          </a:xfrm>
          <a:prstGeom prst="rect">
            <a:avLst/>
          </a:prstGeom>
          <a:noFill/>
          <a:ln w="38100" cap="flat" cmpd="sng" algn="ctr">
            <a:solidFill>
              <a:srgbClr val="0B6C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0940BC-9029-41B5-9F40-BCF3FAACC82B}"/>
              </a:ext>
            </a:extLst>
          </p:cNvPr>
          <p:cNvSpPr/>
          <p:nvPr/>
        </p:nvSpPr>
        <p:spPr bwMode="auto">
          <a:xfrm>
            <a:off x="1612349" y="2917373"/>
            <a:ext cx="1523106" cy="699390"/>
          </a:xfrm>
          <a:prstGeom prst="rect">
            <a:avLst/>
          </a:prstGeom>
          <a:noFill/>
          <a:ln w="38100" cap="flat" cmpd="sng" algn="ctr">
            <a:solidFill>
              <a:srgbClr val="0B6C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F306-514D-412B-910D-3E23A1DA58F4}"/>
              </a:ext>
            </a:extLst>
          </p:cNvPr>
          <p:cNvSpPr txBox="1"/>
          <p:nvPr/>
        </p:nvSpPr>
        <p:spPr>
          <a:xfrm>
            <a:off x="1676379" y="3723878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메시지 기입</a:t>
            </a:r>
            <a:endParaRPr lang="en-US" altLang="ko-KR" b="0" dirty="0">
              <a:latin typeface="돋움" pitchFamily="50" charset="-127"/>
              <a:ea typeface="돋움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All 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클릭 후</a:t>
            </a:r>
            <a:br>
              <a:rPr lang="en-US" altLang="ko-KR" b="0" dirty="0">
                <a:latin typeface="돋움" pitchFamily="50" charset="-127"/>
                <a:ea typeface="돋움" pitchFamily="50" charset="-127"/>
              </a:rPr>
            </a:b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Commit 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버튼 클릭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42DE6-9D1E-4DE6-A2B2-DDA8F0447682}"/>
              </a:ext>
            </a:extLst>
          </p:cNvPr>
          <p:cNvSpPr txBox="1"/>
          <p:nvPr/>
        </p:nvSpPr>
        <p:spPr>
          <a:xfrm>
            <a:off x="5940152" y="1164990"/>
            <a:ext cx="288032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Commit: </a:t>
            </a:r>
            <a:r>
              <a:rPr lang="ko-KR" altLang="en-US" dirty="0"/>
              <a:t>수정사항 반영완료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Push: </a:t>
            </a:r>
            <a:r>
              <a:rPr lang="ko-KR" altLang="en-US" dirty="0"/>
              <a:t>수정결과 웹 저장소에 동기화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91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329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확인 및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Git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저장소 연동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형상관리 설정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937" y="1711997"/>
            <a:ext cx="2496651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Push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D5D97-56CE-4DB6-8D47-C331E3E0F205}"/>
              </a:ext>
            </a:extLst>
          </p:cNvPr>
          <p:cNvSpPr txBox="1"/>
          <p:nvPr/>
        </p:nvSpPr>
        <p:spPr>
          <a:xfrm>
            <a:off x="6096008" y="1711996"/>
            <a:ext cx="2570365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계정정보 확인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보안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FF0B0-00F8-490B-9971-E7E1295D35BB}"/>
              </a:ext>
            </a:extLst>
          </p:cNvPr>
          <p:cNvSpPr txBox="1"/>
          <p:nvPr/>
        </p:nvSpPr>
        <p:spPr>
          <a:xfrm>
            <a:off x="179514" y="1711997"/>
            <a:ext cx="299373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Repository</a:t>
            </a:r>
            <a:r>
              <a:rPr lang="ko-KR" altLang="en-US" dirty="0">
                <a:solidFill>
                  <a:schemeClr val="bg1"/>
                </a:solidFill>
              </a:rPr>
              <a:t> 정보 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FB26769-BDE9-4A51-A437-EE43A4D8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6" y="2170193"/>
            <a:ext cx="3168352" cy="266554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4BE2A9-3837-4113-8CB8-709E1FD9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612" y="2196719"/>
            <a:ext cx="2453976" cy="26390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9485FF-97F9-4CA9-B1B4-335EFCA34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825" y="2224971"/>
            <a:ext cx="1546607" cy="15709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24BBE5-CE91-4CC8-8BBC-0114E1A47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247" y="3467400"/>
            <a:ext cx="1862125" cy="133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25826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내 코드 확인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형상관리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337854-E2D5-4DC1-8083-16E3491A3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337297"/>
            <a:ext cx="5774059" cy="36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73141</TotalTime>
  <Words>278</Words>
  <Application>Microsoft Office PowerPoint</Application>
  <PresentationFormat>화면 슬라이드 쇼(16:9)</PresentationFormat>
  <Paragraphs>60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맑은 고딕</vt:lpstr>
      <vt:lpstr>Times New Roman</vt:lpstr>
      <vt:lpstr>Arial</vt:lpstr>
      <vt:lpstr>돋움</vt:lpstr>
      <vt:lpstr>나눔스퀘어라운드 Bold</vt:lpstr>
      <vt:lpstr>굴림</vt:lpstr>
      <vt:lpstr>나눔바른고딕</vt:lpstr>
      <vt:lpstr>Wingdings</vt:lpstr>
      <vt:lpstr>HY견고딕</vt:lpstr>
      <vt:lpstr>HY헤드라인M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9779</cp:revision>
  <dcterms:created xsi:type="dcterms:W3CDTF">2008-04-23T04:36:31Z</dcterms:created>
  <dcterms:modified xsi:type="dcterms:W3CDTF">2019-02-21T00:14:59Z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