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1366" r:id="rId2"/>
    <p:sldId id="1367" r:id="rId3"/>
    <p:sldId id="1368" r:id="rId4"/>
    <p:sldId id="1369" r:id="rId5"/>
    <p:sldId id="1393" r:id="rId6"/>
    <p:sldId id="1394" r:id="rId7"/>
    <p:sldId id="1425" r:id="rId8"/>
    <p:sldId id="1428" r:id="rId9"/>
    <p:sldId id="1429" r:id="rId10"/>
    <p:sldId id="1430" r:id="rId11"/>
    <p:sldId id="1431" r:id="rId12"/>
    <p:sldId id="1432" r:id="rId13"/>
    <p:sldId id="1433" r:id="rId14"/>
    <p:sldId id="1434" r:id="rId15"/>
    <p:sldId id="1435" r:id="rId16"/>
    <p:sldId id="1436" r:id="rId17"/>
    <p:sldId id="1392" r:id="rId18"/>
  </p:sldIdLst>
  <p:sldSz cx="9144000" cy="5143500" type="screen16x9"/>
  <p:notesSz cx="6807200" cy="9939338"/>
  <p:embeddedFontLst>
    <p:embeddedFont>
      <p:font typeface="나눔바른고딕" panose="020B0600000101010101" charset="-127"/>
      <p:regular r:id="rId21"/>
      <p:bold r:id="rId22"/>
    </p:embeddedFont>
    <p:embeddedFont>
      <p:font typeface="나눔스퀘어라운드 Bold" panose="020B0600000101010101" charset="-127"/>
      <p:bold r:id="rId23"/>
    </p:embeddedFont>
    <p:embeddedFont>
      <p:font typeface="HY견고딕" panose="02030600000101010101" pitchFamily="18" charset="-127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1A0"/>
    <a:srgbClr val="00000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95262" autoAdjust="0"/>
  </p:normalViewPr>
  <p:slideViewPr>
    <p:cSldViewPr showGuides="1">
      <p:cViewPr varScale="1">
        <p:scale>
          <a:sx n="108" d="100"/>
          <a:sy n="108" d="100"/>
        </p:scale>
        <p:origin x="797" y="17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E938A74A-F483-4880-886B-773580D12343}"/>
    <pc:docChg chg="addSld delSld modSld">
      <pc:chgData name="김효관" userId="5d412245-c878-4bfb-b3ad-7c3e81fe34ff" providerId="ADAL" clId="{E938A74A-F483-4880-886B-773580D12343}" dt="2019-04-21T13:42:18.797" v="30" actId="20577"/>
      <pc:docMkLst>
        <pc:docMk/>
      </pc:docMkLst>
      <pc:sldChg chg="addSp add">
        <pc:chgData name="김효관" userId="5d412245-c878-4bfb-b3ad-7c3e81fe34ff" providerId="ADAL" clId="{E938A74A-F483-4880-886B-773580D12343}" dt="2019-04-21T13:41:19.622" v="1"/>
        <pc:sldMkLst>
          <pc:docMk/>
          <pc:sldMk cId="2600409651" sldId="1393"/>
        </pc:sldMkLst>
        <pc:spChg chg="add">
          <ac:chgData name="김효관" userId="5d412245-c878-4bfb-b3ad-7c3e81fe34ff" providerId="ADAL" clId="{E938A74A-F483-4880-886B-773580D12343}" dt="2019-04-21T13:41:19.622" v="1"/>
          <ac:spMkLst>
            <pc:docMk/>
            <pc:sldMk cId="2600409651" sldId="1393"/>
            <ac:spMk id="56" creationId="{87D2288C-E710-4796-9C8F-1EE38FE5495B}"/>
          </ac:spMkLst>
        </pc:spChg>
        <pc:grpChg chg="add">
          <ac:chgData name="김효관" userId="5d412245-c878-4bfb-b3ad-7c3e81fe34ff" providerId="ADAL" clId="{E938A74A-F483-4880-886B-773580D12343}" dt="2019-04-21T13:41:19.622" v="1"/>
          <ac:grpSpMkLst>
            <pc:docMk/>
            <pc:sldMk cId="2600409651" sldId="1393"/>
            <ac:grpSpMk id="42" creationId="{E98E201A-34C8-4001-B110-7854BBC45E3E}"/>
          </ac:grpSpMkLst>
        </pc:grpChg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1047589083" sldId="1394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186729076" sldId="1425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509668530" sldId="1428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2450514082" sldId="1429"/>
        </pc:sldMkLst>
      </pc:sldChg>
      <pc:sldChg chg="modSp add">
        <pc:chgData name="김효관" userId="5d412245-c878-4bfb-b3ad-7c3e81fe34ff" providerId="ADAL" clId="{E938A74A-F483-4880-886B-773580D12343}" dt="2019-04-21T13:42:18.797" v="30" actId="20577"/>
        <pc:sldMkLst>
          <pc:docMk/>
          <pc:sldMk cId="2681665303" sldId="1430"/>
        </pc:sldMkLst>
        <pc:spChg chg="mod">
          <ac:chgData name="김효관" userId="5d412245-c878-4bfb-b3ad-7c3e81fe34ff" providerId="ADAL" clId="{E938A74A-F483-4880-886B-773580D12343}" dt="2019-04-21T13:42:18.797" v="30" actId="20577"/>
          <ac:spMkLst>
            <pc:docMk/>
            <pc:sldMk cId="2681665303" sldId="1430"/>
            <ac:spMk id="18" creationId="{00000000-0000-0000-0000-000000000000}"/>
          </ac:spMkLst>
        </pc:spChg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1231379684" sldId="1431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3459392011" sldId="1432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486206423" sldId="1433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2007024886" sldId="1434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1853684562" sldId="1435"/>
        </pc:sldMkLst>
      </pc:sldChg>
      <pc:sldChg chg="add">
        <pc:chgData name="김효관" userId="5d412245-c878-4bfb-b3ad-7c3e81fe34ff" providerId="ADAL" clId="{E938A74A-F483-4880-886B-773580D12343}" dt="2019-04-21T13:41:10.930" v="0"/>
        <pc:sldMkLst>
          <pc:docMk/>
          <pc:sldMk cId="986002940" sldId="1436"/>
        </pc:sldMkLst>
      </pc:sldChg>
    </pc:docChg>
  </pc:docChgLst>
  <pc:docChgLst>
    <pc:chgData name="김효관" userId="5d412245-c878-4bfb-b3ad-7c3e81fe34ff" providerId="ADAL" clId="{10DE5B91-40B0-4A6B-A2C7-B5D16D9BBBFB}"/>
    <pc:docChg chg="delSld">
      <pc:chgData name="김효관" userId="5d412245-c878-4bfb-b3ad-7c3e81fe34ff" providerId="ADAL" clId="{10DE5B91-40B0-4A6B-A2C7-B5D16D9BBBFB}" dt="2019-04-21T13:35:49.908" v="55" actId="2696"/>
      <pc:docMkLst>
        <pc:docMk/>
      </pc:docMkLst>
    </pc:docChg>
  </pc:docChgLst>
  <pc:docChgLst>
    <pc:chgData name="김효관" userId="5d412245-c878-4bfb-b3ad-7c3e81fe34ff" providerId="ADAL" clId="{E2C8CF35-3F20-482F-B6F7-CA0B44905D5A}"/>
    <pc:docChg chg="delSld">
      <pc:chgData name="김효관" userId="5d412245-c878-4bfb-b3ad-7c3e81fe34ff" providerId="ADAL" clId="{E2C8CF35-3F20-482F-B6F7-CA0B44905D5A}" dt="2019-07-09T04:45:54.336" v="12" actId="2696"/>
      <pc:docMkLst>
        <pc:docMk/>
      </pc:docMkLst>
      <pc:sldChg chg="del">
        <pc:chgData name="김효관" userId="5d412245-c878-4bfb-b3ad-7c3e81fe34ff" providerId="ADAL" clId="{E2C8CF35-3F20-482F-B6F7-CA0B44905D5A}" dt="2019-07-09T04:45:49.271" v="0" actId="2696"/>
        <pc:sldMkLst>
          <pc:docMk/>
          <pc:sldMk cId="1470922664" sldId="1379"/>
        </pc:sldMkLst>
      </pc:sldChg>
      <pc:sldChg chg="del">
        <pc:chgData name="김효관" userId="5d412245-c878-4bfb-b3ad-7c3e81fe34ff" providerId="ADAL" clId="{E2C8CF35-3F20-482F-B6F7-CA0B44905D5A}" dt="2019-07-09T04:45:49.311" v="1" actId="2696"/>
        <pc:sldMkLst>
          <pc:docMk/>
          <pc:sldMk cId="872730335" sldId="1380"/>
        </pc:sldMkLst>
      </pc:sldChg>
      <pc:sldChg chg="del">
        <pc:chgData name="김효관" userId="5d412245-c878-4bfb-b3ad-7c3e81fe34ff" providerId="ADAL" clId="{E2C8CF35-3F20-482F-B6F7-CA0B44905D5A}" dt="2019-07-09T04:45:49.355" v="2" actId="2696"/>
        <pc:sldMkLst>
          <pc:docMk/>
          <pc:sldMk cId="129213599" sldId="1381"/>
        </pc:sldMkLst>
      </pc:sldChg>
      <pc:sldChg chg="del">
        <pc:chgData name="김효관" userId="5d412245-c878-4bfb-b3ad-7c3e81fe34ff" providerId="ADAL" clId="{E2C8CF35-3F20-482F-B6F7-CA0B44905D5A}" dt="2019-07-09T04:45:49.396" v="3" actId="2696"/>
        <pc:sldMkLst>
          <pc:docMk/>
          <pc:sldMk cId="1662884" sldId="1382"/>
        </pc:sldMkLst>
      </pc:sldChg>
      <pc:sldChg chg="del">
        <pc:chgData name="김효관" userId="5d412245-c878-4bfb-b3ad-7c3e81fe34ff" providerId="ADAL" clId="{E2C8CF35-3F20-482F-B6F7-CA0B44905D5A}" dt="2019-07-09T04:45:49.436" v="4" actId="2696"/>
        <pc:sldMkLst>
          <pc:docMk/>
          <pc:sldMk cId="567014415" sldId="1383"/>
        </pc:sldMkLst>
      </pc:sldChg>
      <pc:sldChg chg="del">
        <pc:chgData name="김효관" userId="5d412245-c878-4bfb-b3ad-7c3e81fe34ff" providerId="ADAL" clId="{E2C8CF35-3F20-482F-B6F7-CA0B44905D5A}" dt="2019-07-09T04:45:49.477" v="5" actId="2696"/>
        <pc:sldMkLst>
          <pc:docMk/>
          <pc:sldMk cId="1549579668" sldId="1384"/>
        </pc:sldMkLst>
      </pc:sldChg>
      <pc:sldChg chg="del">
        <pc:chgData name="김효관" userId="5d412245-c878-4bfb-b3ad-7c3e81fe34ff" providerId="ADAL" clId="{E2C8CF35-3F20-482F-B6F7-CA0B44905D5A}" dt="2019-07-09T04:45:49.514" v="6" actId="2696"/>
        <pc:sldMkLst>
          <pc:docMk/>
          <pc:sldMk cId="924293737" sldId="1385"/>
        </pc:sldMkLst>
      </pc:sldChg>
      <pc:sldChg chg="del">
        <pc:chgData name="김효관" userId="5d412245-c878-4bfb-b3ad-7c3e81fe34ff" providerId="ADAL" clId="{E2C8CF35-3F20-482F-B6F7-CA0B44905D5A}" dt="2019-07-09T04:45:49.552" v="7" actId="2696"/>
        <pc:sldMkLst>
          <pc:docMk/>
          <pc:sldMk cId="443956664" sldId="1386"/>
        </pc:sldMkLst>
      </pc:sldChg>
      <pc:sldChg chg="del">
        <pc:chgData name="김효관" userId="5d412245-c878-4bfb-b3ad-7c3e81fe34ff" providerId="ADAL" clId="{E2C8CF35-3F20-482F-B6F7-CA0B44905D5A}" dt="2019-07-09T04:45:49.590" v="8" actId="2696"/>
        <pc:sldMkLst>
          <pc:docMk/>
          <pc:sldMk cId="2090093127" sldId="1387"/>
        </pc:sldMkLst>
      </pc:sldChg>
      <pc:sldChg chg="del">
        <pc:chgData name="김효관" userId="5d412245-c878-4bfb-b3ad-7c3e81fe34ff" providerId="ADAL" clId="{E2C8CF35-3F20-482F-B6F7-CA0B44905D5A}" dt="2019-07-09T04:45:49.628" v="9" actId="2696"/>
        <pc:sldMkLst>
          <pc:docMk/>
          <pc:sldMk cId="2626114470" sldId="1388"/>
        </pc:sldMkLst>
      </pc:sldChg>
      <pc:sldChg chg="del">
        <pc:chgData name="김효관" userId="5d412245-c878-4bfb-b3ad-7c3e81fe34ff" providerId="ADAL" clId="{E2C8CF35-3F20-482F-B6F7-CA0B44905D5A}" dt="2019-07-09T04:45:49.641" v="10" actId="2696"/>
        <pc:sldMkLst>
          <pc:docMk/>
          <pc:sldMk cId="629644106" sldId="1389"/>
        </pc:sldMkLst>
      </pc:sldChg>
      <pc:sldChg chg="del">
        <pc:chgData name="김효관" userId="5d412245-c878-4bfb-b3ad-7c3e81fe34ff" providerId="ADAL" clId="{E2C8CF35-3F20-482F-B6F7-CA0B44905D5A}" dt="2019-07-09T04:45:49.677" v="11" actId="2696"/>
        <pc:sldMkLst>
          <pc:docMk/>
          <pc:sldMk cId="1020283502" sldId="1390"/>
        </pc:sldMkLst>
      </pc:sldChg>
      <pc:sldChg chg="del">
        <pc:chgData name="김효관" userId="5d412245-c878-4bfb-b3ad-7c3e81fe34ff" providerId="ADAL" clId="{E2C8CF35-3F20-482F-B6F7-CA0B44905D5A}" dt="2019-07-09T04:45:54.336" v="12" actId="2696"/>
        <pc:sldMkLst>
          <pc:docMk/>
          <pc:sldMk cId="4052788301" sldId="1391"/>
        </pc:sldMkLst>
      </pc:sldChg>
    </pc:docChg>
  </pc:docChgLst>
  <pc:docChgLst>
    <pc:chgData name="김효관" userId="5d412245-c878-4bfb-b3ad-7c3e81fe34ff" providerId="ADAL" clId="{85B9AFD8-D4F0-48C2-881B-4C561F25FCC9}"/>
    <pc:docChg chg="undo custSel delSld modSld">
      <pc:chgData name="김효관" userId="5d412245-c878-4bfb-b3ad-7c3e81fe34ff" providerId="ADAL" clId="{85B9AFD8-D4F0-48C2-881B-4C561F25FCC9}" dt="2019-04-21T13:33:38.917" v="233" actId="20577"/>
      <pc:docMkLst>
        <pc:docMk/>
      </pc:docMkLst>
      <pc:sldChg chg="modSp">
        <pc:chgData name="김효관" userId="5d412245-c878-4bfb-b3ad-7c3e81fe34ff" providerId="ADAL" clId="{85B9AFD8-D4F0-48C2-881B-4C561F25FCC9}" dt="2019-04-21T13:33:38.917" v="233" actId="20577"/>
        <pc:sldMkLst>
          <pc:docMk/>
          <pc:sldMk cId="204731730" sldId="1366"/>
        </pc:sldMkLst>
        <pc:spChg chg="mod">
          <ac:chgData name="김효관" userId="5d412245-c878-4bfb-b3ad-7c3e81fe34ff" providerId="ADAL" clId="{85B9AFD8-D4F0-48C2-881B-4C561F25FCC9}" dt="2019-04-21T13:33:38.917" v="233" actId="20577"/>
          <ac:spMkLst>
            <pc:docMk/>
            <pc:sldMk cId="204731730" sldId="1366"/>
            <ac:spMk id="5" creationId="{00000000-0000-0000-0000-000000000000}"/>
          </ac:spMkLst>
        </pc:spChg>
      </pc:sldChg>
      <pc:sldChg chg="addSp delSp modSp">
        <pc:chgData name="김효관" userId="5d412245-c878-4bfb-b3ad-7c3e81fe34ff" providerId="ADAL" clId="{85B9AFD8-D4F0-48C2-881B-4C561F25FCC9}" dt="2019-04-21T13:31:32.538" v="200" actId="20577"/>
        <pc:sldMkLst>
          <pc:docMk/>
          <pc:sldMk cId="109379822" sldId="1367"/>
        </pc:sldMkLst>
        <pc:spChg chg="mod">
          <ac:chgData name="김효관" userId="5d412245-c878-4bfb-b3ad-7c3e81fe34ff" providerId="ADAL" clId="{85B9AFD8-D4F0-48C2-881B-4C561F25FCC9}" dt="2019-04-21T13:31:32.538" v="200" actId="20577"/>
          <ac:spMkLst>
            <pc:docMk/>
            <pc:sldMk cId="109379822" sldId="1367"/>
            <ac:spMk id="47" creationId="{209C3929-FCC9-46C3-8582-51A397135FEB}"/>
          </ac:spMkLst>
        </pc:spChg>
        <pc:spChg chg="mod">
          <ac:chgData name="김효관" userId="5d412245-c878-4bfb-b3ad-7c3e81fe34ff" providerId="ADAL" clId="{85B9AFD8-D4F0-48C2-881B-4C561F25FCC9}" dt="2019-04-21T13:31:07.339" v="98" actId="20577"/>
          <ac:spMkLst>
            <pc:docMk/>
            <pc:sldMk cId="109379822" sldId="1367"/>
            <ac:spMk id="49" creationId="{79A35AC7-D6AA-4B4A-AD70-FFFC09E0CAC3}"/>
          </ac:spMkLst>
        </pc:spChg>
        <pc:spChg chg="del">
          <ac:chgData name="김효관" userId="5d412245-c878-4bfb-b3ad-7c3e81fe34ff" providerId="ADAL" clId="{85B9AFD8-D4F0-48C2-881B-4C561F25FCC9}" dt="2019-04-21T13:30:53.017" v="89" actId="478"/>
          <ac:spMkLst>
            <pc:docMk/>
            <pc:sldMk cId="109379822" sldId="1367"/>
            <ac:spMk id="68" creationId="{AC997020-91BF-4B1A-88CB-7C06890A8316}"/>
          </ac:spMkLst>
        </pc:spChg>
        <pc:grpChg chg="add del mod">
          <ac:chgData name="김효관" userId="5d412245-c878-4bfb-b3ad-7c3e81fe34ff" providerId="ADAL" clId="{85B9AFD8-D4F0-48C2-881B-4C561F25FCC9}" dt="2019-04-21T13:30:57.836" v="93"/>
          <ac:grpSpMkLst>
            <pc:docMk/>
            <pc:sldMk cId="109379822" sldId="1367"/>
            <ac:grpSpMk id="35" creationId="{8036E898-2670-4E62-9A43-D10F0DB5C338}"/>
          </ac:grpSpMkLst>
        </pc:grpChg>
        <pc:grpChg chg="mod">
          <ac:chgData name="김효관" userId="5d412245-c878-4bfb-b3ad-7c3e81fe34ff" providerId="ADAL" clId="{85B9AFD8-D4F0-48C2-881B-4C561F25FCC9}" dt="2019-04-21T13:30:55.180" v="90"/>
          <ac:grpSpMkLst>
            <pc:docMk/>
            <pc:sldMk cId="109379822" sldId="1367"/>
            <ac:grpSpMk id="37" creationId="{933247DC-C4BF-4F9C-8343-B29C183857DA}"/>
          </ac:grpSpMkLst>
        </pc:grpChg>
        <pc:grpChg chg="mod">
          <ac:chgData name="김효관" userId="5d412245-c878-4bfb-b3ad-7c3e81fe34ff" providerId="ADAL" clId="{85B9AFD8-D4F0-48C2-881B-4C561F25FCC9}" dt="2019-04-21T13:30:55.180" v="90"/>
          <ac:grpSpMkLst>
            <pc:docMk/>
            <pc:sldMk cId="109379822" sldId="1367"/>
            <ac:grpSpMk id="39" creationId="{59C37491-38E3-4146-BB7E-785ECFBC43B9}"/>
          </ac:grpSpMkLst>
        </pc:grpChg>
        <pc:grpChg chg="add mod">
          <ac:chgData name="김효관" userId="5d412245-c878-4bfb-b3ad-7c3e81fe34ff" providerId="ADAL" clId="{85B9AFD8-D4F0-48C2-881B-4C561F25FCC9}" dt="2019-04-21T13:31:04.349" v="95" actId="1076"/>
          <ac:grpSpMkLst>
            <pc:docMk/>
            <pc:sldMk cId="109379822" sldId="1367"/>
            <ac:grpSpMk id="44" creationId="{54FA8A8D-BFBE-40CF-88E1-6CD9480FEC0D}"/>
          </ac:grpSpMkLst>
        </pc:grpChg>
        <pc:grpChg chg="mod">
          <ac:chgData name="김효관" userId="5d412245-c878-4bfb-b3ad-7c3e81fe34ff" providerId="ADAL" clId="{85B9AFD8-D4F0-48C2-881B-4C561F25FCC9}" dt="2019-04-21T13:30:59.091" v="94"/>
          <ac:grpSpMkLst>
            <pc:docMk/>
            <pc:sldMk cId="109379822" sldId="1367"/>
            <ac:grpSpMk id="46" creationId="{5EBA418C-5AA0-419C-B057-7A8598472950}"/>
          </ac:grpSpMkLst>
        </pc:grpChg>
        <pc:grpChg chg="mod">
          <ac:chgData name="김효관" userId="5d412245-c878-4bfb-b3ad-7c3e81fe34ff" providerId="ADAL" clId="{85B9AFD8-D4F0-48C2-881B-4C561F25FCC9}" dt="2019-04-21T13:30:59.091" v="94"/>
          <ac:grpSpMkLst>
            <pc:docMk/>
            <pc:sldMk cId="109379822" sldId="1367"/>
            <ac:grpSpMk id="48" creationId="{B11A94FE-AD01-442B-8CCB-33365D7887DE}"/>
          </ac:grpSpMkLst>
        </pc:grpChg>
        <pc:grpChg chg="mod">
          <ac:chgData name="김효관" userId="5d412245-c878-4bfb-b3ad-7c3e81fe34ff" providerId="ADAL" clId="{85B9AFD8-D4F0-48C2-881B-4C561F25FCC9}" dt="2019-04-21T13:30:57.107" v="92" actId="1076"/>
          <ac:grpSpMkLst>
            <pc:docMk/>
            <pc:sldMk cId="109379822" sldId="1367"/>
            <ac:grpSpMk id="59" creationId="{5149AA18-6C4F-432B-8DB1-BCD3188FB858}"/>
          </ac:grpSpMkLst>
        </pc:grpChg>
      </pc:sldChg>
      <pc:sldChg chg="delSp modSp">
        <pc:chgData name="김효관" userId="5d412245-c878-4bfb-b3ad-7c3e81fe34ff" providerId="ADAL" clId="{85B9AFD8-D4F0-48C2-881B-4C561F25FCC9}" dt="2019-04-21T13:32:33.785" v="205" actId="478"/>
        <pc:sldMkLst>
          <pc:docMk/>
          <pc:sldMk cId="695861955" sldId="1368"/>
        </pc:sldMkLst>
        <pc:spChg chg="del">
          <ac:chgData name="김효관" userId="5d412245-c878-4bfb-b3ad-7c3e81fe34ff" providerId="ADAL" clId="{85B9AFD8-D4F0-48C2-881B-4C561F25FCC9}" dt="2019-04-21T13:32:33.785" v="205" actId="478"/>
          <ac:spMkLst>
            <pc:docMk/>
            <pc:sldMk cId="695861955" sldId="1368"/>
            <ac:spMk id="9" creationId="{00000000-0000-0000-0000-000000000000}"/>
          </ac:spMkLst>
        </pc:spChg>
        <pc:spChg chg="del">
          <ac:chgData name="김효관" userId="5d412245-c878-4bfb-b3ad-7c3e81fe34ff" providerId="ADAL" clId="{85B9AFD8-D4F0-48C2-881B-4C561F25FCC9}" dt="2019-04-21T13:32:33.785" v="205" actId="478"/>
          <ac:spMkLst>
            <pc:docMk/>
            <pc:sldMk cId="695861955" sldId="1368"/>
            <ac:spMk id="10" creationId="{00000000-0000-0000-0000-000000000000}"/>
          </ac:spMkLst>
        </pc:spChg>
        <pc:spChg chg="mod">
          <ac:chgData name="김효관" userId="5d412245-c878-4bfb-b3ad-7c3e81fe34ff" providerId="ADAL" clId="{85B9AFD8-D4F0-48C2-881B-4C561F25FCC9}" dt="2019-04-21T13:32:30.877" v="204"/>
          <ac:spMkLst>
            <pc:docMk/>
            <pc:sldMk cId="695861955" sldId="1368"/>
            <ac:spMk id="12" creationId="{00000000-0000-0000-0000-000000000000}"/>
          </ac:spMkLst>
        </pc:spChg>
        <pc:spChg chg="del">
          <ac:chgData name="김효관" userId="5d412245-c878-4bfb-b3ad-7c3e81fe34ff" providerId="ADAL" clId="{85B9AFD8-D4F0-48C2-881B-4C561F25FCC9}" dt="2019-04-21T13:32:33.785" v="205" actId="478"/>
          <ac:spMkLst>
            <pc:docMk/>
            <pc:sldMk cId="695861955" sldId="1368"/>
            <ac:spMk id="34" creationId="{00000000-0000-0000-0000-000000000000}"/>
          </ac:spMkLst>
        </pc:spChg>
        <pc:spChg chg="mod">
          <ac:chgData name="김효관" userId="5d412245-c878-4bfb-b3ad-7c3e81fe34ff" providerId="ADAL" clId="{85B9AFD8-D4F0-48C2-881B-4C561F25FCC9}" dt="2019-04-21T13:32:25.823" v="203"/>
          <ac:spMkLst>
            <pc:docMk/>
            <pc:sldMk cId="695861955" sldId="1368"/>
            <ac:spMk id="47" creationId="{00000000-0000-0000-0000-000000000000}"/>
          </ac:spMkLst>
        </pc:spChg>
        <pc:grpChg chg="del">
          <ac:chgData name="김효관" userId="5d412245-c878-4bfb-b3ad-7c3e81fe34ff" providerId="ADAL" clId="{85B9AFD8-D4F0-48C2-881B-4C561F25FCC9}" dt="2019-04-21T13:32:33.785" v="205" actId="478"/>
          <ac:grpSpMkLst>
            <pc:docMk/>
            <pc:sldMk cId="695861955" sldId="1368"/>
            <ac:grpSpMk id="29" creationId="{00000000-0000-0000-0000-000000000000}"/>
          </ac:grpSpMkLst>
        </pc:grpChg>
      </pc:sldChg>
      <pc:sldChg chg="modSp">
        <pc:chgData name="김효관" userId="5d412245-c878-4bfb-b3ad-7c3e81fe34ff" providerId="ADAL" clId="{85B9AFD8-D4F0-48C2-881B-4C561F25FCC9}" dt="2019-04-21T13:32:42.315" v="206"/>
        <pc:sldMkLst>
          <pc:docMk/>
          <pc:sldMk cId="3372897204" sldId="1369"/>
        </pc:sldMkLst>
        <pc:spChg chg="mod">
          <ac:chgData name="김효관" userId="5d412245-c878-4bfb-b3ad-7c3e81fe34ff" providerId="ADAL" clId="{85B9AFD8-D4F0-48C2-881B-4C561F25FCC9}" dt="2019-04-21T13:32:42.315" v="206"/>
          <ac:spMkLst>
            <pc:docMk/>
            <pc:sldMk cId="3372897204" sldId="1369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85B9AFD8-D4F0-48C2-881B-4C561F25FCC9}" dt="2019-04-21T13:33:16.005" v="216"/>
        <pc:sldMkLst>
          <pc:docMk/>
          <pc:sldMk cId="2876502085" sldId="1392"/>
        </pc:sldMkLst>
        <pc:spChg chg="mod">
          <ac:chgData name="김효관" userId="5d412245-c878-4bfb-b3ad-7c3e81fe34ff" providerId="ADAL" clId="{85B9AFD8-D4F0-48C2-881B-4C561F25FCC9}" dt="2019-04-21T13:33:16.005" v="216"/>
          <ac:spMkLst>
            <pc:docMk/>
            <pc:sldMk cId="2876502085" sldId="1392"/>
            <ac:spMk id="7" creationId="{00000000-0000-0000-0000-000000000000}"/>
          </ac:spMkLst>
        </pc:spChg>
        <pc:spChg chg="mod">
          <ac:chgData name="김효관" userId="5d412245-c878-4bfb-b3ad-7c3e81fe34ff" providerId="ADAL" clId="{85B9AFD8-D4F0-48C2-881B-4C561F25FCC9}" dt="2019-04-21T13:29:38.066" v="51" actId="207"/>
          <ac:spMkLst>
            <pc:docMk/>
            <pc:sldMk cId="2876502085" sldId="1392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04138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00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4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22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19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9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133001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01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1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5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2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84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3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8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3139" y="1341581"/>
            <a:ext cx="3272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및 </a:t>
            </a:r>
            <a:endParaRPr kumimoji="1" lang="en-US" altLang="ko-KR" sz="4000" b="1" i="0" u="none" strike="noStrike" kern="120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ETL </a:t>
            </a:r>
            <a:r>
              <a:rPr kumimoji="1" lang="ko-KR" altLang="en-US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4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10678" y="161880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6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kumimoji="1" lang="en-US" altLang="ko-KR" sz="20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67626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(mysql/mariadb)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PANDAS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패키지 불러오기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pandas as pd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pymysql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 sqlalchemy import create_engine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커넥션 열기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engine = create_engine('mysql+pymysql://kopo:kopo@13.209.112.251:3306/kopo')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테이블을 읽어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변수에 저장하기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 = pd.read_sql_query('SELECT * FROM kopo_product_volume', engine)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컬럼해더 재정의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selloutData.columns = ['REGIONID','PRODUCTGROUP','YEARWEEK','VOLUME']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저장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resultname='mysqlresult'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selloutData.to_sql(resultname, engine, if_exists='replace')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28156" y="830314"/>
            <a:ext cx="2491788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 DB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연동 패키지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설치필요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python2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pip install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mysql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-python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pip install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sqlalchemy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python3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pip install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pymysql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pip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install sqlalchemy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MySQL DB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에 접속하여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저장된 데이터를 조회한 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컬럼의 이름을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 REGIONID → SALESID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로 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변경 후 자신의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DATASET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폴더 내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CSV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파일로 저장하세요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3796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9222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(Postgres)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psycopg2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pandas as pd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 sqlalchemy import create_engine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커넥션 열기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engine = create_engine('postgresql://postgres:kopo@127.0.0.1:5432/postgres')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테이블을 읽어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변수에 저장하기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 = pd.read_sql_query('SELECT * FROM kopo_product_volume', engine)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selloutData.head()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컬럼해더 재정의</a:t>
            </a:r>
          </a:p>
          <a:p>
            <a:pPr lvl="0">
              <a:defRPr/>
            </a:pPr>
            <a:r>
              <a:rPr lang="en-US" altLang="ko-KR"/>
              <a:t>selloutData.columns = [‘regionid’,’pg’,’yearweek’,’volume']</a:t>
            </a:r>
          </a:p>
          <a:p>
            <a:pPr lvl="0">
              <a:defRPr/>
            </a:pPr>
            <a:endParaRPr lang="en-US" altLang="ko-KR">
              <a:solidFill>
                <a:srgbClr val="00B05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 저장</a:t>
            </a:r>
          </a:p>
          <a:p>
            <a:pPr lvl="0">
              <a:defRPr/>
            </a:pPr>
            <a:r>
              <a:rPr lang="en-US" altLang="ko-KR"/>
              <a:t>resultname=‘pgresult'</a:t>
            </a:r>
          </a:p>
          <a:p>
            <a:pPr lvl="0">
              <a:defRPr/>
            </a:pPr>
            <a:r>
              <a:rPr lang="en-US" altLang="ko-KR"/>
              <a:t>selloutData.to_sql(resultname, engine, if_exists='replace')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16216" y="1275606"/>
            <a:ext cx="2491788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 DB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연동 패키지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설치필요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pip install psycopg2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3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0">
                <a:solidFill>
                  <a:prstClr val="white"/>
                </a:solidFill>
                <a:cs typeface="Times New Roman" panose="02020603050405020304" pitchFamily="18" charset="0"/>
              </a:rPr>
              <a:t>mysql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에서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kopo_product_volume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데이터를 불러온 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0">
                <a:solidFill>
                  <a:prstClr val="white"/>
                </a:solidFill>
                <a:cs typeface="Times New Roman" panose="02020603050405020304" pitchFamily="18" charset="0"/>
              </a:rPr>
              <a:t>regionid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컬럼명을 </a:t>
            </a:r>
            <a:r>
              <a:rPr lang="en-US" altLang="ko-KR" sz="2400" b="0">
                <a:solidFill>
                  <a:prstClr val="white"/>
                </a:solidFill>
                <a:cs typeface="Times New Roman" panose="02020603050405020304" pitchFamily="18" charset="0"/>
              </a:rPr>
              <a:t>salesid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로 변경 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postgres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에 저장하세요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2064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66602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(Oracle)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pandas as pd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 sqlalchemy import create_engine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커넥션 열기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engine = create_engine('oracle+cx_oracle://kopo:kopo@127.0.0.1:1521/xe')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테이블을 읽어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변수에 저장하기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 = pd.read_sql_query('SELECT * FROM kopo_product_volume', engine)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컬럼해더 재정의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selloutData.columns = ['REGIONID','PRODUCTGROUP','YEARWEEK','VOLUME']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print(selloutData.head())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저장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resultname='oracleresult'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selloutData.to_sql(resultname, engine, if_exists='replace', index=False)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16216" y="1275606"/>
            <a:ext cx="249178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 DB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연동 패키지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설치필요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$ pip install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cx_Oracle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 Oracle client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설치 필요</a:t>
            </a:r>
            <a:b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Toad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설치후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tnsname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설정 후</a:t>
            </a: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재시작 필요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0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765515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Oracle) /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저장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Tip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320564"/>
            <a:ext cx="84360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pandas as pd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 sqlalchemy import create_engine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커넥션 열기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engine = create_engine('oracle+cx_oracle://kopo:kopo@127.0.0.1:1521/xe')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DB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테이블을 읽어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변수에 저장하기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 = pd.read_sql_query('SELECT * FROM kopo_product_volume', engine)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컬럼해더 재정의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selloutData.columns = ['REGIONID','PRODUCTGROUP','YEARWEEK','VOLUME']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Oracle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저장 속도 향상방법</a:t>
            </a: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 sqlalchemy import types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저장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resultname='oracleresult'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to_varchar = {c:types.VARCHAR(selloutData[c].str.len().max()) \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for c in selloutData.columns[selloutData.dtypes == 'object'].tolist()}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selloutData.to_sql(resultname, engine, if_exists='replace', index=False,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   dtype=to_varchar)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2200" y="1275606"/>
            <a:ext cx="263580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오라클은 저장시</a:t>
            </a: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selloutData.dtypes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를 확인하면</a:t>
            </a: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속성이 추후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clob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형태로 저장된다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따라서 문자열형태로 변환을 한후 저장시 더 빠른 속도를 </a:t>
            </a: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낼 수 있다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mysql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에서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kopo_product_volume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데이터를 불러온 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REGIONID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컬럼명을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SALESID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로 변경 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oracle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에 저장하세요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0029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4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0" indent="-389626" defTabSz="957263">
              <a:lnSpc>
                <a:spcPct val="150000"/>
              </a:lnSpc>
              <a:defRPr/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5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26" algn="l" defTabSz="957263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(Python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자료형 익히기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000" b="0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9">
            <a:extLst>
              <a:ext uri="{FF2B5EF4-FFF2-40B4-BE49-F238E27FC236}">
                <a16:creationId xmlns:a16="http://schemas.microsoft.com/office/drawing/2014/main" id="{5149AA18-6C4F-432B-8DB1-BCD3188FB858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60" name="모서리가 둥근 직사각형 26">
              <a:extLst>
                <a:ext uri="{FF2B5EF4-FFF2-40B4-BE49-F238E27FC236}">
                  <a16:creationId xmlns:a16="http://schemas.microsoft.com/office/drawing/2014/main" id="{3AD99295-EE91-4601-AB25-429B1FE88DF7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042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-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61" name="Picture 26" descr="그림2">
              <a:extLst>
                <a:ext uri="{FF2B5EF4-FFF2-40B4-BE49-F238E27FC236}">
                  <a16:creationId xmlns:a16="http://schemas.microsoft.com/office/drawing/2014/main" id="{D3B50369-F159-4869-83C2-E43A852CB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B6CDE1-2D74-4E8F-9CE5-6436742C40D7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88">
            <a:extLst>
              <a:ext uri="{FF2B5EF4-FFF2-40B4-BE49-F238E27FC236}">
                <a16:creationId xmlns:a16="http://schemas.microsoft.com/office/drawing/2014/main" id="{4A69036C-266C-4691-93E7-0FC31274221D}"/>
              </a:ext>
            </a:extLst>
          </p:cNvPr>
          <p:cNvGrpSpPr/>
          <p:nvPr/>
        </p:nvGrpSpPr>
        <p:grpSpPr>
          <a:xfrm>
            <a:off x="645211" y="1573562"/>
            <a:ext cx="7959236" cy="527316"/>
            <a:chOff x="1049187" y="2349884"/>
            <a:chExt cx="11971129" cy="69027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2068562-32AC-4FFB-A2D7-08608FACC0F2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55CAD50-0C49-47C2-87BA-5AF0ECFA2ADA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93" name="그룹 73">
                <a:extLst>
                  <a:ext uri="{FF2B5EF4-FFF2-40B4-BE49-F238E27FC236}">
                    <a16:creationId xmlns:a16="http://schemas.microsoft.com/office/drawing/2014/main" id="{321C10B0-934E-438D-A3FC-89454823B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95" name="모서리가 둥근 직사각형 69">
                  <a:extLst>
                    <a:ext uri="{FF2B5EF4-FFF2-40B4-BE49-F238E27FC236}">
                      <a16:creationId xmlns:a16="http://schemas.microsoft.com/office/drawing/2014/main" id="{938BF6D0-20AB-4188-9B8F-9B668E66DD6D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모서리가 둥근 직사각형 70">
                  <a:extLst>
                    <a:ext uri="{FF2B5EF4-FFF2-40B4-BE49-F238E27FC236}">
                      <a16:creationId xmlns:a16="http://schemas.microsoft.com/office/drawing/2014/main" id="{22B4B486-9512-49E7-A38B-E20B82A94D8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자유형 22">
                  <a:extLst>
                    <a:ext uri="{FF2B5EF4-FFF2-40B4-BE49-F238E27FC236}">
                      <a16:creationId xmlns:a16="http://schemas.microsoft.com/office/drawing/2014/main" id="{FC985517-C7AC-4CAD-81E3-143ACA0184F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56E820-E8F6-4D89-BE3B-125FF0697747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D710476-E105-4E1C-87B5-FD89E7594C4B}"/>
                </a:ext>
              </a:extLst>
            </p:cNvPr>
            <p:cNvSpPr/>
            <p:nvPr/>
          </p:nvSpPr>
          <p:spPr>
            <a:xfrm>
              <a:off x="2463247" y="2458648"/>
              <a:ext cx="9921767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파이썬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개발환경 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ipython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notebook/</a:t>
              </a: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활용하는 방법을 인지한다</a:t>
              </a:r>
            </a:p>
          </p:txBody>
        </p:sp>
      </p:grpSp>
      <p:grpSp>
        <p:nvGrpSpPr>
          <p:cNvPr id="66" name="그룹 97">
            <a:extLst>
              <a:ext uri="{FF2B5EF4-FFF2-40B4-BE49-F238E27FC236}">
                <a16:creationId xmlns:a16="http://schemas.microsoft.com/office/drawing/2014/main" id="{2E98DCFC-0A86-4AD6-A963-C19436EF055F}"/>
              </a:ext>
            </a:extLst>
          </p:cNvPr>
          <p:cNvGrpSpPr/>
          <p:nvPr/>
        </p:nvGrpSpPr>
        <p:grpSpPr>
          <a:xfrm>
            <a:off x="641117" y="2242410"/>
            <a:ext cx="7963332" cy="527497"/>
            <a:chOff x="1043031" y="3230975"/>
            <a:chExt cx="11977284" cy="69051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2BB1341-790A-4803-AD9A-FF25006EF1BA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3" name="그룹 99">
              <a:extLst>
                <a:ext uri="{FF2B5EF4-FFF2-40B4-BE49-F238E27FC236}">
                  <a16:creationId xmlns:a16="http://schemas.microsoft.com/office/drawing/2014/main" id="{8982A59C-9C53-4DFB-844C-4EA7BF8779DE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85" name="그룹 77">
                <a:extLst>
                  <a:ext uri="{FF2B5EF4-FFF2-40B4-BE49-F238E27FC236}">
                    <a16:creationId xmlns:a16="http://schemas.microsoft.com/office/drawing/2014/main" id="{5CC51163-4A69-4492-BAEB-8E7AF7635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87" name="모서리가 둥근 직사각형 69">
                  <a:extLst>
                    <a:ext uri="{FF2B5EF4-FFF2-40B4-BE49-F238E27FC236}">
                      <a16:creationId xmlns:a16="http://schemas.microsoft.com/office/drawing/2014/main" id="{73398817-CDD3-4FB4-8465-3F1FFE5D7D24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모서리가 둥근 직사각형 70">
                  <a:extLst>
                    <a:ext uri="{FF2B5EF4-FFF2-40B4-BE49-F238E27FC236}">
                      <a16:creationId xmlns:a16="http://schemas.microsoft.com/office/drawing/2014/main" id="{D6257A0A-FE6C-42E4-9660-E10E57A61C7B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자유형 28">
                  <a:extLst>
                    <a:ext uri="{FF2B5EF4-FFF2-40B4-BE49-F238E27FC236}">
                      <a16:creationId xmlns:a16="http://schemas.microsoft.com/office/drawing/2014/main" id="{2FF0E604-011C-4BC1-A38D-89D6A7E5639F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FBE5179-A01E-48EA-B82E-C4F2EF5D540C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5D28A63-4757-4534-8DFF-D3CAA372FAC4}"/>
                </a:ext>
              </a:extLst>
            </p:cNvPr>
            <p:cNvSpPr/>
            <p:nvPr/>
          </p:nvSpPr>
          <p:spPr>
            <a:xfrm>
              <a:off x="2463249" y="3331568"/>
              <a:ext cx="7821779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딕셔너리에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대해서 기억한다</a:t>
              </a:r>
            </a:p>
          </p:txBody>
        </p:sp>
      </p:grpSp>
      <p:grpSp>
        <p:nvGrpSpPr>
          <p:cNvPr id="67" name="그룹 106">
            <a:extLst>
              <a:ext uri="{FF2B5EF4-FFF2-40B4-BE49-F238E27FC236}">
                <a16:creationId xmlns:a16="http://schemas.microsoft.com/office/drawing/2014/main" id="{CC370806-7535-4547-8726-13AF5E0A21D1}"/>
              </a:ext>
            </a:extLst>
          </p:cNvPr>
          <p:cNvGrpSpPr/>
          <p:nvPr/>
        </p:nvGrpSpPr>
        <p:grpSpPr>
          <a:xfrm>
            <a:off x="645211" y="2919753"/>
            <a:ext cx="7959240" cy="527316"/>
            <a:chOff x="1049187" y="4115184"/>
            <a:chExt cx="11971129" cy="69027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51517E6-6CE0-4EBF-99D1-F3D28D43FEBC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108">
              <a:extLst>
                <a:ext uri="{FF2B5EF4-FFF2-40B4-BE49-F238E27FC236}">
                  <a16:creationId xmlns:a16="http://schemas.microsoft.com/office/drawing/2014/main" id="{DC6A2AAB-D852-4D22-9079-4915D20CD1EF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77" name="그룹 73">
                <a:extLst>
                  <a:ext uri="{FF2B5EF4-FFF2-40B4-BE49-F238E27FC236}">
                    <a16:creationId xmlns:a16="http://schemas.microsoft.com/office/drawing/2014/main" id="{C4C4026D-1A05-4B75-9940-E46BAB1CE6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79" name="모서리가 둥근 직사각형 69">
                  <a:extLst>
                    <a:ext uri="{FF2B5EF4-FFF2-40B4-BE49-F238E27FC236}">
                      <a16:creationId xmlns:a16="http://schemas.microsoft.com/office/drawing/2014/main" id="{4B80C9E1-0C1A-4002-AD68-6DFA31CCA4B2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모서리가 둥근 직사각형 70">
                  <a:extLst>
                    <a:ext uri="{FF2B5EF4-FFF2-40B4-BE49-F238E27FC236}">
                      <a16:creationId xmlns:a16="http://schemas.microsoft.com/office/drawing/2014/main" id="{8BE2CAFF-9093-43DC-A830-A7372EF581C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자유형 22">
                  <a:extLst>
                    <a:ext uri="{FF2B5EF4-FFF2-40B4-BE49-F238E27FC236}">
                      <a16:creationId xmlns:a16="http://schemas.microsoft.com/office/drawing/2014/main" id="{1F20121C-8EEB-4843-AF71-32CFEB90643E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0649D25-3B3A-45D4-91B5-B2EA12931759}"/>
                  </a:ext>
                </a:extLst>
              </p:cNvPr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3ADADF5-1303-47B6-BB4F-87E1FAB2B332}"/>
                </a:ext>
              </a:extLst>
            </p:cNvPr>
            <p:cNvSpPr/>
            <p:nvPr/>
          </p:nvSpPr>
          <p:spPr>
            <a:xfrm>
              <a:off x="2463246" y="4235135"/>
              <a:ext cx="9359998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데이터분석을 위한 자료구조인 </a:t>
              </a: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생성하는 방법을 인지한다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106">
            <a:extLst>
              <a:ext uri="{FF2B5EF4-FFF2-40B4-BE49-F238E27FC236}">
                <a16:creationId xmlns:a16="http://schemas.microsoft.com/office/drawing/2014/main" id="{54FA8A8D-BFBE-40CF-88E1-6CD9480FEC0D}"/>
              </a:ext>
            </a:extLst>
          </p:cNvPr>
          <p:cNvGrpSpPr/>
          <p:nvPr/>
        </p:nvGrpSpPr>
        <p:grpSpPr>
          <a:xfrm>
            <a:off x="645207" y="3600020"/>
            <a:ext cx="7959240" cy="527316"/>
            <a:chOff x="1049187" y="4115184"/>
            <a:chExt cx="11971129" cy="69027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19B31A-B48B-480E-9B80-929CA7597175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6" name="그룹 108">
              <a:extLst>
                <a:ext uri="{FF2B5EF4-FFF2-40B4-BE49-F238E27FC236}">
                  <a16:creationId xmlns:a16="http://schemas.microsoft.com/office/drawing/2014/main" id="{5EBA418C-5AA0-419C-B057-7A8598472950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48" name="그룹 73">
                <a:extLst>
                  <a:ext uri="{FF2B5EF4-FFF2-40B4-BE49-F238E27FC236}">
                    <a16:creationId xmlns:a16="http://schemas.microsoft.com/office/drawing/2014/main" id="{B11A94FE-AD01-442B-8CCB-33365D7887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0" name="모서리가 둥근 직사각형 69">
                  <a:extLst>
                    <a:ext uri="{FF2B5EF4-FFF2-40B4-BE49-F238E27FC236}">
                      <a16:creationId xmlns:a16="http://schemas.microsoft.com/office/drawing/2014/main" id="{A6FFA303-011D-41E4-AEBC-AB12D9194BB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모서리가 둥근 직사각형 70">
                  <a:extLst>
                    <a:ext uri="{FF2B5EF4-FFF2-40B4-BE49-F238E27FC236}">
                      <a16:creationId xmlns:a16="http://schemas.microsoft.com/office/drawing/2014/main" id="{71D2C84C-E830-4BF2-9312-CA56B1E326C4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자유형 22">
                  <a:extLst>
                    <a:ext uri="{FF2B5EF4-FFF2-40B4-BE49-F238E27FC236}">
                      <a16:creationId xmlns:a16="http://schemas.microsoft.com/office/drawing/2014/main" id="{C7DCC9D9-9447-4D08-AEC0-D7DD058FCFF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A35AC7-D6AA-4B4A-AD70-FFFC09E0CAC3}"/>
                  </a:ext>
                </a:extLst>
              </p:cNvPr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C3929-FCC9-46C3-8582-51A397135FEB}"/>
                </a:ext>
              </a:extLst>
            </p:cNvPr>
            <p:cNvSpPr/>
            <p:nvPr/>
          </p:nvSpPr>
          <p:spPr>
            <a:xfrm>
              <a:off x="2463246" y="4235135"/>
              <a:ext cx="5871276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 데이터관리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이해한다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marL="0" marR="0" lvl="0" indent="0" algn="l" defTabSz="1042872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1" i="0" u="none" strike="noStrike" kern="1200" cap="none" spc="0" normalizeH="0" baseline="0" noProof="0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kumimoji="1" lang="ko-KR" altLang="en-US" sz="3600" b="1" i="0" u="none" strike="noStrike" kern="1200" cap="none" spc="0" normalizeH="0" baseline="0" noProof="0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marL="0" marR="0" lvl="0" indent="0" algn="l" defTabSz="1042872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kumimoji="1" lang="ko-KR" altLang="en-US" sz="36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marL="0" marR="0" lvl="0" indent="0" algn="ctr" defTabSz="104287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marL="0" marR="0" lvl="0" indent="0" algn="ctr" defTabSz="104287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401077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문법 및 데이터를 수집하는 방법을 익힌다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Pandas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프로세스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852564" y="3187328"/>
            <a:ext cx="632671" cy="961118"/>
            <a:chOff x="693327" y="1790522"/>
            <a:chExt cx="482652" cy="61605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693327" y="2209299"/>
              <a:ext cx="140928" cy="19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31" y="3195450"/>
            <a:ext cx="606418" cy="6829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2508090" y="3015482"/>
            <a:ext cx="592184" cy="1052076"/>
          </a:xfrm>
          <a:prstGeom prst="rect">
            <a:avLst/>
          </a:prstGeom>
        </p:spPr>
      </p:pic>
      <p:sp>
        <p:nvSpPr>
          <p:cNvPr id="78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936908" y="1808866"/>
            <a:ext cx="1827328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Load</a:t>
            </a: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9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3260977" y="1808866"/>
            <a:ext cx="1985044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Processing</a:t>
            </a: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0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5918516" y="1779662"/>
            <a:ext cx="1827328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Unload</a:t>
            </a: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936908" y="2368013"/>
            <a:ext cx="1827328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3260976" y="2368013"/>
            <a:ext cx="1985045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5918516" y="2368013"/>
            <a:ext cx="1827328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출력 데이터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09962" y="2702891"/>
            <a:ext cx="1000733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Sellout Data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3786190" y="2690293"/>
            <a:ext cx="730150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Transfer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6414274" y="2755732"/>
            <a:ext cx="1000733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rPr>
              <a:t>Sellout Data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6140325" y="3187328"/>
            <a:ext cx="632671" cy="961118"/>
            <a:chOff x="693327" y="1790522"/>
            <a:chExt cx="482652" cy="616055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693327" y="2209299"/>
              <a:ext cx="140928" cy="19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592" y="3195450"/>
            <a:ext cx="606418" cy="682902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5467662" y="3024324"/>
            <a:ext cx="592184" cy="1052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977" y="3007227"/>
            <a:ext cx="1985045" cy="1265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3391" y="4043010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Postgres, MySQL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86068" y="4074465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Postgres, MySQL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8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목차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1200" cap="none" spc="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kumimoji="1" lang="en-US" altLang="ko-KR" sz="10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kumimoji="1" lang="ko-KR" altLang="en-US" sz="10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36283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csv</a:t>
              </a: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1200" cap="none" spc="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kumimoji="1" lang="ko-KR" altLang="en-US" sz="10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835004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 (mysql)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1200" cap="none" spc="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kumimoji="1" lang="ko-KR" altLang="en-US" sz="10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892487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database (postgres)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8" name="그룹 88">
            <a:extLst>
              <a:ext uri="{FF2B5EF4-FFF2-40B4-BE49-F238E27FC236}">
                <a16:creationId xmlns:a16="http://schemas.microsoft.com/office/drawing/2014/main" id="{257365F1-4969-4DBA-B77C-40E9E7089764}"/>
              </a:ext>
            </a:extLst>
          </p:cNvPr>
          <p:cNvGrpSpPr/>
          <p:nvPr/>
        </p:nvGrpSpPr>
        <p:grpSpPr>
          <a:xfrm>
            <a:off x="641117" y="2971432"/>
            <a:ext cx="4074899" cy="409606"/>
            <a:chOff x="1043029" y="2349884"/>
            <a:chExt cx="11977287" cy="69027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2B71E37-539A-435F-A45B-8303F4CAB324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0" name="그룹 90">
              <a:extLst>
                <a:ext uri="{FF2B5EF4-FFF2-40B4-BE49-F238E27FC236}">
                  <a16:creationId xmlns:a16="http://schemas.microsoft.com/office/drawing/2014/main" id="{4219552A-D77B-411E-919A-42EBE4ED8D0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72" name="그룹 73">
                <a:extLst>
                  <a:ext uri="{FF2B5EF4-FFF2-40B4-BE49-F238E27FC236}">
                    <a16:creationId xmlns:a16="http://schemas.microsoft.com/office/drawing/2014/main" id="{D2125740-660C-4A36-A891-B634C6A08C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74" name="모서리가 둥근 직사각형 69">
                  <a:extLst>
                    <a:ext uri="{FF2B5EF4-FFF2-40B4-BE49-F238E27FC236}">
                      <a16:creationId xmlns:a16="http://schemas.microsoft.com/office/drawing/2014/main" id="{33F4607C-AD03-474F-8EC8-DB37E3F6036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모서리가 둥근 직사각형 70">
                  <a:extLst>
                    <a:ext uri="{FF2B5EF4-FFF2-40B4-BE49-F238E27FC236}">
                      <a16:creationId xmlns:a16="http://schemas.microsoft.com/office/drawing/2014/main" id="{A1EB5C4C-2E4B-480A-A8B3-70E64C3E01B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자유형 22">
                  <a:extLst>
                    <a:ext uri="{FF2B5EF4-FFF2-40B4-BE49-F238E27FC236}">
                      <a16:creationId xmlns:a16="http://schemas.microsoft.com/office/drawing/2014/main" id="{C4F27FA5-1B61-45D1-8028-CC63212A182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F9C999-B869-4654-8A83-FFC193FE0859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kumimoji="1" lang="ko-KR" altLang="en-US" sz="10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6DFE463-FFC6-4642-ABC5-0C8A5FF5E395}"/>
                </a:ext>
              </a:extLst>
            </p:cNvPr>
            <p:cNvSpPr/>
            <p:nvPr/>
          </p:nvSpPr>
          <p:spPr>
            <a:xfrm>
              <a:off x="2463247" y="2458649"/>
              <a:ext cx="838773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database (oracle)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E98E201A-34C8-4001-B110-7854BBC45E3E}"/>
              </a:ext>
            </a:extLst>
          </p:cNvPr>
          <p:cNvGrpSpPr/>
          <p:nvPr/>
        </p:nvGrpSpPr>
        <p:grpSpPr>
          <a:xfrm>
            <a:off x="644999" y="3473344"/>
            <a:ext cx="4074899" cy="409606"/>
            <a:chOff x="1043029" y="2349884"/>
            <a:chExt cx="11977287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9AFF4-E7AF-49D8-9814-20E16548228A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rgbClr val="9FA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90">
              <a:extLst>
                <a:ext uri="{FF2B5EF4-FFF2-40B4-BE49-F238E27FC236}">
                  <a16:creationId xmlns:a16="http://schemas.microsoft.com/office/drawing/2014/main" id="{4BF8B0B8-BA8D-4655-82F3-E73858590D63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7" name="그룹 73">
                <a:extLst>
                  <a:ext uri="{FF2B5EF4-FFF2-40B4-BE49-F238E27FC236}">
                    <a16:creationId xmlns:a16="http://schemas.microsoft.com/office/drawing/2014/main" id="{30BBE660-C192-45E7-A9AD-0B051B36BC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3" name="모서리가 둥근 직사각형 69">
                  <a:extLst>
                    <a:ext uri="{FF2B5EF4-FFF2-40B4-BE49-F238E27FC236}">
                      <a16:creationId xmlns:a16="http://schemas.microsoft.com/office/drawing/2014/main" id="{F6F75AC6-3955-4B61-9C4D-B24B2421E2C4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모서리가 둥근 직사각형 70">
                  <a:extLst>
                    <a:ext uri="{FF2B5EF4-FFF2-40B4-BE49-F238E27FC236}">
                      <a16:creationId xmlns:a16="http://schemas.microsoft.com/office/drawing/2014/main" id="{ACFA4A82-D99A-4595-A762-324304B4A543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자유형 22">
                  <a:extLst>
                    <a:ext uri="{FF2B5EF4-FFF2-40B4-BE49-F238E27FC236}">
                      <a16:creationId xmlns:a16="http://schemas.microsoft.com/office/drawing/2014/main" id="{C8E21386-7975-4816-9E52-35107C050542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125EC6-8DB6-4EF1-BFC8-6DEC4D7369E6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1200" cap="none" spc="0" normalizeH="0" baseline="0" noProof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1-5</a:t>
                </a:r>
                <a:endParaRPr kumimoji="1" lang="ko-KR" altLang="en-US" sz="10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62E831-C8B2-4025-9FFF-7A9C4EF86AE1}"/>
                </a:ext>
              </a:extLst>
            </p:cNvPr>
            <p:cNvSpPr/>
            <p:nvPr/>
          </p:nvSpPr>
          <p:spPr>
            <a:xfrm>
              <a:off x="2463247" y="2458649"/>
              <a:ext cx="556072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7D2288C-E710-4796-9C8F-1EE38FE5495B}"/>
              </a:ext>
            </a:extLst>
          </p:cNvPr>
          <p:cNvSpPr txBox="1"/>
          <p:nvPr/>
        </p:nvSpPr>
        <p:spPr>
          <a:xfrm>
            <a:off x="4907545" y="353788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&lt;option&gt;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35275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csv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00192" y="-166936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누르고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tab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키 누르면 함수자동완성 지원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6468" y="1435688"/>
            <a:ext cx="8436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PANDAS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패키지 불러오기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import pandas as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pd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CSV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파일을 읽어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변수에 저장하기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customerData = pd.read_csv("../dataset/customerdata.csv")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컬럼해더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재정의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customerData.columns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= ['CUSTID','AVGPRICE','EMI','DEVICECOUNT','PRODUCTAGE','CUSTTYPE']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# CSV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파일로 저장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customerData.to_csv("../dataset/customerdata_out.csv", index=False)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customerData.head()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8497C55-83FC-42E3-8137-C4DF51DB9423}"/>
              </a:ext>
            </a:extLst>
          </p:cNvPr>
          <p:cNvSpPr/>
          <p:nvPr/>
        </p:nvSpPr>
        <p:spPr bwMode="auto">
          <a:xfrm>
            <a:off x="3287953" y="3938277"/>
            <a:ext cx="4320480" cy="1164207"/>
          </a:xfrm>
          <a:prstGeom prst="wedgeRectCallout">
            <a:avLst>
              <a:gd name="adj1" fmla="val -62454"/>
              <a:gd name="adj2" fmla="val -53917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Y견고딕" pitchFamily="18" charset="-127"/>
              </a:rPr>
              <a:t>default = </a:t>
            </a: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Y견고딕" pitchFamily="18" charset="-127"/>
              </a:rPr>
              <a:t>index = True, header = True</a:t>
            </a: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Y견고딕" pitchFamily="18" charset="-127"/>
              </a:rPr>
              <a:t>additional info</a:t>
            </a: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Y견고딕" pitchFamily="18" charset="-127"/>
              </a:rPr>
              <a:t>encoding = ‘ms949’</a:t>
            </a: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Y견고딕" pitchFamily="18" charset="-127"/>
              </a:rPr>
              <a:t>na_rep = ‘-’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160" y="1410156"/>
            <a:ext cx="29706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한글깨짐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ms949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는 매직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charaterset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kopo_region_mst_hangul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을 불러와보자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5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330697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상대경로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절대경로의 이해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00192" y="-166936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누르고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tab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키 누르면 함수자동완성 지원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7D1C526-1E37-4E6A-A776-57E19CB1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89" y="3751310"/>
            <a:ext cx="7665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codeset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0FF98FD2-7A53-4F2E-B280-35AF1CFA2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006" y="2564414"/>
            <a:ext cx="1029072" cy="29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</a:t>
            </a:r>
            <a:r>
              <a:rPr lang="ko-KR" altLang="en-US">
                <a:ea typeface="굴림" panose="020B0600000101010101" pitchFamily="50" charset="-127"/>
              </a:rPr>
              <a:t>드라이브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8D9D54-17CE-4D55-9400-E2F56F4B4949}"/>
              </a:ext>
            </a:extLst>
          </p:cNvPr>
          <p:cNvCxnSpPr>
            <a:cxnSpLocks/>
          </p:cNvCxnSpPr>
          <p:nvPr/>
        </p:nvCxnSpPr>
        <p:spPr>
          <a:xfrm flipH="1">
            <a:off x="4733964" y="2922407"/>
            <a:ext cx="3849" cy="2035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B153E2-64F9-4F58-8685-B374CA974793}"/>
              </a:ext>
            </a:extLst>
          </p:cNvPr>
          <p:cNvCxnSpPr>
            <a:cxnSpLocks/>
          </p:cNvCxnSpPr>
          <p:nvPr/>
        </p:nvCxnSpPr>
        <p:spPr>
          <a:xfrm flipH="1">
            <a:off x="4733964" y="3213679"/>
            <a:ext cx="4298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8B583C72-A00C-4EC5-ABE9-BD0E5455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145" y="2863383"/>
            <a:ext cx="1701433" cy="29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Python_workspace</a:t>
            </a:r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DBBDF6-3BBA-48B4-8E27-A8A10CDED9E1}"/>
              </a:ext>
            </a:extLst>
          </p:cNvPr>
          <p:cNvCxnSpPr>
            <a:cxnSpLocks/>
          </p:cNvCxnSpPr>
          <p:nvPr/>
        </p:nvCxnSpPr>
        <p:spPr>
          <a:xfrm>
            <a:off x="5163813" y="3196998"/>
            <a:ext cx="0" cy="1767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EE3392-1CD1-4C69-9BCE-30085938DAB7}"/>
              </a:ext>
            </a:extLst>
          </p:cNvPr>
          <p:cNvCxnSpPr>
            <a:cxnSpLocks/>
          </p:cNvCxnSpPr>
          <p:nvPr/>
        </p:nvCxnSpPr>
        <p:spPr>
          <a:xfrm flipH="1">
            <a:off x="5163813" y="3506233"/>
            <a:ext cx="429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21292A-F24D-4607-AB30-86C3BEE856EB}"/>
              </a:ext>
            </a:extLst>
          </p:cNvPr>
          <p:cNvCxnSpPr>
            <a:cxnSpLocks/>
          </p:cNvCxnSpPr>
          <p:nvPr/>
        </p:nvCxnSpPr>
        <p:spPr>
          <a:xfrm flipH="1">
            <a:off x="5163813" y="3901437"/>
            <a:ext cx="429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7064F904-19BA-46C6-8426-6DFF9A01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89" y="3335576"/>
            <a:ext cx="7377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dataset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3549AB-8684-45D7-9E9E-79A493809E44}"/>
              </a:ext>
            </a:extLst>
          </p:cNvPr>
          <p:cNvSpPr/>
          <p:nvPr/>
        </p:nvSpPr>
        <p:spPr>
          <a:xfrm>
            <a:off x="6731245" y="2694010"/>
            <a:ext cx="2160237" cy="893060"/>
          </a:xfrm>
          <a:prstGeom prst="wedgeRoundRectCallout">
            <a:avLst>
              <a:gd name="adj1" fmla="val -69018"/>
              <a:gd name="adj2" fmla="val 39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FFFFFF"/>
                </a:solidFill>
                <a:ea typeface="굴림" panose="020B0600000101010101" pitchFamily="50" charset="-127"/>
              </a:rPr>
              <a:t>dataset</a:t>
            </a:r>
            <a:r>
              <a:rPr lang="ko-KR" altLang="en-US">
                <a:solidFill>
                  <a:srgbClr val="FFFFFF"/>
                </a:solidFill>
                <a:ea typeface="굴림" panose="020B0600000101010101" pitchFamily="50" charset="-127"/>
              </a:rPr>
              <a:t> 폴더 내</a:t>
            </a: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 eaLnBrk="1" hangingPunct="1"/>
            <a:r>
              <a:rPr lang="en-US" altLang="ko-KR">
                <a:solidFill>
                  <a:srgbClr val="FFFFFF"/>
                </a:solidFill>
                <a:ea typeface="굴림" panose="020B0600000101010101" pitchFamily="50" charset="-127"/>
              </a:rPr>
              <a:t>kopo_product_volume.csv</a:t>
            </a:r>
          </a:p>
          <a:p>
            <a:pPr algn="ctr" eaLnBrk="1" hangingPunct="1"/>
            <a:r>
              <a:rPr lang="en-US" altLang="ko-KR">
                <a:solidFill>
                  <a:srgbClr val="FFFFFF"/>
                </a:solidFill>
                <a:ea typeface="굴림" panose="020B0600000101010101" pitchFamily="50" charset="-127"/>
              </a:rPr>
              <a:t>customerdata.csv </a:t>
            </a:r>
            <a:r>
              <a:rPr lang="ko-KR" altLang="en-US">
                <a:solidFill>
                  <a:srgbClr val="FFFFFF"/>
                </a:solidFill>
                <a:ea typeface="굴림" panose="020B0600000101010101" pitchFamily="50" charset="-127"/>
              </a:rPr>
              <a:t>有</a:t>
            </a: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C0685B35-7981-4351-B727-A6EE5A85E715}"/>
              </a:ext>
            </a:extLst>
          </p:cNvPr>
          <p:cNvSpPr/>
          <p:nvPr/>
        </p:nvSpPr>
        <p:spPr>
          <a:xfrm>
            <a:off x="6731245" y="3694853"/>
            <a:ext cx="2160237" cy="587674"/>
          </a:xfrm>
          <a:prstGeom prst="wedgeRoundRectCallout">
            <a:avLst>
              <a:gd name="adj1" fmla="val -62841"/>
              <a:gd name="adj2" fmla="val -25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FFFFFF"/>
                </a:solidFill>
                <a:ea typeface="굴림" panose="020B0600000101010101" pitchFamily="50" charset="-127"/>
              </a:rPr>
              <a:t>codeset </a:t>
            </a:r>
            <a:r>
              <a:rPr lang="ko-KR" altLang="en-US">
                <a:solidFill>
                  <a:srgbClr val="FFFFFF"/>
                </a:solidFill>
                <a:ea typeface="굴림" panose="020B0600000101010101" pitchFamily="50" charset="-127"/>
              </a:rPr>
              <a:t>폴더 내</a:t>
            </a: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>
                <a:solidFill>
                  <a:srgbClr val="FFFFFF"/>
                </a:solidFill>
                <a:ea typeface="굴림" panose="020B0600000101010101" pitchFamily="50" charset="-127"/>
              </a:rPr>
              <a:t>파이썬 코드 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455BE5-C3F9-4225-815F-BFD35D8FE1BB}"/>
              </a:ext>
            </a:extLst>
          </p:cNvPr>
          <p:cNvSpPr/>
          <p:nvPr/>
        </p:nvSpPr>
        <p:spPr>
          <a:xfrm>
            <a:off x="6731245" y="4369780"/>
            <a:ext cx="2159167" cy="58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import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pandas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as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pd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customerdata = ????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979325-1433-45EB-A7ED-79D15610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64" y="1281644"/>
            <a:ext cx="3733339" cy="1251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93488E-9E16-4DBF-ADA6-14903B0E1103}"/>
              </a:ext>
            </a:extLst>
          </p:cNvPr>
          <p:cNvSpPr txBox="1"/>
          <p:nvPr/>
        </p:nvSpPr>
        <p:spPr>
          <a:xfrm>
            <a:off x="539552" y="1803126"/>
            <a:ext cx="115929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/>
              <a:t>상대경로 접근</a:t>
            </a:r>
            <a:endParaRPr lang="ko-KR" altLang="en-US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49F133-FFBE-44B9-AFDA-A421FEB78332}"/>
              </a:ext>
            </a:extLst>
          </p:cNvPr>
          <p:cNvSpPr txBox="1"/>
          <p:nvPr/>
        </p:nvSpPr>
        <p:spPr>
          <a:xfrm>
            <a:off x="683901" y="2198819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./  → </a:t>
            </a:r>
            <a:r>
              <a:rPr lang="ko-KR" altLang="en-US" b="0"/>
              <a:t>현재 위치내 파일 접근</a:t>
            </a:r>
            <a:endParaRPr lang="en-US" altLang="ko-KR" b="0"/>
          </a:p>
          <a:p>
            <a:r>
              <a:rPr lang="en-US" altLang="ko-KR" b="0"/>
              <a:t>../ → </a:t>
            </a:r>
            <a:r>
              <a:rPr lang="ko-KR" altLang="en-US" b="0"/>
              <a:t>상위 폴더 위치 내 파일 접근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2911AF-056C-46BC-891B-F546E6D51BE6}"/>
              </a:ext>
            </a:extLst>
          </p:cNvPr>
          <p:cNvSpPr txBox="1"/>
          <p:nvPr/>
        </p:nvSpPr>
        <p:spPr>
          <a:xfrm>
            <a:off x="543645" y="2922695"/>
            <a:ext cx="115929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/>
              <a:t>절대경로 접근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B14592-DB64-459C-8ADC-6D6859E45EE3}"/>
              </a:ext>
            </a:extLst>
          </p:cNvPr>
          <p:cNvSpPr txBox="1"/>
          <p:nvPr/>
        </p:nvSpPr>
        <p:spPr>
          <a:xfrm>
            <a:off x="687994" y="3318388"/>
            <a:ext cx="2848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D:/Python_workspace/dataset/codeset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867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이관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00192" y="-166936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누르고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tab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키 누르면 함수자동완성 지원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FDCE18-5FCB-432C-92F3-22988B6A09E2}"/>
              </a:ext>
            </a:extLst>
          </p:cNvPr>
          <p:cNvSpPr/>
          <p:nvPr/>
        </p:nvSpPr>
        <p:spPr bwMode="auto">
          <a:xfrm>
            <a:off x="3411205" y="1968432"/>
            <a:ext cx="2232248" cy="2232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400" b="0">
                <a:solidFill>
                  <a:schemeClr val="bg1"/>
                </a:solidFill>
                <a:cs typeface="HY견고딕" pitchFamily="18" charset="-127"/>
              </a:rPr>
              <a:t>분석서버</a:t>
            </a:r>
            <a:endParaRPr kumimoji="1" lang="ko-KR" altLang="en-US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E7872F-1CB1-42F3-BC65-519E6DE6AB34}"/>
              </a:ext>
            </a:extLst>
          </p:cNvPr>
          <p:cNvGrpSpPr/>
          <p:nvPr/>
        </p:nvGrpSpPr>
        <p:grpSpPr>
          <a:xfrm>
            <a:off x="456469" y="1563065"/>
            <a:ext cx="1955291" cy="1170619"/>
            <a:chOff x="456469" y="1563065"/>
            <a:chExt cx="1955291" cy="11706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03522-294E-4A43-82F9-94623A673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69" y="1563065"/>
              <a:ext cx="1883283" cy="8936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1F14E5-C106-45E7-A121-02E13E6108F3}"/>
                </a:ext>
              </a:extLst>
            </p:cNvPr>
            <p:cNvSpPr txBox="1"/>
            <p:nvPr/>
          </p:nvSpPr>
          <p:spPr>
            <a:xfrm>
              <a:off x="528477" y="2456685"/>
              <a:ext cx="1883283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본사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21E11B1-C0D6-4871-98E8-7E59F408F765}"/>
              </a:ext>
            </a:extLst>
          </p:cNvPr>
          <p:cNvGrpSpPr/>
          <p:nvPr/>
        </p:nvGrpSpPr>
        <p:grpSpPr>
          <a:xfrm>
            <a:off x="456468" y="3363838"/>
            <a:ext cx="1955291" cy="1170619"/>
            <a:chOff x="456469" y="1563065"/>
            <a:chExt cx="1955291" cy="117061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C401FC0-59A3-4400-942D-3665BA578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69" y="1563065"/>
              <a:ext cx="1883283" cy="8936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18CF6E-0075-4C24-977F-648ECC411B1F}"/>
                </a:ext>
              </a:extLst>
            </p:cNvPr>
            <p:cNvSpPr txBox="1"/>
            <p:nvPr/>
          </p:nvSpPr>
          <p:spPr>
            <a:xfrm>
              <a:off x="528477" y="2456685"/>
              <a:ext cx="1883283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북미법인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024306-5D29-47D5-9B76-B34626AC4F86}"/>
              </a:ext>
            </a:extLst>
          </p:cNvPr>
          <p:cNvGrpSpPr/>
          <p:nvPr/>
        </p:nvGrpSpPr>
        <p:grpSpPr>
          <a:xfrm>
            <a:off x="6588224" y="1491630"/>
            <a:ext cx="1955291" cy="1170619"/>
            <a:chOff x="456469" y="1563065"/>
            <a:chExt cx="1955291" cy="11706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B18C5D-1FEE-429A-807F-F2B08651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69" y="1563065"/>
              <a:ext cx="1883283" cy="89362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7A3FBF-3107-4542-A349-C57C7FE43D8C}"/>
                </a:ext>
              </a:extLst>
            </p:cNvPr>
            <p:cNvSpPr txBox="1"/>
            <p:nvPr/>
          </p:nvSpPr>
          <p:spPr>
            <a:xfrm>
              <a:off x="528477" y="2456685"/>
              <a:ext cx="1883283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영국법인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027812A-7DB7-4302-B150-3113AE30B82B}"/>
              </a:ext>
            </a:extLst>
          </p:cNvPr>
          <p:cNvGrpSpPr/>
          <p:nvPr/>
        </p:nvGrpSpPr>
        <p:grpSpPr>
          <a:xfrm>
            <a:off x="6588224" y="3363838"/>
            <a:ext cx="1955291" cy="1170619"/>
            <a:chOff x="456469" y="1563065"/>
            <a:chExt cx="1955291" cy="1170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DABEA2A-C7A7-45E6-8BB7-A720369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69" y="1563065"/>
              <a:ext cx="1883283" cy="8936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BE83D8-CB06-4DA8-AA58-7D92BC8B1000}"/>
                </a:ext>
              </a:extLst>
            </p:cNvPr>
            <p:cNvSpPr txBox="1"/>
            <p:nvPr/>
          </p:nvSpPr>
          <p:spPr>
            <a:xfrm>
              <a:off x="528477" y="2456685"/>
              <a:ext cx="1883283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서남아법인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C8C2A7CD-050E-4533-ABF4-FD42F14E2E99}"/>
              </a:ext>
            </a:extLst>
          </p:cNvPr>
          <p:cNvSpPr/>
          <p:nvPr/>
        </p:nvSpPr>
        <p:spPr bwMode="auto">
          <a:xfrm>
            <a:off x="2614908" y="1987643"/>
            <a:ext cx="720080" cy="27327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7" name="화살표: 왼쪽/오른쪽 46">
            <a:extLst>
              <a:ext uri="{FF2B5EF4-FFF2-40B4-BE49-F238E27FC236}">
                <a16:creationId xmlns:a16="http://schemas.microsoft.com/office/drawing/2014/main" id="{4E4B3181-E682-4921-887A-38E25309E994}"/>
              </a:ext>
            </a:extLst>
          </p:cNvPr>
          <p:cNvSpPr/>
          <p:nvPr/>
        </p:nvSpPr>
        <p:spPr bwMode="auto">
          <a:xfrm>
            <a:off x="2614908" y="4130070"/>
            <a:ext cx="720080" cy="27327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8" name="화살표: 왼쪽/오른쪽 47">
            <a:extLst>
              <a:ext uri="{FF2B5EF4-FFF2-40B4-BE49-F238E27FC236}">
                <a16:creationId xmlns:a16="http://schemas.microsoft.com/office/drawing/2014/main" id="{06E9CFBE-F109-4FF8-8E8E-1B1B25E6E939}"/>
              </a:ext>
            </a:extLst>
          </p:cNvPr>
          <p:cNvSpPr/>
          <p:nvPr/>
        </p:nvSpPr>
        <p:spPr bwMode="auto">
          <a:xfrm>
            <a:off x="5719670" y="1982829"/>
            <a:ext cx="720080" cy="27327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9" name="화살표: 왼쪽/오른쪽 48">
            <a:extLst>
              <a:ext uri="{FF2B5EF4-FFF2-40B4-BE49-F238E27FC236}">
                <a16:creationId xmlns:a16="http://schemas.microsoft.com/office/drawing/2014/main" id="{FF5A7C5B-1F7A-4319-9C52-1FF3B41FFA08}"/>
              </a:ext>
            </a:extLst>
          </p:cNvPr>
          <p:cNvSpPr/>
          <p:nvPr/>
        </p:nvSpPr>
        <p:spPr bwMode="auto">
          <a:xfrm>
            <a:off x="5605726" y="4130196"/>
            <a:ext cx="720080" cy="27327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6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23188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목록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00192" y="-166936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누르고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tab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키 누르면 함수자동완성 지원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B3D95-F105-443A-8F2B-130CD4466F3C}"/>
              </a:ext>
            </a:extLst>
          </p:cNvPr>
          <p:cNvGraphicFramePr>
            <a:graphicFrameLocks noGrp="1"/>
          </p:cNvGraphicFramePr>
          <p:nvPr/>
        </p:nvGraphicFramePr>
        <p:xfrm>
          <a:off x="472114" y="1825466"/>
          <a:ext cx="8204341" cy="1231721"/>
        </p:xfrm>
        <a:graphic>
          <a:graphicData uri="http://schemas.openxmlformats.org/drawingml/2006/table">
            <a:tbl>
              <a:tblPr/>
              <a:tblGrid>
                <a:gridCol w="779265">
                  <a:extLst>
                    <a:ext uri="{9D8B030D-6E8A-4147-A177-3AD203B41FA5}">
                      <a16:colId xmlns:a16="http://schemas.microsoft.com/office/drawing/2014/main" val="3867609738"/>
                    </a:ext>
                  </a:extLst>
                </a:gridCol>
                <a:gridCol w="1220359">
                  <a:extLst>
                    <a:ext uri="{9D8B030D-6E8A-4147-A177-3AD203B41FA5}">
                      <a16:colId xmlns:a16="http://schemas.microsoft.com/office/drawing/2014/main" val="2443503390"/>
                    </a:ext>
                  </a:extLst>
                </a:gridCol>
                <a:gridCol w="1176250">
                  <a:extLst>
                    <a:ext uri="{9D8B030D-6E8A-4147-A177-3AD203B41FA5}">
                      <a16:colId xmlns:a16="http://schemas.microsoft.com/office/drawing/2014/main" val="3867056045"/>
                    </a:ext>
                  </a:extLst>
                </a:gridCol>
                <a:gridCol w="1323281">
                  <a:extLst>
                    <a:ext uri="{9D8B030D-6E8A-4147-A177-3AD203B41FA5}">
                      <a16:colId xmlns:a16="http://schemas.microsoft.com/office/drawing/2014/main" val="2007833919"/>
                    </a:ext>
                  </a:extLst>
                </a:gridCol>
                <a:gridCol w="823375">
                  <a:extLst>
                    <a:ext uri="{9D8B030D-6E8A-4147-A177-3AD203B41FA5}">
                      <a16:colId xmlns:a16="http://schemas.microsoft.com/office/drawing/2014/main" val="842862378"/>
                    </a:ext>
                  </a:extLst>
                </a:gridCol>
                <a:gridCol w="1249765">
                  <a:extLst>
                    <a:ext uri="{9D8B030D-6E8A-4147-A177-3AD203B41FA5}">
                      <a16:colId xmlns:a16="http://schemas.microsoft.com/office/drawing/2014/main" val="4014975876"/>
                    </a:ext>
                  </a:extLst>
                </a:gridCol>
                <a:gridCol w="852781">
                  <a:extLst>
                    <a:ext uri="{9D8B030D-6E8A-4147-A177-3AD203B41FA5}">
                      <a16:colId xmlns:a16="http://schemas.microsoft.com/office/drawing/2014/main" val="2776194651"/>
                    </a:ext>
                  </a:extLst>
                </a:gridCol>
                <a:gridCol w="779265">
                  <a:extLst>
                    <a:ext uri="{9D8B030D-6E8A-4147-A177-3AD203B41FA5}">
                      <a16:colId xmlns:a16="http://schemas.microsoft.com/office/drawing/2014/main" val="3034466515"/>
                    </a:ext>
                  </a:extLst>
                </a:gridCol>
              </a:tblGrid>
              <a:tr h="377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서버종류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서버주소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포트번호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데이터베이스명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78928"/>
                  </a:ext>
                </a:extLst>
              </a:tr>
              <a:tr h="377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HK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13.209.112.251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2920"/>
                  </a:ext>
                </a:extLst>
              </a:tr>
              <a:tr h="47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HK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postgresql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13.209.112.251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3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73131</TotalTime>
  <Words>1197</Words>
  <Application>Microsoft Office PowerPoint</Application>
  <PresentationFormat>화면 슬라이드 쇼(16:9)</PresentationFormat>
  <Paragraphs>246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Wingdings</vt:lpstr>
      <vt:lpstr>HY헤드라인M</vt:lpstr>
      <vt:lpstr>HY견고딕</vt:lpstr>
      <vt:lpstr>맑은 고딕</vt:lpstr>
      <vt:lpstr>돋움</vt:lpstr>
      <vt:lpstr>Times New Roman</vt:lpstr>
      <vt:lpstr>나눔스퀘어라운드 Bold</vt:lpstr>
      <vt:lpstr>나눔바른고딕</vt:lpstr>
      <vt:lpstr>굴림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9773</cp:revision>
  <dcterms:created xsi:type="dcterms:W3CDTF">2008-04-23T04:36:31Z</dcterms:created>
  <dcterms:modified xsi:type="dcterms:W3CDTF">2019-07-09T04:45:58Z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