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1130" r:id="rId2"/>
    <p:sldId id="1167" r:id="rId3"/>
    <p:sldId id="1341" r:id="rId4"/>
    <p:sldId id="1342" r:id="rId5"/>
    <p:sldId id="1343" r:id="rId6"/>
    <p:sldId id="1344" r:id="rId7"/>
    <p:sldId id="1346" r:id="rId8"/>
    <p:sldId id="1347" r:id="rId9"/>
    <p:sldId id="1182" r:id="rId10"/>
    <p:sldId id="1153" r:id="rId11"/>
  </p:sldIdLst>
  <p:sldSz cx="9144000" cy="5143500" type="screen16x9"/>
  <p:notesSz cx="6802438" cy="9934575"/>
  <p:embeddedFontLst>
    <p:embeddedFont>
      <p:font typeface="나눔바른고딕" panose="020B0600000101010101" charset="-127"/>
      <p:regular r:id="rId14"/>
      <p:bold r:id="rId15"/>
    </p:embeddedFont>
    <p:embeddedFont>
      <p:font typeface="HY견고딕" panose="02030600000101010101" pitchFamily="18" charset="-127"/>
      <p:regular r:id="rId16"/>
    </p:embeddedFont>
    <p:embeddedFont>
      <p:font typeface="HY헤드라인M" panose="02030600000101010101" pitchFamily="18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1pPr>
    <a:lvl2pPr marL="389626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2pPr>
    <a:lvl3pPr marL="779252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3pPr>
    <a:lvl4pPr marL="1168878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4pPr>
    <a:lvl5pPr marL="1558503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5pPr>
    <a:lvl6pPr marL="1948129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6pPr>
    <a:lvl7pPr marL="2337755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7pPr>
    <a:lvl8pPr marL="2727381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8pPr>
    <a:lvl9pPr marL="3117007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8">
          <p15:clr>
            <a:srgbClr val="A4A3A4"/>
          </p15:clr>
        </p15:guide>
        <p15:guide id="2" orient="horz" pos="89">
          <p15:clr>
            <a:srgbClr val="A4A3A4"/>
          </p15:clr>
        </p15:guide>
        <p15:guide id="3" orient="horz" pos="338">
          <p15:clr>
            <a:srgbClr val="A4A3A4"/>
          </p15:clr>
        </p15:guide>
        <p15:guide id="4" orient="horz" pos="736">
          <p15:clr>
            <a:srgbClr val="A4A3A4"/>
          </p15:clr>
        </p15:guide>
        <p15:guide id="5" orient="horz" pos="2981">
          <p15:clr>
            <a:srgbClr val="A4A3A4"/>
          </p15:clr>
        </p15:guide>
        <p15:guide id="6" orient="horz" pos="1620">
          <p15:clr>
            <a:srgbClr val="A4A3A4"/>
          </p15:clr>
        </p15:guide>
        <p15:guide id="7" pos="2880">
          <p15:clr>
            <a:srgbClr val="A4A3A4"/>
          </p15:clr>
        </p15:guide>
        <p15:guide id="8" pos="242">
          <p15:clr>
            <a:srgbClr val="A4A3A4"/>
          </p15:clr>
        </p15:guide>
        <p15:guide id="9" pos="5518">
          <p15:clr>
            <a:srgbClr val="A4A3A4"/>
          </p15:clr>
        </p15:guide>
        <p15:guide id="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9" userDrawn="1">
          <p15:clr>
            <a:srgbClr val="A4A3A4"/>
          </p15:clr>
        </p15:guide>
        <p15:guide id="3" orient="horz" pos="3129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47F"/>
    <a:srgbClr val="9FA1A0"/>
    <a:srgbClr val="000000"/>
    <a:srgbClr val="F95135"/>
    <a:srgbClr val="0B6C97"/>
    <a:srgbClr val="CCCCFF"/>
    <a:srgbClr val="FFFFFF"/>
    <a:srgbClr val="009999"/>
    <a:srgbClr val="109BDA"/>
    <a:srgbClr val="A18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491546-E5F7-4151-A23C-DC6295D9906B}" v="210" dt="2019-06-11T14:59:36.0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56" autoAdjust="0"/>
    <p:restoredTop sz="95320" autoAdjust="0"/>
  </p:normalViewPr>
  <p:slideViewPr>
    <p:cSldViewPr showGuides="1">
      <p:cViewPr>
        <p:scale>
          <a:sx n="100" d="100"/>
          <a:sy n="100" d="100"/>
        </p:scale>
        <p:origin x="710" y="288"/>
      </p:cViewPr>
      <p:guideLst>
        <p:guide orient="horz" pos="1178"/>
        <p:guide orient="horz" pos="89"/>
        <p:guide orient="horz" pos="338"/>
        <p:guide orient="horz" pos="736"/>
        <p:guide orient="horz" pos="2981"/>
        <p:guide orient="horz" pos="1620"/>
        <p:guide pos="2880"/>
        <p:guide pos="242"/>
        <p:guide pos="551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56"/>
    </p:cViewPr>
  </p:sorterViewPr>
  <p:notesViewPr>
    <p:cSldViewPr showGuides="1">
      <p:cViewPr varScale="1">
        <p:scale>
          <a:sx n="78" d="100"/>
          <a:sy n="78" d="100"/>
        </p:scale>
        <p:origin x="-3366" y="-90"/>
      </p:cViewPr>
      <p:guideLst>
        <p:guide orient="horz" pos="3126"/>
        <p:guide pos="2139"/>
        <p:guide orient="horz" pos="3129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효관" userId="5d412245-c878-4bfb-b3ad-7c3e81fe34ff" providerId="ADAL" clId="{1754AD7E-6BCA-41F2-823F-A12CB99DDBCA}"/>
    <pc:docChg chg="undo custSel delSld modSld">
      <pc:chgData name="김효관" userId="5d412245-c878-4bfb-b3ad-7c3e81fe34ff" providerId="ADAL" clId="{1754AD7E-6BCA-41F2-823F-A12CB99DDBCA}" dt="2019-06-11T14:59:40.620" v="553" actId="478"/>
      <pc:docMkLst>
        <pc:docMk/>
      </pc:docMkLst>
      <pc:sldChg chg="modSp modAnim">
        <pc:chgData name="김효관" userId="5d412245-c878-4bfb-b3ad-7c3e81fe34ff" providerId="ADAL" clId="{1754AD7E-6BCA-41F2-823F-A12CB99DDBCA}" dt="2019-06-11T14:56:50.040" v="156" actId="1076"/>
        <pc:sldMkLst>
          <pc:docMk/>
          <pc:sldMk cId="0" sldId="1130"/>
        </pc:sldMkLst>
        <pc:spChg chg="mod">
          <ac:chgData name="김효관" userId="5d412245-c878-4bfb-b3ad-7c3e81fe34ff" providerId="ADAL" clId="{1754AD7E-6BCA-41F2-823F-A12CB99DDBCA}" dt="2019-06-11T14:56:46.948" v="155" actId="121"/>
          <ac:spMkLst>
            <pc:docMk/>
            <pc:sldMk cId="0" sldId="1130"/>
            <ac:spMk id="5" creationId="{00000000-0000-0000-0000-000000000000}"/>
          </ac:spMkLst>
        </pc:spChg>
        <pc:grpChg chg="mod">
          <ac:chgData name="김효관" userId="5d412245-c878-4bfb-b3ad-7c3e81fe34ff" providerId="ADAL" clId="{1754AD7E-6BCA-41F2-823F-A12CB99DDBCA}" dt="2019-06-11T14:56:50.040" v="156" actId="1076"/>
          <ac:grpSpMkLst>
            <pc:docMk/>
            <pc:sldMk cId="0" sldId="1130"/>
            <ac:grpSpMk id="3" creationId="{00000000-0000-0000-0000-000000000000}"/>
          </ac:grpSpMkLst>
        </pc:grpChg>
      </pc:sldChg>
      <pc:sldChg chg="delSp modSp modAnim">
        <pc:chgData name="김효관" userId="5d412245-c878-4bfb-b3ad-7c3e81fe34ff" providerId="ADAL" clId="{1754AD7E-6BCA-41F2-823F-A12CB99DDBCA}" dt="2019-06-11T14:59:39.307" v="552" actId="478"/>
        <pc:sldMkLst>
          <pc:docMk/>
          <pc:sldMk cId="0" sldId="1153"/>
        </pc:sldMkLst>
        <pc:spChg chg="mod">
          <ac:chgData name="김효관" userId="5d412245-c878-4bfb-b3ad-7c3e81fe34ff" providerId="ADAL" clId="{1754AD7E-6BCA-41F2-823F-A12CB99DDBCA}" dt="2019-06-11T14:59:26.251" v="518" actId="20577"/>
          <ac:spMkLst>
            <pc:docMk/>
            <pc:sldMk cId="0" sldId="1153"/>
            <ac:spMk id="7" creationId="{00000000-0000-0000-0000-000000000000}"/>
          </ac:spMkLst>
        </pc:spChg>
        <pc:spChg chg="del">
          <ac:chgData name="김효관" userId="5d412245-c878-4bfb-b3ad-7c3e81fe34ff" providerId="ADAL" clId="{1754AD7E-6BCA-41F2-823F-A12CB99DDBCA}" dt="2019-06-11T14:59:39.307" v="552" actId="478"/>
          <ac:spMkLst>
            <pc:docMk/>
            <pc:sldMk cId="0" sldId="1153"/>
            <ac:spMk id="10" creationId="{7C15D64A-5F65-4B97-8632-00629D810538}"/>
          </ac:spMkLst>
        </pc:spChg>
        <pc:spChg chg="mod">
          <ac:chgData name="김효관" userId="5d412245-c878-4bfb-b3ad-7c3e81fe34ff" providerId="ADAL" clId="{1754AD7E-6BCA-41F2-823F-A12CB99DDBCA}" dt="2019-06-11T14:59:36.058" v="551" actId="20577"/>
          <ac:spMkLst>
            <pc:docMk/>
            <pc:sldMk cId="0" sldId="1153"/>
            <ac:spMk id="11" creationId="{00000000-0000-0000-0000-000000000000}"/>
          </ac:spMkLst>
        </pc:spChg>
      </pc:sldChg>
      <pc:sldChg chg="delSp modSp modAnim">
        <pc:chgData name="김효관" userId="5d412245-c878-4bfb-b3ad-7c3e81fe34ff" providerId="ADAL" clId="{1754AD7E-6BCA-41F2-823F-A12CB99DDBCA}" dt="2019-06-11T14:58:04.850" v="375" actId="20577"/>
        <pc:sldMkLst>
          <pc:docMk/>
          <pc:sldMk cId="0" sldId="1167"/>
        </pc:sldMkLst>
        <pc:spChg chg="mod topLvl">
          <ac:chgData name="김효관" userId="5d412245-c878-4bfb-b3ad-7c3e81fe34ff" providerId="ADAL" clId="{1754AD7E-6BCA-41F2-823F-A12CB99DDBCA}" dt="2019-06-11T14:57:23.740" v="259" actId="165"/>
          <ac:spMkLst>
            <pc:docMk/>
            <pc:sldMk cId="0" sldId="1167"/>
            <ac:spMk id="6" creationId="{00000000-0000-0000-0000-000000000000}"/>
          </ac:spMkLst>
        </pc:spChg>
        <pc:spChg chg="del mod topLvl">
          <ac:chgData name="김효관" userId="5d412245-c878-4bfb-b3ad-7c3e81fe34ff" providerId="ADAL" clId="{1754AD7E-6BCA-41F2-823F-A12CB99DDBCA}" dt="2019-06-11T14:57:26.073" v="260" actId="478"/>
          <ac:spMkLst>
            <pc:docMk/>
            <pc:sldMk cId="0" sldId="1167"/>
            <ac:spMk id="7" creationId="{00000000-0000-0000-0000-000000000000}"/>
          </ac:spMkLst>
        </pc:spChg>
        <pc:spChg chg="del mod topLvl">
          <ac:chgData name="김효관" userId="5d412245-c878-4bfb-b3ad-7c3e81fe34ff" providerId="ADAL" clId="{1754AD7E-6BCA-41F2-823F-A12CB99DDBCA}" dt="2019-06-11T14:57:26.073" v="260" actId="478"/>
          <ac:spMkLst>
            <pc:docMk/>
            <pc:sldMk cId="0" sldId="1167"/>
            <ac:spMk id="8" creationId="{00000000-0000-0000-0000-000000000000}"/>
          </ac:spMkLst>
        </pc:spChg>
        <pc:spChg chg="mod topLvl">
          <ac:chgData name="김효관" userId="5d412245-c878-4bfb-b3ad-7c3e81fe34ff" providerId="ADAL" clId="{1754AD7E-6BCA-41F2-823F-A12CB99DDBCA}" dt="2019-06-11T14:57:23.740" v="259" actId="165"/>
          <ac:spMkLst>
            <pc:docMk/>
            <pc:sldMk cId="0" sldId="1167"/>
            <ac:spMk id="9" creationId="{00000000-0000-0000-0000-000000000000}"/>
          </ac:spMkLst>
        </pc:spChg>
        <pc:spChg chg="mod topLvl">
          <ac:chgData name="김효관" userId="5d412245-c878-4bfb-b3ad-7c3e81fe34ff" providerId="ADAL" clId="{1754AD7E-6BCA-41F2-823F-A12CB99DDBCA}" dt="2019-06-11T14:57:23.740" v="259" actId="165"/>
          <ac:spMkLst>
            <pc:docMk/>
            <pc:sldMk cId="0" sldId="1167"/>
            <ac:spMk id="10" creationId="{00000000-0000-0000-0000-000000000000}"/>
          </ac:spMkLst>
        </pc:spChg>
        <pc:spChg chg="mod topLvl">
          <ac:chgData name="김효관" userId="5d412245-c878-4bfb-b3ad-7c3e81fe34ff" providerId="ADAL" clId="{1754AD7E-6BCA-41F2-823F-A12CB99DDBCA}" dt="2019-06-11T14:57:23.740" v="259" actId="165"/>
          <ac:spMkLst>
            <pc:docMk/>
            <pc:sldMk cId="0" sldId="1167"/>
            <ac:spMk id="11" creationId="{00000000-0000-0000-0000-000000000000}"/>
          </ac:spMkLst>
        </pc:spChg>
        <pc:spChg chg="mod topLvl">
          <ac:chgData name="김효관" userId="5d412245-c878-4bfb-b3ad-7c3e81fe34ff" providerId="ADAL" clId="{1754AD7E-6BCA-41F2-823F-A12CB99DDBCA}" dt="2019-06-11T14:57:23.740" v="259" actId="165"/>
          <ac:spMkLst>
            <pc:docMk/>
            <pc:sldMk cId="0" sldId="1167"/>
            <ac:spMk id="12" creationId="{00000000-0000-0000-0000-000000000000}"/>
          </ac:spMkLst>
        </pc:spChg>
        <pc:spChg chg="mod topLvl">
          <ac:chgData name="김효관" userId="5d412245-c878-4bfb-b3ad-7c3e81fe34ff" providerId="ADAL" clId="{1754AD7E-6BCA-41F2-823F-A12CB99DDBCA}" dt="2019-06-11T14:57:23.740" v="259" actId="165"/>
          <ac:spMkLst>
            <pc:docMk/>
            <pc:sldMk cId="0" sldId="1167"/>
            <ac:spMk id="13" creationId="{00000000-0000-0000-0000-000000000000}"/>
          </ac:spMkLst>
        </pc:spChg>
        <pc:spChg chg="mod topLvl">
          <ac:chgData name="김효관" userId="5d412245-c878-4bfb-b3ad-7c3e81fe34ff" providerId="ADAL" clId="{1754AD7E-6BCA-41F2-823F-A12CB99DDBCA}" dt="2019-06-11T14:57:23.740" v="259" actId="165"/>
          <ac:spMkLst>
            <pc:docMk/>
            <pc:sldMk cId="0" sldId="1167"/>
            <ac:spMk id="22" creationId="{00000000-0000-0000-0000-000000000000}"/>
          </ac:spMkLst>
        </pc:spChg>
        <pc:spChg chg="mod topLvl">
          <ac:chgData name="김효관" userId="5d412245-c878-4bfb-b3ad-7c3e81fe34ff" providerId="ADAL" clId="{1754AD7E-6BCA-41F2-823F-A12CB99DDBCA}" dt="2019-06-11T14:57:23.740" v="259" actId="165"/>
          <ac:spMkLst>
            <pc:docMk/>
            <pc:sldMk cId="0" sldId="1167"/>
            <ac:spMk id="28" creationId="{00000000-0000-0000-0000-000000000000}"/>
          </ac:spMkLst>
        </pc:spChg>
        <pc:spChg chg="mod topLvl">
          <ac:chgData name="김효관" userId="5d412245-c878-4bfb-b3ad-7c3e81fe34ff" providerId="ADAL" clId="{1754AD7E-6BCA-41F2-823F-A12CB99DDBCA}" dt="2019-06-11T14:57:23.740" v="259" actId="165"/>
          <ac:spMkLst>
            <pc:docMk/>
            <pc:sldMk cId="0" sldId="1167"/>
            <ac:spMk id="34" creationId="{00000000-0000-0000-0000-000000000000}"/>
          </ac:spMkLst>
        </pc:spChg>
        <pc:spChg chg="mod topLvl">
          <ac:chgData name="김효관" userId="5d412245-c878-4bfb-b3ad-7c3e81fe34ff" providerId="ADAL" clId="{1754AD7E-6BCA-41F2-823F-A12CB99DDBCA}" dt="2019-06-11T14:57:23.740" v="259" actId="165"/>
          <ac:spMkLst>
            <pc:docMk/>
            <pc:sldMk cId="0" sldId="1167"/>
            <ac:spMk id="40" creationId="{00000000-0000-0000-0000-000000000000}"/>
          </ac:spMkLst>
        </pc:spChg>
        <pc:spChg chg="del mod topLvl">
          <ac:chgData name="김효관" userId="5d412245-c878-4bfb-b3ad-7c3e81fe34ff" providerId="ADAL" clId="{1754AD7E-6BCA-41F2-823F-A12CB99DDBCA}" dt="2019-06-11T14:57:26.073" v="260" actId="478"/>
          <ac:spMkLst>
            <pc:docMk/>
            <pc:sldMk cId="0" sldId="1167"/>
            <ac:spMk id="46" creationId="{00000000-0000-0000-0000-000000000000}"/>
          </ac:spMkLst>
        </pc:spChg>
        <pc:spChg chg="mod topLvl">
          <ac:chgData name="김효관" userId="5d412245-c878-4bfb-b3ad-7c3e81fe34ff" providerId="ADAL" clId="{1754AD7E-6BCA-41F2-823F-A12CB99DDBCA}" dt="2019-06-11T14:57:23.740" v="259" actId="165"/>
          <ac:spMkLst>
            <pc:docMk/>
            <pc:sldMk cId="0" sldId="1167"/>
            <ac:spMk id="47" creationId="{00000000-0000-0000-0000-000000000000}"/>
          </ac:spMkLst>
        </pc:spChg>
        <pc:spChg chg="mod topLvl">
          <ac:chgData name="김효관" userId="5d412245-c878-4bfb-b3ad-7c3e81fe34ff" providerId="ADAL" clId="{1754AD7E-6BCA-41F2-823F-A12CB99DDBCA}" dt="2019-06-11T14:57:23.740" v="259" actId="165"/>
          <ac:spMkLst>
            <pc:docMk/>
            <pc:sldMk cId="0" sldId="1167"/>
            <ac:spMk id="48" creationId="{00000000-0000-0000-0000-000000000000}"/>
          </ac:spMkLst>
        </pc:spChg>
        <pc:spChg chg="mod">
          <ac:chgData name="김효관" userId="5d412245-c878-4bfb-b3ad-7c3e81fe34ff" providerId="ADAL" clId="{1754AD7E-6BCA-41F2-823F-A12CB99DDBCA}" dt="2019-06-11T14:58:04.850" v="375" actId="20577"/>
          <ac:spMkLst>
            <pc:docMk/>
            <pc:sldMk cId="0" sldId="1167"/>
            <ac:spMk id="50" creationId="{00000000-0000-0000-0000-000000000000}"/>
          </ac:spMkLst>
        </pc:spChg>
        <pc:grpChg chg="mod topLvl">
          <ac:chgData name="김효관" userId="5d412245-c878-4bfb-b3ad-7c3e81fe34ff" providerId="ADAL" clId="{1754AD7E-6BCA-41F2-823F-A12CB99DDBCA}" dt="2019-06-11T14:57:23.740" v="259" actId="165"/>
          <ac:grpSpMkLst>
            <pc:docMk/>
            <pc:sldMk cId="0" sldId="1167"/>
            <ac:grpSpMk id="17" creationId="{00000000-0000-0000-0000-000000000000}"/>
          </ac:grpSpMkLst>
        </pc:grpChg>
        <pc:grpChg chg="mod topLvl">
          <ac:chgData name="김효관" userId="5d412245-c878-4bfb-b3ad-7c3e81fe34ff" providerId="ADAL" clId="{1754AD7E-6BCA-41F2-823F-A12CB99DDBCA}" dt="2019-06-11T14:57:23.740" v="259" actId="165"/>
          <ac:grpSpMkLst>
            <pc:docMk/>
            <pc:sldMk cId="0" sldId="1167"/>
            <ac:grpSpMk id="23" creationId="{00000000-0000-0000-0000-000000000000}"/>
          </ac:grpSpMkLst>
        </pc:grpChg>
        <pc:grpChg chg="mod topLvl">
          <ac:chgData name="김효관" userId="5d412245-c878-4bfb-b3ad-7c3e81fe34ff" providerId="ADAL" clId="{1754AD7E-6BCA-41F2-823F-A12CB99DDBCA}" dt="2019-06-11T14:57:23.740" v="259" actId="165"/>
          <ac:grpSpMkLst>
            <pc:docMk/>
            <pc:sldMk cId="0" sldId="1167"/>
            <ac:grpSpMk id="29" creationId="{00000000-0000-0000-0000-000000000000}"/>
          </ac:grpSpMkLst>
        </pc:grpChg>
        <pc:grpChg chg="mod topLvl">
          <ac:chgData name="김효관" userId="5d412245-c878-4bfb-b3ad-7c3e81fe34ff" providerId="ADAL" clId="{1754AD7E-6BCA-41F2-823F-A12CB99DDBCA}" dt="2019-06-11T14:57:23.740" v="259" actId="165"/>
          <ac:grpSpMkLst>
            <pc:docMk/>
            <pc:sldMk cId="0" sldId="1167"/>
            <ac:grpSpMk id="35" creationId="{00000000-0000-0000-0000-000000000000}"/>
          </ac:grpSpMkLst>
        </pc:grpChg>
        <pc:grpChg chg="del mod topLvl">
          <ac:chgData name="김효관" userId="5d412245-c878-4bfb-b3ad-7c3e81fe34ff" providerId="ADAL" clId="{1754AD7E-6BCA-41F2-823F-A12CB99DDBCA}" dt="2019-06-11T14:57:26.073" v="260" actId="478"/>
          <ac:grpSpMkLst>
            <pc:docMk/>
            <pc:sldMk cId="0" sldId="1167"/>
            <ac:grpSpMk id="41" creationId="{00000000-0000-0000-0000-000000000000}"/>
          </ac:grpSpMkLst>
        </pc:grpChg>
        <pc:grpChg chg="del mod">
          <ac:chgData name="김효관" userId="5d412245-c878-4bfb-b3ad-7c3e81fe34ff" providerId="ADAL" clId="{1754AD7E-6BCA-41F2-823F-A12CB99DDBCA}" dt="2019-06-11T14:57:23.740" v="259" actId="165"/>
          <ac:grpSpMkLst>
            <pc:docMk/>
            <pc:sldMk cId="0" sldId="1167"/>
            <ac:grpSpMk id="65" creationId="{00000000-0000-0000-0000-000000000000}"/>
          </ac:grpSpMkLst>
        </pc:grpChg>
      </pc:sldChg>
      <pc:sldChg chg="del">
        <pc:chgData name="김효관" userId="5d412245-c878-4bfb-b3ad-7c3e81fe34ff" providerId="ADAL" clId="{1754AD7E-6BCA-41F2-823F-A12CB99DDBCA}" dt="2019-06-11T14:56:54.364" v="157" actId="2696"/>
        <pc:sldMkLst>
          <pc:docMk/>
          <pc:sldMk cId="2261887122" sldId="1177"/>
        </pc:sldMkLst>
      </pc:sldChg>
      <pc:sldChg chg="addSp delSp modSp">
        <pc:chgData name="김효관" userId="5d412245-c878-4bfb-b3ad-7c3e81fe34ff" providerId="ADAL" clId="{1754AD7E-6BCA-41F2-823F-A12CB99DDBCA}" dt="2019-06-11T14:59:40.620" v="553" actId="478"/>
        <pc:sldMkLst>
          <pc:docMk/>
          <pc:sldMk cId="0" sldId="1182"/>
        </pc:sldMkLst>
        <pc:spChg chg="mod">
          <ac:chgData name="김효관" userId="5d412245-c878-4bfb-b3ad-7c3e81fe34ff" providerId="ADAL" clId="{1754AD7E-6BCA-41F2-823F-A12CB99DDBCA}" dt="2019-06-11T14:59:21.185" v="517" actId="20577"/>
          <ac:spMkLst>
            <pc:docMk/>
            <pc:sldMk cId="0" sldId="1182"/>
            <ac:spMk id="32" creationId="{00000000-0000-0000-0000-000000000000}"/>
          </ac:spMkLst>
        </pc:spChg>
        <pc:spChg chg="del">
          <ac:chgData name="김효관" userId="5d412245-c878-4bfb-b3ad-7c3e81fe34ff" providerId="ADAL" clId="{1754AD7E-6BCA-41F2-823F-A12CB99DDBCA}" dt="2019-06-11T14:59:40.620" v="553" actId="478"/>
          <ac:spMkLst>
            <pc:docMk/>
            <pc:sldMk cId="0" sldId="1182"/>
            <ac:spMk id="46" creationId="{419BAC00-FBF4-4E6F-A65B-929C5C09273D}"/>
          </ac:spMkLst>
        </pc:spChg>
        <pc:spChg chg="del">
          <ac:chgData name="김효관" userId="5d412245-c878-4bfb-b3ad-7c3e81fe34ff" providerId="ADAL" clId="{1754AD7E-6BCA-41F2-823F-A12CB99DDBCA}" dt="2019-06-11T14:59:08.570" v="510" actId="478"/>
          <ac:spMkLst>
            <pc:docMk/>
            <pc:sldMk cId="0" sldId="1182"/>
            <ac:spMk id="63" creationId="{00000000-0000-0000-0000-000000000000}"/>
          </ac:spMkLst>
        </pc:spChg>
        <pc:spChg chg="del">
          <ac:chgData name="김효관" userId="5d412245-c878-4bfb-b3ad-7c3e81fe34ff" providerId="ADAL" clId="{1754AD7E-6BCA-41F2-823F-A12CB99DDBCA}" dt="2019-06-11T14:59:13.669" v="513" actId="478"/>
          <ac:spMkLst>
            <pc:docMk/>
            <pc:sldMk cId="0" sldId="1182"/>
            <ac:spMk id="65" creationId="{00000000-0000-0000-0000-000000000000}"/>
          </ac:spMkLst>
        </pc:spChg>
        <pc:spChg chg="del">
          <ac:chgData name="김효관" userId="5d412245-c878-4bfb-b3ad-7c3e81fe34ff" providerId="ADAL" clId="{1754AD7E-6BCA-41F2-823F-A12CB99DDBCA}" dt="2019-06-11T14:59:16.451" v="515" actId="478"/>
          <ac:spMkLst>
            <pc:docMk/>
            <pc:sldMk cId="0" sldId="1182"/>
            <ac:spMk id="67" creationId="{00000000-0000-0000-0000-000000000000}"/>
          </ac:spMkLst>
        </pc:spChg>
        <pc:spChg chg="del">
          <ac:chgData name="김효관" userId="5d412245-c878-4bfb-b3ad-7c3e81fe34ff" providerId="ADAL" clId="{1754AD7E-6BCA-41F2-823F-A12CB99DDBCA}" dt="2019-06-11T14:59:17.627" v="516" actId="478"/>
          <ac:spMkLst>
            <pc:docMk/>
            <pc:sldMk cId="0" sldId="1182"/>
            <ac:spMk id="68" creationId="{00000000-0000-0000-0000-000000000000}"/>
          </ac:spMkLst>
        </pc:spChg>
        <pc:spChg chg="del">
          <ac:chgData name="김효관" userId="5d412245-c878-4bfb-b3ad-7c3e81fe34ff" providerId="ADAL" clId="{1754AD7E-6BCA-41F2-823F-A12CB99DDBCA}" dt="2019-06-11T14:59:15.260" v="514" actId="478"/>
          <ac:spMkLst>
            <pc:docMk/>
            <pc:sldMk cId="0" sldId="1182"/>
            <ac:spMk id="69" creationId="{00000000-0000-0000-0000-000000000000}"/>
          </ac:spMkLst>
        </pc:spChg>
        <pc:spChg chg="mod">
          <ac:chgData name="김효관" userId="5d412245-c878-4bfb-b3ad-7c3e81fe34ff" providerId="ADAL" clId="{1754AD7E-6BCA-41F2-823F-A12CB99DDBCA}" dt="2019-06-11T14:59:04.927" v="509"/>
          <ac:spMkLst>
            <pc:docMk/>
            <pc:sldMk cId="0" sldId="1182"/>
            <ac:spMk id="73" creationId="{00000000-0000-0000-0000-000000000000}"/>
          </ac:spMkLst>
        </pc:spChg>
        <pc:spChg chg="mod">
          <ac:chgData name="김효관" userId="5d412245-c878-4bfb-b3ad-7c3e81fe34ff" providerId="ADAL" clId="{1754AD7E-6BCA-41F2-823F-A12CB99DDBCA}" dt="2019-06-11T14:58:58.394" v="496"/>
          <ac:spMkLst>
            <pc:docMk/>
            <pc:sldMk cId="0" sldId="1182"/>
            <ac:spMk id="81" creationId="{00000000-0000-0000-0000-000000000000}"/>
          </ac:spMkLst>
        </pc:spChg>
        <pc:spChg chg="mod">
          <ac:chgData name="김효관" userId="5d412245-c878-4bfb-b3ad-7c3e81fe34ff" providerId="ADAL" clId="{1754AD7E-6BCA-41F2-823F-A12CB99DDBCA}" dt="2019-06-11T14:58:49.955" v="437"/>
          <ac:spMkLst>
            <pc:docMk/>
            <pc:sldMk cId="0" sldId="1182"/>
            <ac:spMk id="89" creationId="{00000000-0000-0000-0000-000000000000}"/>
          </ac:spMkLst>
        </pc:spChg>
        <pc:grpChg chg="add del">
          <ac:chgData name="김효관" userId="5d412245-c878-4bfb-b3ad-7c3e81fe34ff" providerId="ADAL" clId="{1754AD7E-6BCA-41F2-823F-A12CB99DDBCA}" dt="2019-06-11T14:59:11.443" v="512" actId="478"/>
          <ac:grpSpMkLst>
            <pc:docMk/>
            <pc:sldMk cId="0" sldId="1182"/>
            <ac:grpSpMk id="25" creationId="{00000000-0000-0000-0000-000000000000}"/>
          </ac:grpSpMkLst>
        </pc:grpChg>
        <pc:grpChg chg="mod">
          <ac:chgData name="김효관" userId="5d412245-c878-4bfb-b3ad-7c3e81fe34ff" providerId="ADAL" clId="{1754AD7E-6BCA-41F2-823F-A12CB99DDBCA}" dt="2019-06-11T14:58:59.892" v="497"/>
          <ac:grpSpMkLst>
            <pc:docMk/>
            <pc:sldMk cId="0" sldId="1182"/>
            <ac:grpSpMk id="30" creationId="{00000000-0000-0000-0000-000000000000}"/>
          </ac:grpSpMkLst>
        </pc:grpChg>
        <pc:grpChg chg="mod">
          <ac:chgData name="김효관" userId="5d412245-c878-4bfb-b3ad-7c3e81fe34ff" providerId="ADAL" clId="{1754AD7E-6BCA-41F2-823F-A12CB99DDBCA}" dt="2019-06-11T14:58:59.892" v="497"/>
          <ac:grpSpMkLst>
            <pc:docMk/>
            <pc:sldMk cId="0" sldId="1182"/>
            <ac:grpSpMk id="37" creationId="{00000000-0000-0000-0000-000000000000}"/>
          </ac:grpSpMkLst>
        </pc:grpChg>
        <pc:grpChg chg="del">
          <ac:chgData name="김효관" userId="5d412245-c878-4bfb-b3ad-7c3e81fe34ff" providerId="ADAL" clId="{1754AD7E-6BCA-41F2-823F-A12CB99DDBCA}" dt="2019-06-11T14:59:13.669" v="513" actId="478"/>
          <ac:grpSpMkLst>
            <pc:docMk/>
            <pc:sldMk cId="0" sldId="1182"/>
            <ac:grpSpMk id="38" creationId="{00000000-0000-0000-0000-000000000000}"/>
          </ac:grpSpMkLst>
        </pc:grpChg>
        <pc:grpChg chg="del">
          <ac:chgData name="김효관" userId="5d412245-c878-4bfb-b3ad-7c3e81fe34ff" providerId="ADAL" clId="{1754AD7E-6BCA-41F2-823F-A12CB99DDBCA}" dt="2019-06-11T14:59:16.451" v="515" actId="478"/>
          <ac:grpSpMkLst>
            <pc:docMk/>
            <pc:sldMk cId="0" sldId="1182"/>
            <ac:grpSpMk id="64" creationId="{00000000-0000-0000-0000-000000000000}"/>
          </ac:grpSpMkLst>
        </pc:grpChg>
        <pc:grpChg chg="del">
          <ac:chgData name="김효관" userId="5d412245-c878-4bfb-b3ad-7c3e81fe34ff" providerId="ADAL" clId="{1754AD7E-6BCA-41F2-823F-A12CB99DDBCA}" dt="2019-06-11T14:59:17.627" v="516" actId="478"/>
          <ac:grpSpMkLst>
            <pc:docMk/>
            <pc:sldMk cId="0" sldId="1182"/>
            <ac:grpSpMk id="66" creationId="{00000000-0000-0000-0000-000000000000}"/>
          </ac:grpSpMkLst>
        </pc:grpChg>
      </pc:sldChg>
      <pc:sldChg chg="del">
        <pc:chgData name="김효관" userId="5d412245-c878-4bfb-b3ad-7c3e81fe34ff" providerId="ADAL" clId="{1754AD7E-6BCA-41F2-823F-A12CB99DDBCA}" dt="2019-06-11T14:56:08.056" v="0" actId="2696"/>
        <pc:sldMkLst>
          <pc:docMk/>
          <pc:sldMk cId="213178604" sldId="1314"/>
        </pc:sldMkLst>
      </pc:sldChg>
      <pc:sldChg chg="del">
        <pc:chgData name="김효관" userId="5d412245-c878-4bfb-b3ad-7c3e81fe34ff" providerId="ADAL" clId="{1754AD7E-6BCA-41F2-823F-A12CB99DDBCA}" dt="2019-06-11T14:56:09.793" v="1" actId="2696"/>
        <pc:sldMkLst>
          <pc:docMk/>
          <pc:sldMk cId="3106006203" sldId="1318"/>
        </pc:sldMkLst>
      </pc:sldChg>
      <pc:sldChg chg="del">
        <pc:chgData name="김효관" userId="5d412245-c878-4bfb-b3ad-7c3e81fe34ff" providerId="ADAL" clId="{1754AD7E-6BCA-41F2-823F-A12CB99DDBCA}" dt="2019-06-11T14:56:10.826" v="2" actId="2696"/>
        <pc:sldMkLst>
          <pc:docMk/>
          <pc:sldMk cId="2600623319" sldId="1319"/>
        </pc:sldMkLst>
      </pc:sldChg>
      <pc:sldChg chg="modSp">
        <pc:chgData name="김효관" userId="5d412245-c878-4bfb-b3ad-7c3e81fe34ff" providerId="ADAL" clId="{1754AD7E-6BCA-41F2-823F-A12CB99DDBCA}" dt="2019-06-11T14:58:21.482" v="376" actId="20577"/>
        <pc:sldMkLst>
          <pc:docMk/>
          <pc:sldMk cId="2600700675" sldId="1344"/>
        </pc:sldMkLst>
        <pc:spChg chg="mod">
          <ac:chgData name="김효관" userId="5d412245-c878-4bfb-b3ad-7c3e81fe34ff" providerId="ADAL" clId="{1754AD7E-6BCA-41F2-823F-A12CB99DDBCA}" dt="2019-06-11T14:58:21.482" v="376" actId="20577"/>
          <ac:spMkLst>
            <pc:docMk/>
            <pc:sldMk cId="2600700675" sldId="1344"/>
            <ac:spMk id="45" creationId="{00000000-0000-0000-0000-000000000000}"/>
          </ac:spMkLst>
        </pc:spChg>
      </pc:sldChg>
      <pc:sldChg chg="modSp">
        <pc:chgData name="김효관" userId="5d412245-c878-4bfb-b3ad-7c3e81fe34ff" providerId="ADAL" clId="{1754AD7E-6BCA-41F2-823F-A12CB99DDBCA}" dt="2019-06-11T14:58:26.244" v="378" actId="20577"/>
        <pc:sldMkLst>
          <pc:docMk/>
          <pc:sldMk cId="1423704223" sldId="1346"/>
        </pc:sldMkLst>
        <pc:spChg chg="mod">
          <ac:chgData name="김효관" userId="5d412245-c878-4bfb-b3ad-7c3e81fe34ff" providerId="ADAL" clId="{1754AD7E-6BCA-41F2-823F-A12CB99DDBCA}" dt="2019-06-11T14:58:26.244" v="378" actId="20577"/>
          <ac:spMkLst>
            <pc:docMk/>
            <pc:sldMk cId="1423704223" sldId="1346"/>
            <ac:spMk id="4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46876" cy="49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5563" y="0"/>
            <a:ext cx="2946875" cy="49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37289"/>
            <a:ext cx="2946876" cy="49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5563" y="9437289"/>
            <a:ext cx="2946875" cy="49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6A0A4519-0FD1-4133-A005-87BF60362A8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252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46876" cy="49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3975" y="0"/>
            <a:ext cx="2946876" cy="49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1462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20235"/>
            <a:ext cx="5442586" cy="446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</a:t>
            </a:r>
            <a:r>
              <a:rPr lang="en-US" altLang="ko-KR" noProof="0"/>
              <a:t> </a:t>
            </a:r>
            <a:r>
              <a:rPr lang="ko-KR" altLang="en-US" noProof="0"/>
              <a:t>텍스트</a:t>
            </a:r>
            <a:r>
              <a:rPr lang="en-US" altLang="ko-KR" noProof="0"/>
              <a:t> </a:t>
            </a:r>
            <a:r>
              <a:rPr lang="ko-KR" altLang="en-US" noProof="0"/>
              <a:t>스타일을</a:t>
            </a:r>
            <a:r>
              <a:rPr lang="en-US" altLang="ko-KR" noProof="0"/>
              <a:t> </a:t>
            </a:r>
            <a:r>
              <a:rPr lang="ko-KR" altLang="en-US" noProof="0"/>
              <a:t>편집합니다</a:t>
            </a:r>
            <a:endParaRPr lang="en-US" altLang="ko-KR" noProof="0"/>
          </a:p>
          <a:p>
            <a:pPr lvl="1"/>
            <a:r>
              <a:rPr lang="ko-KR" altLang="en-US" noProof="0"/>
              <a:t>둘째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2"/>
            <a:r>
              <a:rPr lang="ko-KR" altLang="en-US" noProof="0"/>
              <a:t>셋째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3"/>
            <a:r>
              <a:rPr lang="ko-KR" altLang="en-US" noProof="0"/>
              <a:t>넷째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4"/>
            <a:r>
              <a:rPr lang="ko-KR" altLang="en-US" noProof="0"/>
              <a:t>다섯째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35702"/>
            <a:ext cx="2946876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3975" y="9435702"/>
            <a:ext cx="2946876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2ACB5612-EA7D-459E-9558-DAC4A607271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0605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1pPr>
    <a:lvl2pPr marL="3896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2pPr>
    <a:lvl3pPr marL="77925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3pPr>
    <a:lvl4pPr marL="1168878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4pPr>
    <a:lvl5pPr marL="155850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5pPr>
    <a:lvl6pPr marL="1948129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18288" cy="3724275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927" y="4718646"/>
            <a:ext cx="5442586" cy="4472386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79468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944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18288" cy="3724275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927" y="4718646"/>
            <a:ext cx="5442586" cy="4472386"/>
          </a:xfrm>
          <a:noFill/>
          <a:ln/>
        </p:spPr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6049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547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8102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2205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86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7571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374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151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 lIns="77925" tIns="38963" rIns="77925" bIns="38963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 algn="ctr">
              <a:buNone/>
              <a:defRPr>
                <a:latin typeface="돋움"/>
                <a:ea typeface="돋움"/>
                <a:cs typeface="돋움"/>
              </a:defRPr>
            </a:lvl1pPr>
            <a:lvl2pPr marL="389626" indent="0" algn="ctr">
              <a:buNone/>
              <a:defRPr/>
            </a:lvl2pPr>
            <a:lvl3pPr marL="779252" indent="0" algn="ctr">
              <a:buNone/>
              <a:defRPr/>
            </a:lvl3pPr>
            <a:lvl4pPr marL="1168878" indent="0" algn="ctr">
              <a:buNone/>
              <a:defRPr/>
            </a:lvl4pPr>
            <a:lvl5pPr marL="1558503" indent="0" algn="ctr">
              <a:buNone/>
              <a:defRPr/>
            </a:lvl5pPr>
            <a:lvl6pPr marL="1948129" indent="0" algn="ctr">
              <a:buNone/>
              <a:defRPr/>
            </a:lvl6pPr>
            <a:lvl7pPr marL="2337755" indent="0" algn="ctr">
              <a:buNone/>
              <a:defRPr/>
            </a:lvl7pPr>
            <a:lvl8pPr marL="2727381" indent="0" algn="ctr">
              <a:buNone/>
              <a:defRPr/>
            </a:lvl8pPr>
            <a:lvl9pPr marL="3117007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976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732" r:id="rId1"/>
    <p:sldLayoutId id="2147488738" r:id="rId2"/>
  </p:sldLayoutIdLst>
  <p:transition/>
  <p:hf hdr="0" ftr="0" dt="0"/>
  <p:txStyles>
    <p:titleStyle>
      <a:lvl1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1pPr>
      <a:lvl2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2pPr>
      <a:lvl3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3pPr>
      <a:lvl4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4pPr>
      <a:lvl5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5pPr>
      <a:lvl6pPr marL="633142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6pPr>
      <a:lvl7pPr marL="1022768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7pPr>
      <a:lvl8pPr marL="1412394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8pPr>
      <a:lvl9pPr marL="1802020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9pPr>
    </p:titleStyle>
    <p:bodyStyle>
      <a:lvl1pPr marL="259751" indent="-259751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q"/>
        <a:tabLst>
          <a:tab pos="227282" algn="l"/>
          <a:tab pos="340923" algn="l"/>
        </a:tabLst>
        <a:defRPr kumimoji="1" sz="1400">
          <a:solidFill>
            <a:srgbClr val="000000"/>
          </a:solidFill>
          <a:latin typeface="돋움" pitchFamily="50" charset="-127"/>
          <a:ea typeface="돋움" pitchFamily="50" charset="-127"/>
          <a:cs typeface="돋움"/>
        </a:defRPr>
      </a:lvl1pPr>
      <a:lvl2pPr marL="430212" indent="-227282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–"/>
        <a:tabLst>
          <a:tab pos="227282" algn="l"/>
          <a:tab pos="340923" algn="l"/>
        </a:tabLst>
        <a:defRPr kumimoji="1" sz="14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2pPr>
      <a:lvl3pPr marL="625025" indent="-211047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•"/>
        <a:tabLst>
          <a:tab pos="227282" algn="l"/>
          <a:tab pos="340923" algn="l"/>
        </a:tabLst>
        <a:defRPr kumimoji="1" sz="12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3pPr>
      <a:lvl4pPr marL="771134" indent="-129875" algn="l" rtl="0" eaLnBrk="0" fontAlgn="base" latinLnBrk="1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–"/>
        <a:tabLst>
          <a:tab pos="227282" algn="l"/>
          <a:tab pos="340923" algn="l"/>
        </a:tabLst>
        <a:defRPr kumimoji="1" sz="1200">
          <a:solidFill>
            <a:srgbClr val="000000"/>
          </a:solidFill>
          <a:latin typeface="굴림" pitchFamily="50" charset="-127"/>
          <a:ea typeface="굴림" pitchFamily="50" charset="-127"/>
          <a:cs typeface="굴림" pitchFamily="-108" charset="-127"/>
        </a:defRPr>
      </a:lvl4pPr>
      <a:lvl5pPr marL="2376989" indent="-389626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굴림" pitchFamily="-108" charset="-127"/>
        </a:defRPr>
      </a:lvl5pPr>
      <a:lvl6pPr marL="2766614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6pPr>
      <a:lvl7pPr marL="3156240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7pPr>
      <a:lvl8pPr marL="3545866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8pPr>
      <a:lvl9pPr marL="3935492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opencv-python-tutroals.readthedocs.org/en/latest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79912" y="1341581"/>
            <a:ext cx="45143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OpenCV </a:t>
            </a:r>
            <a:r>
              <a:rPr lang="ko-KR" altLang="en-US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</a:t>
            </a:r>
            <a:endParaRPr lang="en-US" altLang="ko-KR" sz="400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활용한 데이터</a:t>
            </a:r>
            <a:endParaRPr lang="en-US" altLang="ko-KR" sz="400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불러오기</a:t>
            </a:r>
            <a:r>
              <a:rPr lang="en-US" altLang="ko-KR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저장하기</a:t>
            </a:r>
            <a:endParaRPr lang="en-US" altLang="ko-KR" sz="400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4" t="25370" b="49701"/>
          <a:stretch/>
        </p:blipFill>
        <p:spPr>
          <a:xfrm>
            <a:off x="6012160" y="987574"/>
            <a:ext cx="2985166" cy="116114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7020272" y="4155926"/>
            <a:ext cx="1130439" cy="448437"/>
            <a:chOff x="6415417" y="2896898"/>
            <a:chExt cx="1130439" cy="448437"/>
          </a:xfrm>
        </p:grpSpPr>
        <p:sp>
          <p:nvSpPr>
            <p:cNvPr id="4" name="직사각형 3"/>
            <p:cNvSpPr/>
            <p:nvPr/>
          </p:nvSpPr>
          <p:spPr>
            <a:xfrm>
              <a:off x="6415417" y="2945225"/>
              <a:ext cx="113043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000" spc="6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00479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김효관</a:t>
              </a:r>
              <a:endPara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6876256" y="2896898"/>
              <a:ext cx="1" cy="288634"/>
            </a:xfrm>
            <a:prstGeom prst="line">
              <a:avLst/>
            </a:prstGeom>
            <a:ln>
              <a:solidFill>
                <a:srgbClr val="0047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987" y="3444671"/>
            <a:ext cx="9143014" cy="1122095"/>
            <a:chOff x="-80254" y="3048223"/>
            <a:chExt cx="9920759" cy="1122095"/>
          </a:xfrm>
        </p:grpSpPr>
        <p:pic>
          <p:nvPicPr>
            <p:cNvPr id="12" name="그림 11" descr="16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/>
            <a:stretch/>
          </p:blipFill>
          <p:spPr>
            <a:xfrm>
              <a:off x="-80254" y="3048223"/>
              <a:ext cx="3385429" cy="1122095"/>
            </a:xfrm>
            <a:prstGeom prst="rect">
              <a:avLst/>
            </a:prstGeom>
          </p:spPr>
        </p:pic>
        <p:pic>
          <p:nvPicPr>
            <p:cNvPr id="13" name="그림 12" descr="16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512695" y="3048223"/>
              <a:ext cx="3327810" cy="1122095"/>
            </a:xfrm>
            <a:prstGeom prst="rect">
              <a:avLst/>
            </a:prstGeom>
          </p:spPr>
        </p:pic>
        <p:pic>
          <p:nvPicPr>
            <p:cNvPr id="14" name="그림 13" descr="16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r="-1318"/>
            <a:stretch/>
          </p:blipFill>
          <p:spPr>
            <a:xfrm flipH="1">
              <a:off x="3079983" y="3048223"/>
              <a:ext cx="4301894" cy="112209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9" b="26537"/>
          <a:stretch/>
        </p:blipFill>
        <p:spPr>
          <a:xfrm>
            <a:off x="987" y="966403"/>
            <a:ext cx="9143013" cy="30963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56371" y="1798525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ker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2400" ker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400" kern="0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</a:t>
            </a: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Q&amp;A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0" y="134575"/>
            <a:ext cx="6300192" cy="159654"/>
          </a:xfrm>
          <a:prstGeom prst="rect">
            <a:avLst/>
          </a:prstGeom>
          <a:gradFill flip="none" rotWithShape="1">
            <a:gsLst>
              <a:gs pos="0">
                <a:srgbClr val="588FD5"/>
              </a:gs>
              <a:gs pos="100000">
                <a:srgbClr val="55C9D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평행 사변형 60"/>
          <p:cNvSpPr/>
          <p:nvPr/>
        </p:nvSpPr>
        <p:spPr>
          <a:xfrm>
            <a:off x="409675" y="134573"/>
            <a:ext cx="2295525" cy="159654"/>
          </a:xfrm>
          <a:prstGeom prst="parallelogram">
            <a:avLst>
              <a:gd name="adj" fmla="val 84408"/>
            </a:avLst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0" y="51470"/>
            <a:ext cx="6300192" cy="0"/>
          </a:xfrm>
          <a:prstGeom prst="line">
            <a:avLst/>
          </a:prstGeom>
          <a:ln>
            <a:solidFill>
              <a:srgbClr val="509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4" y="-895834"/>
            <a:ext cx="4608975" cy="6078239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594982" y="923228"/>
            <a:ext cx="2700930" cy="714704"/>
            <a:chOff x="3564911" y="823258"/>
            <a:chExt cx="2700930" cy="714704"/>
          </a:xfrm>
        </p:grpSpPr>
        <p:sp>
          <p:nvSpPr>
            <p:cNvPr id="15" name="직사각형 14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 dirty="0">
                  <a:ln w="50800">
                    <a:solidFill>
                      <a:prstClr val="white"/>
                    </a:solidFill>
                  </a:ln>
                  <a:solidFill>
                    <a:srgbClr val="0F6287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 dirty="0">
                <a:ln w="50800">
                  <a:solidFill>
                    <a:prstClr val="white"/>
                  </a:solidFill>
                </a:ln>
                <a:solidFill>
                  <a:srgbClr val="0F62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16CA1"/>
                      </a:gs>
                      <a:gs pos="50000">
                        <a:srgbClr val="30549C"/>
                      </a:gs>
                      <a:gs pos="49000">
                        <a:srgbClr val="016CA1"/>
                      </a:gs>
                      <a:gs pos="100000">
                        <a:srgbClr val="30549C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gradFill>
                  <a:gsLst>
                    <a:gs pos="0">
                      <a:srgbClr val="016CA1"/>
                    </a:gs>
                    <a:gs pos="50000">
                      <a:srgbClr val="30549C"/>
                    </a:gs>
                    <a:gs pos="49000">
                      <a:srgbClr val="016CA1"/>
                    </a:gs>
                    <a:gs pos="100000">
                      <a:srgbClr val="30549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모서리가 둥근 직사각형 5"/>
          <p:cNvSpPr/>
          <p:nvPr/>
        </p:nvSpPr>
        <p:spPr>
          <a:xfrm>
            <a:off x="708747" y="3585862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08747" y="3003037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63443" y="2968981"/>
            <a:ext cx="2621230" cy="4293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비디오 불러오기</a:t>
            </a:r>
            <a:r>
              <a:rPr lang="en-US" altLang="ko-KR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저장하기</a:t>
            </a:r>
            <a:endParaRPr lang="ko-KR" altLang="en-US" sz="18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8747" y="2419468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63443" y="2385412"/>
            <a:ext cx="2595582" cy="431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defRPr lang="ko-KR" altLang="en-US"/>
            </a:pP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불러오기</a:t>
            </a:r>
            <a:r>
              <a:rPr lang="en-US" altLang="ko-KR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저장하기</a:t>
            </a:r>
            <a:endParaRPr lang="en-US" altLang="ko-KR" sz="18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08747" y="1845857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7" name="그룹 18"/>
          <p:cNvGrpSpPr>
            <a:grpSpLocks/>
          </p:cNvGrpSpPr>
          <p:nvPr/>
        </p:nvGrpSpPr>
        <p:grpSpPr bwMode="auto">
          <a:xfrm>
            <a:off x="680569" y="1818310"/>
            <a:ext cx="539750" cy="479425"/>
            <a:chOff x="1328347" y="2337753"/>
            <a:chExt cx="541775" cy="535025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4946" y="1813009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1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grpSp>
        <p:nvGrpSpPr>
          <p:cNvPr id="23" name="그룹 36"/>
          <p:cNvGrpSpPr>
            <a:grpSpLocks/>
          </p:cNvGrpSpPr>
          <p:nvPr/>
        </p:nvGrpSpPr>
        <p:grpSpPr bwMode="auto">
          <a:xfrm>
            <a:off x="680569" y="2395481"/>
            <a:ext cx="539750" cy="479425"/>
            <a:chOff x="1328347" y="2337753"/>
            <a:chExt cx="541775" cy="535025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/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64946" y="2390441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2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grpSp>
        <p:nvGrpSpPr>
          <p:cNvPr id="29" name="그룹 45"/>
          <p:cNvGrpSpPr>
            <a:grpSpLocks/>
          </p:cNvGrpSpPr>
          <p:nvPr/>
        </p:nvGrpSpPr>
        <p:grpSpPr bwMode="auto">
          <a:xfrm>
            <a:off x="680569" y="2981268"/>
            <a:ext cx="539750" cy="477838"/>
            <a:chOff x="1328347" y="2337753"/>
            <a:chExt cx="541775" cy="535025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/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371371" y="2375081"/>
              <a:ext cx="457321" cy="437262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64946" y="2975074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3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grpSp>
        <p:nvGrpSpPr>
          <p:cNvPr id="35" name="그룹 54"/>
          <p:cNvGrpSpPr>
            <a:grpSpLocks/>
          </p:cNvGrpSpPr>
          <p:nvPr/>
        </p:nvGrpSpPr>
        <p:grpSpPr bwMode="auto">
          <a:xfrm>
            <a:off x="680569" y="3565468"/>
            <a:ext cx="539750" cy="479425"/>
            <a:chOff x="1328347" y="2337753"/>
            <a:chExt cx="541775" cy="535025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/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39" name="자유형 38"/>
            <p:cNvSpPr/>
            <p:nvPr/>
          </p:nvSpPr>
          <p:spPr>
            <a:xfrm>
              <a:off x="1371371" y="2374957"/>
              <a:ext cx="457321" cy="437586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64946" y="3559707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4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63443" y="1811801"/>
            <a:ext cx="1672253" cy="431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소개</a:t>
            </a:r>
            <a:endParaRPr lang="ko-KR" altLang="en-US" sz="18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263443" y="3565724"/>
            <a:ext cx="1840568" cy="431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defRPr lang="ko-KR" altLang="en-US"/>
            </a:pP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</a:t>
            </a:r>
            <a:r>
              <a:rPr lang="en-US" altLang="ko-KR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Q&amp;A</a:t>
            </a:r>
            <a:endParaRPr lang="en-US" altLang="ko-KR" sz="18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0" y="428610"/>
            <a:ext cx="7999306" cy="46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교육목표</a:t>
            </a:r>
            <a:r>
              <a:rPr lang="en-US" altLang="ko-KR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OpenCV </a:t>
            </a:r>
            <a:r>
              <a:rPr lang="ko-KR" altLang="en-US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라이브러리를 이해하고 영상데이터 </a:t>
            </a:r>
            <a:r>
              <a:rPr lang="en-US" altLang="ko-KR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LOAD/WRITE </a:t>
            </a:r>
            <a:r>
              <a:rPr lang="ko-KR" altLang="en-US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</a:t>
            </a:r>
            <a:endParaRPr lang="ko-KR" altLang="en-US" sz="20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18906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opencv_python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소개</a:t>
            </a:r>
          </a:p>
        </p:txBody>
      </p:sp>
      <p:grpSp>
        <p:nvGrpSpPr>
          <p:cNvPr id="4" name="그룹 52"/>
          <p:cNvGrpSpPr/>
          <p:nvPr/>
        </p:nvGrpSpPr>
        <p:grpSpPr>
          <a:xfrm>
            <a:off x="643211" y="1410156"/>
            <a:ext cx="4072805" cy="409829"/>
            <a:chOff x="1049186" y="1449928"/>
            <a:chExt cx="11971129" cy="690655"/>
          </a:xfrm>
        </p:grpSpPr>
        <p:sp>
          <p:nvSpPr>
            <p:cNvPr id="56" name="직사각형 55"/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5" name="그룹 65"/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6" name="그룹 76"/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79" name="모서리가 둥근 직사각형 69"/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모서리가 둥근 직사각형 70"/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" name="자유형 16"/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8" name="TextBox 77"/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6" name="직사각형 75"/>
            <p:cNvSpPr/>
            <p:nvPr/>
          </p:nvSpPr>
          <p:spPr>
            <a:xfrm>
              <a:off x="2463249" y="1555083"/>
              <a:ext cx="9881337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OpenCV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는 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1996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 인텔에서 시작 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2000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 첫 배포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" name="그룹 88"/>
          <p:cNvGrpSpPr/>
          <p:nvPr/>
        </p:nvGrpSpPr>
        <p:grpSpPr>
          <a:xfrm>
            <a:off x="643212" y="1978278"/>
            <a:ext cx="4072804" cy="409606"/>
            <a:chOff x="1049187" y="2349884"/>
            <a:chExt cx="11971129" cy="690279"/>
          </a:xfrm>
        </p:grpSpPr>
        <p:sp>
          <p:nvSpPr>
            <p:cNvPr id="90" name="직사각형 89"/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0" name="그룹 90"/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11" name="그룹 73"/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95" name="모서리가 둥근 직사각형 69"/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" name="모서리가 둥근 직사각형 70"/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자유형 22"/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4" name="TextBox 93"/>
              <p:cNvSpPr txBox="1"/>
              <p:nvPr/>
            </p:nvSpPr>
            <p:spPr bwMode="auto">
              <a:xfrm>
                <a:off x="1163064" y="5518436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2" name="직사각형 91"/>
            <p:cNvSpPr/>
            <p:nvPr/>
          </p:nvSpPr>
          <p:spPr>
            <a:xfrm>
              <a:off x="2463247" y="2458649"/>
              <a:ext cx="9396037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컴퓨터 비전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머신러닝등 다양한 라이브러리 지원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7330683" y="4949007"/>
            <a:ext cx="18133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왜 데이터 분석을 위한 </a:t>
            </a:r>
            <a:r>
              <a:rPr lang="ko-KR" altLang="en-US" sz="900" b="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파이썬인가</a:t>
            </a:r>
            <a:r>
              <a:rPr lang="en-US" altLang="ko-KR" sz="9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900" b="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482B1-EEE0-4CB3-B2B6-52F00E76325C}"/>
              </a:ext>
            </a:extLst>
          </p:cNvPr>
          <p:cNvSpPr txBox="1"/>
          <p:nvPr/>
        </p:nvSpPr>
        <p:spPr>
          <a:xfrm>
            <a:off x="665693" y="3350530"/>
            <a:ext cx="1988493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0"/>
              <a:t>pip install opencv_python</a:t>
            </a:r>
            <a:endParaRPr lang="ko-KR" altLang="en-US" b="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10A0D2-ACBA-4BA1-8950-01AE1A923041}"/>
              </a:ext>
            </a:extLst>
          </p:cNvPr>
          <p:cNvSpPr/>
          <p:nvPr/>
        </p:nvSpPr>
        <p:spPr>
          <a:xfrm>
            <a:off x="456468" y="4645130"/>
            <a:ext cx="52552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4"/>
              </a:rPr>
              <a:t>https://opencv-python-tutroals.readthedocs.org/en/latest/index.html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586CBC3-5C08-4379-BCEA-1E00F7ED5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648" y="3145663"/>
            <a:ext cx="3332335" cy="1380058"/>
          </a:xfrm>
          <a:prstGeom prst="rect">
            <a:avLst/>
          </a:prstGeom>
        </p:spPr>
      </p:pic>
      <p:grpSp>
        <p:nvGrpSpPr>
          <p:cNvPr id="30" name="그룹 88">
            <a:extLst>
              <a:ext uri="{FF2B5EF4-FFF2-40B4-BE49-F238E27FC236}">
                <a16:creationId xmlns:a16="http://schemas.microsoft.com/office/drawing/2014/main" id="{57D74E54-FD4F-4BCB-BFF3-8096D8E4D0AB}"/>
              </a:ext>
            </a:extLst>
          </p:cNvPr>
          <p:cNvGrpSpPr/>
          <p:nvPr/>
        </p:nvGrpSpPr>
        <p:grpSpPr>
          <a:xfrm>
            <a:off x="637309" y="2568709"/>
            <a:ext cx="4072804" cy="409606"/>
            <a:chOff x="1049187" y="2349884"/>
            <a:chExt cx="11971129" cy="690279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CC99868-25E1-4E5E-8867-151646B8FA9E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2" name="그룹 90">
              <a:extLst>
                <a:ext uri="{FF2B5EF4-FFF2-40B4-BE49-F238E27FC236}">
                  <a16:creationId xmlns:a16="http://schemas.microsoft.com/office/drawing/2014/main" id="{19C34AD6-FCA4-4F33-9973-4A8D213470D4}"/>
                </a:ext>
              </a:extLst>
            </p:cNvPr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34" name="그룹 73">
                <a:extLst>
                  <a:ext uri="{FF2B5EF4-FFF2-40B4-BE49-F238E27FC236}">
                    <a16:creationId xmlns:a16="http://schemas.microsoft.com/office/drawing/2014/main" id="{E3E834F3-57A2-4C69-84D4-2B8C60E916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36" name="모서리가 둥근 직사각형 69">
                  <a:extLst>
                    <a:ext uri="{FF2B5EF4-FFF2-40B4-BE49-F238E27FC236}">
                      <a16:creationId xmlns:a16="http://schemas.microsoft.com/office/drawing/2014/main" id="{D7B3A2D2-A367-443C-9CE3-561236FE5A0B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모서리가 둥근 직사각형 70">
                  <a:extLst>
                    <a:ext uri="{FF2B5EF4-FFF2-40B4-BE49-F238E27FC236}">
                      <a16:creationId xmlns:a16="http://schemas.microsoft.com/office/drawing/2014/main" id="{4C7B4B34-1999-44D3-80D5-2653E08AB436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자유형 22">
                  <a:extLst>
                    <a:ext uri="{FF2B5EF4-FFF2-40B4-BE49-F238E27FC236}">
                      <a16:creationId xmlns:a16="http://schemas.microsoft.com/office/drawing/2014/main" id="{B03E961F-7586-4339-AEA3-121F7944CBF6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74FDB6-5C6E-4C18-BDD8-E26C1EE27924}"/>
                  </a:ext>
                </a:extLst>
              </p:cNvPr>
              <p:cNvSpPr txBox="1"/>
              <p:nvPr/>
            </p:nvSpPr>
            <p:spPr bwMode="auto">
              <a:xfrm>
                <a:off x="1163064" y="5518436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69A7613-096E-4BBA-8978-F5192AB5D1CE}"/>
                </a:ext>
              </a:extLst>
            </p:cNvPr>
            <p:cNvSpPr/>
            <p:nvPr/>
          </p:nvSpPr>
          <p:spPr>
            <a:xfrm>
              <a:off x="2463247" y="2458649"/>
              <a:ext cx="9424307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Numpy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통해 컴퓨터 그래픽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이미지 연산 수행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E42B941C-4B3D-4370-91BC-1F2E6A8960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9671" y="1427620"/>
            <a:ext cx="3779912" cy="150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8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488602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이미지 불러오기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저장하기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불러오기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저장하기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A276A5D6-13FA-4FF8-A9C3-3BF7FB272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991511"/>
              </p:ext>
            </p:extLst>
          </p:nvPr>
        </p:nvGraphicFramePr>
        <p:xfrm>
          <a:off x="410424" y="1444796"/>
          <a:ext cx="365752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52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import numpy as np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import cv2</a:t>
                      </a:r>
                    </a:p>
                    <a:p>
                      <a:endParaRPr lang="en-US" altLang="ko-KR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 showImage():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imgfile = '../images/it_show.jpg'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# load image, color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img = cv2.imread(imgfile, cv2.IMREAD_COLOR)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cv2.namedWindow('it_show', cv2.WINDOW_NORMAL)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# window title and image object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cv2.imshow('it_show', img)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# wait for keyboard input, unit(ms)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# if parameter is zero, wait for keyboard input, esc = 27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inputKey = cv2.waitKey(0) &amp; 0xFF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if inputKey == 27: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cv2.destroyAllWindows()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elif inputKey == ord('c'):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cv2.imwrite('../images/it_show_copy.jpg',img)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cv2.destroyAllWindows()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else: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cv2.destroyAllWindows()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showImage()</a:t>
                      </a:r>
                      <a:endParaRPr lang="ko-KR" altLang="en-US" sz="9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063F143E-7556-490D-8B5A-656A3CA8C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219" y="1444796"/>
            <a:ext cx="4883340" cy="225887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B1473E6-86D1-40D1-94EA-46770362B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219" y="3772706"/>
            <a:ext cx="31623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268582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Matplotlib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활용하여 이미지 시연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불러오기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저장하기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A276A5D6-13FA-4FF8-A9C3-3BF7FB272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008792"/>
              </p:ext>
            </p:extLst>
          </p:nvPr>
        </p:nvGraphicFramePr>
        <p:xfrm>
          <a:off x="410424" y="1444796"/>
          <a:ext cx="365752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52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 showImage():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imgfile = '../images/it_show.jpg'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# load image, color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img = cv2.imread(imgfile, cv2.IMREAD_GRAYSCALE)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plt.imshow(img, cmap='gray', interpolation='bicubic')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plt.title('it_show')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plt.xticks([])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plt.yticks([])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plt.show()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showImage()</a:t>
                      </a:r>
                      <a:endParaRPr lang="ko-KR" altLang="en-US" sz="9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2368ACC-8D41-496C-B54B-7BE708DA0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1444796"/>
            <a:ext cx="3560763" cy="35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6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40962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비디오 불러오기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비디오 불러오기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저장하기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A276A5D6-13FA-4FF8-A9C3-3BF7FB272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670709"/>
              </p:ext>
            </p:extLst>
          </p:nvPr>
        </p:nvGraphicFramePr>
        <p:xfrm>
          <a:off x="410424" y="1263970"/>
          <a:ext cx="365752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52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 showVideo():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try: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print("cam is running")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## Finding cam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cap = cv2.VideoCapture(0)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except: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print("cam is not running")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return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# set width, height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cap.set(3, 480)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cap.set(4, 320)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while True: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# read one frame if normal ret = True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ret, frame = cap.read()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if ret == False: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print('video error')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break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cv2.imshow('video', frame)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k = cv2.waitKey(1) &amp; 0xFF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if k == 27: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break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cap.release()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cv2.destroyAllWindows()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showVideo()</a:t>
                      </a:r>
                      <a:endParaRPr lang="ko-KR" altLang="en-US" sz="9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3074AC43-1665-47D0-A0BC-93CD23F01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888" y="1707654"/>
            <a:ext cx="4853279" cy="300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0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40962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비디오 저장하기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비디오 불러오기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저장하기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A276A5D6-13FA-4FF8-A9C3-3BF7FB272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627223"/>
              </p:ext>
            </p:extLst>
          </p:nvPr>
        </p:nvGraphicFramePr>
        <p:xfrm>
          <a:off x="410424" y="1263970"/>
          <a:ext cx="4161576" cy="324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1576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 writeVideo():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try: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print("cam is running")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## Finding cam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cap = cv2.VideoCapture(0)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except: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print("cam is not running")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return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fps = 60.0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# Get size of video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# set width, height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cap.set(3, 480)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cap.set(4, 320)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width = int(cap.get(3))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height = int(cap.get(4))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# Define codec DIVX, XVID, WMV1, WMV2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fcc = cv2.VideoWriter_fourcc('D','I','V','X')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out = cv2.VideoWriter('../images/hkcam.avi',fcc, fps, (width, height))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print(' recording ')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</a:p>
                    <a:p>
                      <a:endParaRPr lang="ko-KR" altLang="en-US" sz="9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C9C6E16-4B84-43B4-A017-4E66A29C6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27447"/>
              </p:ext>
            </p:extLst>
          </p:nvPr>
        </p:nvGraphicFramePr>
        <p:xfrm>
          <a:off x="4716016" y="1263970"/>
          <a:ext cx="416157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1576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while True: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# read one frame if normal ret = True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ret, frame = cap.read()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if ret == False: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print('video error')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break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cv2.imshow('video', frame)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out.write(frame)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k = cv2.waitKey(1) &amp; 0xFF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if k == 27: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print("recording is stop")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break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cap.release()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out.release()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cv2.destroyAllWindows()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</a:p>
                    <a:p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writeVideo()</a:t>
                      </a:r>
                      <a:endParaRPr lang="ko-KR" altLang="en-US" sz="9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70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51887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비디오 불러오기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저장하기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비디오 불러오기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저장하기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F17554-B65A-462F-9FFA-195074E56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1779662"/>
            <a:ext cx="6120680" cy="246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6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</a:t>
            </a: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Q&amp;A</a:t>
            </a:r>
          </a:p>
        </p:txBody>
      </p:sp>
      <p:grpSp>
        <p:nvGrpSpPr>
          <p:cNvPr id="25" name="그룹 9"/>
          <p:cNvGrpSpPr>
            <a:grpSpLocks/>
          </p:cNvGrpSpPr>
          <p:nvPr/>
        </p:nvGrpSpPr>
        <p:grpSpPr bwMode="auto">
          <a:xfrm>
            <a:off x="304478" y="773720"/>
            <a:ext cx="8541138" cy="3987251"/>
            <a:chOff x="457654" y="1980431"/>
            <a:chExt cx="11521123" cy="5271167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57654" y="2196455"/>
              <a:ext cx="11521123" cy="5055143"/>
            </a:xfrm>
            <a:prstGeom prst="roundRect">
              <a:avLst>
                <a:gd name="adj" fmla="val 2917"/>
              </a:avLst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EEEEE"/>
                </a:gs>
              </a:gsLst>
              <a:lin ang="2700000" scaled="1"/>
              <a:tileRect/>
            </a:gradFill>
            <a:ln w="12700" cap="flat" cmpd="sng" algn="ctr">
              <a:gradFill>
                <a:gsLst>
                  <a:gs pos="0">
                    <a:sysClr val="window" lastClr="FFFFFF"/>
                  </a:gs>
                  <a:gs pos="100000">
                    <a:sysClr val="window" lastClr="FFFFFF"/>
                  </a:gs>
                </a:gsLst>
                <a:lin ang="5400000" scaled="0"/>
              </a:gradFill>
              <a:prstDash val="solid"/>
            </a:ln>
            <a:effectLst>
              <a:outerShdw blurRad="63500" algn="ctr" rotWithShape="0">
                <a:prstClr val="black">
                  <a:alpha val="52000"/>
                </a:prstClr>
              </a:outerShdw>
            </a:effectLst>
          </p:spPr>
          <p:txBody>
            <a:bodyPr anchor="ctr"/>
            <a:lstStyle/>
            <a:p>
              <a:pPr algn="ctr" defTabSz="1042846" latinLnBrk="0"/>
              <a:endParaRPr lang="ko-KR" altLang="en-US" sz="1800" kern="0" spc="-68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2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직사각형 28"/>
            <p:cNvSpPr/>
            <p:nvPr/>
          </p:nvSpPr>
          <p:spPr>
            <a:xfrm>
              <a:off x="911746" y="2055249"/>
              <a:ext cx="151659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기억합시다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41117" y="1410156"/>
            <a:ext cx="7963331" cy="2961794"/>
            <a:chOff x="641117" y="1410156"/>
            <a:chExt cx="4074899" cy="2300647"/>
          </a:xfrm>
        </p:grpSpPr>
        <p:grpSp>
          <p:nvGrpSpPr>
            <p:cNvPr id="31" name="그룹 52"/>
            <p:cNvGrpSpPr/>
            <p:nvPr/>
          </p:nvGrpSpPr>
          <p:grpSpPr>
            <a:xfrm>
              <a:off x="643211" y="1410156"/>
              <a:ext cx="4072805" cy="409829"/>
              <a:chOff x="1049186" y="1449928"/>
              <a:chExt cx="11971129" cy="690655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1678231" y="1494521"/>
                <a:ext cx="11342084" cy="60091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88" name="그룹 65"/>
              <p:cNvGrpSpPr/>
              <p:nvPr/>
            </p:nvGrpSpPr>
            <p:grpSpPr>
              <a:xfrm>
                <a:off x="1049186" y="1449928"/>
                <a:ext cx="1271322" cy="690655"/>
                <a:chOff x="977755" y="4888338"/>
                <a:chExt cx="1271322" cy="512276"/>
              </a:xfrm>
            </p:grpSpPr>
            <p:grpSp>
              <p:nvGrpSpPr>
                <p:cNvPr id="90" name="그룹 76"/>
                <p:cNvGrpSpPr>
                  <a:grpSpLocks/>
                </p:cNvGrpSpPr>
                <p:nvPr/>
              </p:nvGrpSpPr>
              <p:grpSpPr bwMode="auto">
                <a:xfrm>
                  <a:off x="977755" y="4888338"/>
                  <a:ext cx="1271322" cy="512276"/>
                  <a:chOff x="827708" y="1950827"/>
                  <a:chExt cx="462223" cy="434439"/>
                </a:xfrm>
              </p:grpSpPr>
              <p:sp>
                <p:nvSpPr>
                  <p:cNvPr id="92" name="모서리가 둥근 직사각형 69"/>
                  <p:cNvSpPr/>
                  <p:nvPr/>
                </p:nvSpPr>
                <p:spPr>
                  <a:xfrm>
                    <a:off x="827708" y="1950826"/>
                    <a:ext cx="462223" cy="43443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3" name="모서리가 둥근 직사각형 70"/>
                  <p:cNvSpPr/>
                  <p:nvPr/>
                </p:nvSpPr>
                <p:spPr>
                  <a:xfrm>
                    <a:off x="851734" y="1969340"/>
                    <a:ext cx="413586" cy="393346"/>
                  </a:xfrm>
                  <a:prstGeom prst="roundRect">
                    <a:avLst/>
                  </a:prstGeom>
                  <a:gradFill flip="none" rotWithShape="1">
                    <a:gsLst>
                      <a:gs pos="100000">
                        <a:srgbClr val="7C74DE"/>
                      </a:gs>
                      <a:gs pos="0">
                        <a:srgbClr val="5E318F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4" name="자유형 16"/>
                  <p:cNvSpPr/>
                  <p:nvPr/>
                </p:nvSpPr>
                <p:spPr>
                  <a:xfrm>
                    <a:off x="865023" y="1980665"/>
                    <a:ext cx="390001" cy="177833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91" name="TextBox 90"/>
                <p:cNvSpPr txBox="1"/>
                <p:nvPr/>
              </p:nvSpPr>
              <p:spPr bwMode="auto">
                <a:xfrm>
                  <a:off x="1163065" y="4973818"/>
                  <a:ext cx="944252" cy="341316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1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9" name="직사각형 88"/>
              <p:cNvSpPr/>
              <p:nvPr/>
            </p:nvSpPr>
            <p:spPr>
              <a:xfrm>
                <a:off x="2463248" y="1555083"/>
                <a:ext cx="5880921" cy="44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kern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OpenCV</a:t>
                </a:r>
                <a:r>
                  <a:rPr lang="ko-KR" altLang="en-US" sz="1600" kern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라이브러리를 익히고 </a:t>
                </a:r>
                <a:r>
                  <a:rPr lang="en-US" altLang="ko-KR" sz="1600" kern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Tutorial </a:t>
                </a:r>
                <a:r>
                  <a:rPr lang="ko-KR" altLang="en-US" sz="1600" kern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학습</a:t>
                </a:r>
                <a:endParaRPr lang="en-US" altLang="ko-KR" sz="16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6" name="그룹 88"/>
            <p:cNvGrpSpPr/>
            <p:nvPr/>
          </p:nvGrpSpPr>
          <p:grpSpPr>
            <a:xfrm>
              <a:off x="643212" y="1942842"/>
              <a:ext cx="4072804" cy="409606"/>
              <a:chOff x="1049187" y="2349884"/>
              <a:chExt cx="11971129" cy="690279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1678229" y="2392267"/>
                <a:ext cx="11342087" cy="6009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80" name="그룹 90"/>
              <p:cNvGrpSpPr/>
              <p:nvPr/>
            </p:nvGrpSpPr>
            <p:grpSpPr>
              <a:xfrm>
                <a:off x="1049187" y="2349884"/>
                <a:ext cx="1271321" cy="690279"/>
                <a:chOff x="977756" y="5443670"/>
                <a:chExt cx="1271321" cy="511997"/>
              </a:xfrm>
            </p:grpSpPr>
            <p:grpSp>
              <p:nvGrpSpPr>
                <p:cNvPr id="82" name="그룹 73"/>
                <p:cNvGrpSpPr>
                  <a:grpSpLocks/>
                </p:cNvGrpSpPr>
                <p:nvPr/>
              </p:nvGrpSpPr>
              <p:grpSpPr bwMode="auto">
                <a:xfrm>
                  <a:off x="977756" y="5443670"/>
                  <a:ext cx="1271321" cy="511997"/>
                  <a:chOff x="827708" y="1950957"/>
                  <a:chExt cx="462223" cy="434822"/>
                </a:xfrm>
              </p:grpSpPr>
              <p:sp>
                <p:nvSpPr>
                  <p:cNvPr id="84" name="모서리가 둥근 직사각형 69"/>
                  <p:cNvSpPr/>
                  <p:nvPr/>
                </p:nvSpPr>
                <p:spPr>
                  <a:xfrm>
                    <a:off x="827708" y="1950957"/>
                    <a:ext cx="462223" cy="434822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모서리가 둥근 직사각형 70"/>
                  <p:cNvSpPr/>
                  <p:nvPr/>
                </p:nvSpPr>
                <p:spPr>
                  <a:xfrm>
                    <a:off x="851734" y="1969339"/>
                    <a:ext cx="413586" cy="393346"/>
                  </a:xfrm>
                  <a:prstGeom prst="roundRect">
                    <a:avLst/>
                  </a:prstGeom>
                  <a:gradFill flip="none" rotWithShape="1">
                    <a:gsLst>
                      <a:gs pos="100000">
                        <a:srgbClr val="0473EE"/>
                      </a:gs>
                      <a:gs pos="0">
                        <a:srgbClr val="0B44B5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" name="자유형 22"/>
                  <p:cNvSpPr/>
                  <p:nvPr/>
                </p:nvSpPr>
                <p:spPr>
                  <a:xfrm>
                    <a:off x="865023" y="1980821"/>
                    <a:ext cx="390001" cy="177990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83" name="TextBox 82"/>
                <p:cNvSpPr txBox="1"/>
                <p:nvPr/>
              </p:nvSpPr>
              <p:spPr bwMode="auto">
                <a:xfrm>
                  <a:off x="1163063" y="5529007"/>
                  <a:ext cx="944251" cy="341316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2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1" name="직사각형 80"/>
              <p:cNvSpPr/>
              <p:nvPr/>
            </p:nvSpPr>
            <p:spPr>
              <a:xfrm>
                <a:off x="2463247" y="2458648"/>
                <a:ext cx="5437297" cy="44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간단한 이미지 데이터 불러오기 </a:t>
                </a:r>
                <a:r>
                  <a:rPr lang="en-US" altLang="ko-KR" sz="1600" kern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/ </a:t>
                </a:r>
                <a:r>
                  <a:rPr lang="ko-KR" altLang="en-US" sz="1600" kern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저장하기</a:t>
                </a:r>
                <a:endParaRPr lang="ko-KR" altLang="en-US" sz="1600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7" name="그룹 97"/>
            <p:cNvGrpSpPr/>
            <p:nvPr/>
          </p:nvGrpSpPr>
          <p:grpSpPr>
            <a:xfrm>
              <a:off x="641117" y="2462386"/>
              <a:ext cx="4074899" cy="409746"/>
              <a:chOff x="1043031" y="3230975"/>
              <a:chExt cx="11977284" cy="690514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1678231" y="3278160"/>
                <a:ext cx="11342084" cy="60091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72" name="그룹 99"/>
              <p:cNvGrpSpPr/>
              <p:nvPr/>
            </p:nvGrpSpPr>
            <p:grpSpPr>
              <a:xfrm>
                <a:off x="1043031" y="3230975"/>
                <a:ext cx="1272307" cy="690514"/>
                <a:chOff x="971600" y="6000903"/>
                <a:chExt cx="1272307" cy="512171"/>
              </a:xfrm>
            </p:grpSpPr>
            <p:grpSp>
              <p:nvGrpSpPr>
                <p:cNvPr id="74" name="그룹 77"/>
                <p:cNvGrpSpPr>
                  <a:grpSpLocks/>
                </p:cNvGrpSpPr>
                <p:nvPr/>
              </p:nvGrpSpPr>
              <p:grpSpPr bwMode="auto">
                <a:xfrm>
                  <a:off x="971600" y="6000903"/>
                  <a:ext cx="1272307" cy="512171"/>
                  <a:chOff x="827584" y="1950740"/>
                  <a:chExt cx="462580" cy="434534"/>
                </a:xfrm>
              </p:grpSpPr>
              <p:sp>
                <p:nvSpPr>
                  <p:cNvPr id="76" name="모서리가 둥근 직사각형 69"/>
                  <p:cNvSpPr/>
                  <p:nvPr/>
                </p:nvSpPr>
                <p:spPr>
                  <a:xfrm>
                    <a:off x="827708" y="1951235"/>
                    <a:ext cx="462223" cy="434387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7" name="모서리가 둥근 직사각형 70"/>
                  <p:cNvSpPr/>
                  <p:nvPr/>
                </p:nvSpPr>
                <p:spPr>
                  <a:xfrm>
                    <a:off x="851734" y="1969340"/>
                    <a:ext cx="413586" cy="393346"/>
                  </a:xfrm>
                  <a:prstGeom prst="roundRect">
                    <a:avLst/>
                  </a:prstGeom>
                  <a:gradFill flip="none" rotWithShape="1">
                    <a:gsLst>
                      <a:gs pos="100000">
                        <a:srgbClr val="2FB0C1"/>
                      </a:gs>
                      <a:gs pos="0">
                        <a:srgbClr val="2A87C6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8" name="자유형 28"/>
                  <p:cNvSpPr/>
                  <p:nvPr/>
                </p:nvSpPr>
                <p:spPr>
                  <a:xfrm>
                    <a:off x="865023" y="1981069"/>
                    <a:ext cx="390001" cy="177812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75" name="TextBox 74"/>
                <p:cNvSpPr txBox="1"/>
                <p:nvPr/>
              </p:nvSpPr>
              <p:spPr bwMode="auto">
                <a:xfrm>
                  <a:off x="1157400" y="6086331"/>
                  <a:ext cx="944252" cy="341315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3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3" name="직사각형 72"/>
              <p:cNvSpPr/>
              <p:nvPr/>
            </p:nvSpPr>
            <p:spPr>
              <a:xfrm>
                <a:off x="2463250" y="3331568"/>
                <a:ext cx="5471049" cy="443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간단한 비디오 데이터 불러오기 </a:t>
                </a:r>
                <a:r>
                  <a:rPr lang="en-US" altLang="ko-KR" sz="1600" kern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/ </a:t>
                </a:r>
                <a:r>
                  <a:rPr lang="ko-KR" altLang="en-US" sz="1600" kern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저장하기</a:t>
                </a:r>
                <a:endParaRPr lang="ko-KR" altLang="en-US" sz="1600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70" name="자유형 22"/>
            <p:cNvSpPr/>
            <p:nvPr/>
          </p:nvSpPr>
          <p:spPr bwMode="auto">
            <a:xfrm>
              <a:off x="678130" y="3016661"/>
              <a:ext cx="364946" cy="167668"/>
            </a:xfrm>
            <a:prstGeom prst="roundRect">
              <a:avLst/>
            </a:pr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spcBef>
                  <a:spcPts val="300"/>
                </a:spcBef>
                <a:defRPr/>
              </a:pPr>
              <a:endParaRPr lang="ko-KR" altLang="en-US" sz="1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2" name="자유형 28"/>
            <p:cNvSpPr/>
            <p:nvPr/>
          </p:nvSpPr>
          <p:spPr bwMode="auto">
            <a:xfrm>
              <a:off x="676151" y="3543134"/>
              <a:ext cx="364946" cy="167669"/>
            </a:xfrm>
            <a:prstGeom prst="roundRect">
              <a:avLst/>
            </a:pr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spcBef>
                  <a:spcPts val="300"/>
                </a:spcBef>
                <a:defRPr/>
              </a:pPr>
              <a:endParaRPr lang="ko-KR" altLang="en-US" sz="1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Samsung SDS 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Samsung SDS ">
      <a:majorFont>
        <a:latin typeface="HY견고딕"/>
        <a:ea typeface="HY견고딕"/>
        <a:cs typeface="HY견고딕"/>
      </a:majorFont>
      <a:minorFont>
        <a:latin typeface="HY견고딕"/>
        <a:ea typeface="HY견고딕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228600" marR="0" indent="-2286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kumimoji="1" sz="1000" b="0" i="0" u="none" strike="noStrike" cap="none" normalizeH="0" dirty="0" smtClean="0">
            <a:ln>
              <a:noFill/>
            </a:ln>
            <a:solidFill>
              <a:schemeClr val="tx1">
                <a:lumMod val="75000"/>
              </a:schemeClr>
            </a:solidFill>
            <a:effectLst/>
            <a:latin typeface="돋움" pitchFamily="50" charset="-127"/>
            <a:ea typeface="돋움" pitchFamily="50" charset="-127"/>
            <a:cs typeface="HY견고딕" pitchFamily="18" charset="-127"/>
          </a:defRPr>
        </a:defPPr>
      </a:lstStyle>
    </a:spDef>
    <a:lnDef>
      <a:spPr bwMode="auto">
        <a:noFill/>
        <a:ln w="1587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b="0" dirty="0" smtClean="0">
            <a:latin typeface="돋움" pitchFamily="50" charset="-127"/>
            <a:ea typeface="돋움" pitchFamily="50" charset="-127"/>
          </a:defRPr>
        </a:defPPr>
      </a:lstStyle>
    </a:txDef>
  </a:objectDefaults>
  <a:extraClrSchemeLst>
    <a:extraClrScheme>
      <a:clrScheme name="2_Samsung SDS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msung SDS 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72972</TotalTime>
  <Words>832</Words>
  <Application>Microsoft Office PowerPoint</Application>
  <PresentationFormat>화면 슬라이드 쇼(16:9)</PresentationFormat>
  <Paragraphs>148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맑은 고딕</vt:lpstr>
      <vt:lpstr>HY헤드라인M</vt:lpstr>
      <vt:lpstr>Arial</vt:lpstr>
      <vt:lpstr>나눔바른고딕</vt:lpstr>
      <vt:lpstr>굴림</vt:lpstr>
      <vt:lpstr>HY견고딕</vt:lpstr>
      <vt:lpstr>Wingdings</vt:lpstr>
      <vt:lpstr>Times New Roman</vt:lpstr>
      <vt:lpstr>돋움</vt:lpstr>
      <vt:lpstr>2_Samsung SDS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프레젠테이션</dc:creator>
  <cp:lastModifiedBy>김효관</cp:lastModifiedBy>
  <cp:revision>9726</cp:revision>
  <cp:lastPrinted>2018-10-19T11:32:34Z</cp:lastPrinted>
  <dcterms:created xsi:type="dcterms:W3CDTF">2008-04-23T04:36:31Z</dcterms:created>
  <dcterms:modified xsi:type="dcterms:W3CDTF">2019-06-11T14:59:50Z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D:\Samsung Virtual Data Tool-Sender\SSA-AJP 6차 현장적용과제계획서_김효관_함장호.pptx</vt:lpwstr>
  </property>
</Properties>
</file>