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1130" r:id="rId2"/>
    <p:sldId id="1167" r:id="rId3"/>
    <p:sldId id="1512" r:id="rId4"/>
    <p:sldId id="1513" r:id="rId5"/>
    <p:sldId id="1515" r:id="rId6"/>
    <p:sldId id="1517" r:id="rId7"/>
    <p:sldId id="1531" r:id="rId8"/>
    <p:sldId id="1341" r:id="rId9"/>
    <p:sldId id="1520" r:id="rId10"/>
    <p:sldId id="1521" r:id="rId11"/>
    <p:sldId id="1349" r:id="rId12"/>
    <p:sldId id="1522" r:id="rId13"/>
    <p:sldId id="1510" r:id="rId14"/>
    <p:sldId id="1523" r:id="rId15"/>
    <p:sldId id="1524" r:id="rId16"/>
    <p:sldId id="1527" r:id="rId17"/>
    <p:sldId id="1525" r:id="rId18"/>
    <p:sldId id="1528" r:id="rId19"/>
    <p:sldId id="1529" r:id="rId20"/>
    <p:sldId id="1530" r:id="rId21"/>
    <p:sldId id="1321" r:id="rId22"/>
    <p:sldId id="1322" r:id="rId23"/>
  </p:sldIdLst>
  <p:sldSz cx="9144000" cy="5143500" type="screen16x9"/>
  <p:notesSz cx="6802438" cy="9934575"/>
  <p:embeddedFontLst>
    <p:embeddedFont>
      <p:font typeface="나눔바른고딕" panose="020B0600000101010101" charset="-127"/>
      <p:regular r:id="rId26"/>
      <p:bold r:id="rId27"/>
    </p:embeddedFont>
    <p:embeddedFont>
      <p:font typeface="HY견고딕" panose="02030600000101010101" pitchFamily="18" charset="-127"/>
      <p:regular r:id="rId28"/>
    </p:embeddedFont>
    <p:embeddedFont>
      <p:font typeface="HY헤드라인M" panose="0203060000010101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9" userDrawn="1">
          <p15:clr>
            <a:srgbClr val="A4A3A4"/>
          </p15:clr>
        </p15:guide>
        <p15:guide id="3" orient="horz" pos="3129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F"/>
    <a:srgbClr val="9FA1A0"/>
    <a:srgbClr val="000000"/>
    <a:srgbClr val="F95135"/>
    <a:srgbClr val="0B6C97"/>
    <a:srgbClr val="CCCCFF"/>
    <a:srgbClr val="FFFFFF"/>
    <a:srgbClr val="009999"/>
    <a:srgbClr val="109BDA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72C36-A09E-416D-B12E-696427ACE5D6}" v="324" dt="2019-06-22T12:33:37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320" autoAdjust="0"/>
  </p:normalViewPr>
  <p:slideViewPr>
    <p:cSldViewPr showGuides="1">
      <p:cViewPr varScale="1">
        <p:scale>
          <a:sx n="113" d="100"/>
          <a:sy n="113" d="100"/>
        </p:scale>
        <p:origin x="538" y="86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6"/>
        <p:guide pos="2139"/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38672C36-A09E-416D-B12E-696427ACE5D6}"/>
    <pc:docChg chg="undo custSel addSld delSld modSld">
      <pc:chgData name="김효관" userId="5d412245-c878-4bfb-b3ad-7c3e81fe34ff" providerId="ADAL" clId="{38672C36-A09E-416D-B12E-696427ACE5D6}" dt="2019-06-22T12:33:37.260" v="2598" actId="207"/>
      <pc:docMkLst>
        <pc:docMk/>
      </pc:docMkLst>
      <pc:sldChg chg="delSp modSp">
        <pc:chgData name="김효관" userId="5d412245-c878-4bfb-b3ad-7c3e81fe34ff" providerId="ADAL" clId="{38672C36-A09E-416D-B12E-696427ACE5D6}" dt="2019-06-22T12:20:55.856" v="2058"/>
        <pc:sldMkLst>
          <pc:docMk/>
          <pc:sldMk cId="0" sldId="1167"/>
        </pc:sldMkLst>
        <pc:spChg chg="del">
          <ac:chgData name="김효관" userId="5d412245-c878-4bfb-b3ad-7c3e81fe34ff" providerId="ADAL" clId="{38672C36-A09E-416D-B12E-696427ACE5D6}" dt="2019-06-22T12:18:22.720" v="1914" actId="478"/>
          <ac:spMkLst>
            <pc:docMk/>
            <pc:sldMk cId="0" sldId="1167"/>
            <ac:spMk id="6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8:15.384" v="1913"/>
          <ac:spMkLst>
            <pc:docMk/>
            <pc:sldMk cId="0" sldId="1167"/>
            <ac:spMk id="10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8:12.630" v="1912"/>
          <ac:spMkLst>
            <pc:docMk/>
            <pc:sldMk cId="0" sldId="1167"/>
            <ac:spMk id="12" creationId="{00000000-0000-0000-0000-000000000000}"/>
          </ac:spMkLst>
        </pc:spChg>
        <pc:spChg chg="del">
          <ac:chgData name="김효관" userId="5d412245-c878-4bfb-b3ad-7c3e81fe34ff" providerId="ADAL" clId="{38672C36-A09E-416D-B12E-696427ACE5D6}" dt="2019-06-22T12:18:22.720" v="1914" actId="478"/>
          <ac:spMkLst>
            <pc:docMk/>
            <pc:sldMk cId="0" sldId="1167"/>
            <ac:spMk id="40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8:02.825" v="1897"/>
          <ac:spMkLst>
            <pc:docMk/>
            <pc:sldMk cId="0" sldId="1167"/>
            <ac:spMk id="47" creationId="{00000000-0000-0000-0000-000000000000}"/>
          </ac:spMkLst>
        </pc:spChg>
        <pc:spChg chg="del">
          <ac:chgData name="김효관" userId="5d412245-c878-4bfb-b3ad-7c3e81fe34ff" providerId="ADAL" clId="{38672C36-A09E-416D-B12E-696427ACE5D6}" dt="2019-06-22T12:18:22.720" v="1914" actId="478"/>
          <ac:spMkLst>
            <pc:docMk/>
            <pc:sldMk cId="0" sldId="1167"/>
            <ac:spMk id="48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20:55.856" v="2058"/>
          <ac:spMkLst>
            <pc:docMk/>
            <pc:sldMk cId="0" sldId="1167"/>
            <ac:spMk id="50" creationId="{00000000-0000-0000-0000-000000000000}"/>
          </ac:spMkLst>
        </pc:spChg>
        <pc:grpChg chg="del">
          <ac:chgData name="김효관" userId="5d412245-c878-4bfb-b3ad-7c3e81fe34ff" providerId="ADAL" clId="{38672C36-A09E-416D-B12E-696427ACE5D6}" dt="2019-06-22T12:18:22.720" v="1914" actId="478"/>
          <ac:grpSpMkLst>
            <pc:docMk/>
            <pc:sldMk cId="0" sldId="1167"/>
            <ac:grpSpMk id="35" creationId="{00000000-0000-0000-0000-000000000000}"/>
          </ac:grpSpMkLst>
        </pc:grpChg>
      </pc:sldChg>
      <pc:sldChg chg="del">
        <pc:chgData name="김효관" userId="5d412245-c878-4bfb-b3ad-7c3e81fe34ff" providerId="ADAL" clId="{38672C36-A09E-416D-B12E-696427ACE5D6}" dt="2019-06-22T12:01:11.546" v="793" actId="2696"/>
        <pc:sldMkLst>
          <pc:docMk/>
          <pc:sldMk cId="870527845" sldId="1186"/>
        </pc:sldMkLst>
      </pc:sldChg>
      <pc:sldChg chg="del">
        <pc:chgData name="김효관" userId="5d412245-c878-4bfb-b3ad-7c3e81fe34ff" providerId="ADAL" clId="{38672C36-A09E-416D-B12E-696427ACE5D6}" dt="2019-06-22T12:01:11.583" v="794" actId="2696"/>
        <pc:sldMkLst>
          <pc:docMk/>
          <pc:sldMk cId="1594322635" sldId="1187"/>
        </pc:sldMkLst>
      </pc:sldChg>
      <pc:sldChg chg="addSp modSp">
        <pc:chgData name="김효관" userId="5d412245-c878-4bfb-b3ad-7c3e81fe34ff" providerId="ADAL" clId="{38672C36-A09E-416D-B12E-696427ACE5D6}" dt="2019-06-22T12:18:47.212" v="1933"/>
        <pc:sldMkLst>
          <pc:docMk/>
          <pc:sldMk cId="962401560" sldId="1321"/>
        </pc:sldMkLst>
        <pc:spChg chg="add">
          <ac:chgData name="김효관" userId="5d412245-c878-4bfb-b3ad-7c3e81fe34ff" providerId="ADAL" clId="{38672C36-A09E-416D-B12E-696427ACE5D6}" dt="2019-06-22T12:18:47.212" v="1933"/>
          <ac:spMkLst>
            <pc:docMk/>
            <pc:sldMk cId="962401560" sldId="1321"/>
            <ac:spMk id="44" creationId="{AD225076-6B4A-4EA8-B8FF-EFBCDA70622E}"/>
          </ac:spMkLst>
        </pc:spChg>
        <pc:spChg chg="mod">
          <ac:chgData name="김효관" userId="5d412245-c878-4bfb-b3ad-7c3e81fe34ff" providerId="ADAL" clId="{38672C36-A09E-416D-B12E-696427ACE5D6}" dt="2019-06-22T12:02:53.153" v="1318" actId="20577"/>
          <ac:spMkLst>
            <pc:docMk/>
            <pc:sldMk cId="962401560" sldId="1321"/>
            <ac:spMk id="65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02:26.229" v="1186" actId="20577"/>
          <ac:spMkLst>
            <pc:docMk/>
            <pc:sldMk cId="962401560" sldId="1321"/>
            <ac:spMk id="73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02:03.575" v="1055" actId="20577"/>
          <ac:spMkLst>
            <pc:docMk/>
            <pc:sldMk cId="962401560" sldId="1321"/>
            <ac:spMk id="81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01:45.325" v="931" actId="20577"/>
          <ac:spMkLst>
            <pc:docMk/>
            <pc:sldMk cId="962401560" sldId="1321"/>
            <ac:spMk id="89" creationId="{00000000-0000-0000-0000-000000000000}"/>
          </ac:spMkLst>
        </pc:spChg>
      </pc:sldChg>
      <pc:sldChg chg="addSp delSp modSp">
        <pc:chgData name="김효관" userId="5d412245-c878-4bfb-b3ad-7c3e81fe34ff" providerId="ADAL" clId="{38672C36-A09E-416D-B12E-696427ACE5D6}" dt="2019-06-22T12:32:13.006" v="2490" actId="207"/>
        <pc:sldMkLst>
          <pc:docMk/>
          <pc:sldMk cId="3016781955" sldId="1341"/>
        </pc:sldMkLst>
        <pc:spChg chg="del">
          <ac:chgData name="김효관" userId="5d412245-c878-4bfb-b3ad-7c3e81fe34ff" providerId="ADAL" clId="{38672C36-A09E-416D-B12E-696427ACE5D6}" dt="2019-06-22T11:40:05.930" v="64" actId="478"/>
          <ac:spMkLst>
            <pc:docMk/>
            <pc:sldMk cId="3016781955" sldId="1341"/>
            <ac:spMk id="3" creationId="{7FD2CB9B-6900-4826-92B7-C81A75AE8986}"/>
          </ac:spMkLst>
        </pc:spChg>
        <pc:spChg chg="mod">
          <ac:chgData name="김효관" userId="5d412245-c878-4bfb-b3ad-7c3e81fe34ff" providerId="ADAL" clId="{38672C36-A09E-416D-B12E-696427ACE5D6}" dt="2019-06-22T12:32:13.006" v="2490" actId="207"/>
          <ac:spMkLst>
            <pc:docMk/>
            <pc:sldMk cId="3016781955" sldId="1341"/>
            <ac:spMk id="5" creationId="{6EF1B768-4147-45B1-A82F-D5238EFE99D1}"/>
          </ac:spMkLst>
        </pc:spChg>
        <pc:spChg chg="del">
          <ac:chgData name="김효관" userId="5d412245-c878-4bfb-b3ad-7c3e81fe34ff" providerId="ADAL" clId="{38672C36-A09E-416D-B12E-696427ACE5D6}" dt="2019-06-22T11:45:10.295" v="123" actId="478"/>
          <ac:spMkLst>
            <pc:docMk/>
            <pc:sldMk cId="3016781955" sldId="1341"/>
            <ac:spMk id="6" creationId="{7895ED1C-336E-4B82-936A-AE1F6FD2F498}"/>
          </ac:spMkLst>
        </pc:spChg>
        <pc:spChg chg="mod">
          <ac:chgData name="김효관" userId="5d412245-c878-4bfb-b3ad-7c3e81fe34ff" providerId="ADAL" clId="{38672C36-A09E-416D-B12E-696427ACE5D6}" dt="2019-06-22T12:16:41.151" v="1820"/>
          <ac:spMkLst>
            <pc:docMk/>
            <pc:sldMk cId="3016781955" sldId="1341"/>
            <ac:spMk id="41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7:20.789" v="1844"/>
          <ac:spMkLst>
            <pc:docMk/>
            <pc:sldMk cId="3016781955" sldId="1341"/>
            <ac:spMk id="45" creationId="{00000000-0000-0000-0000-000000000000}"/>
          </ac:spMkLst>
        </pc:spChg>
        <pc:grpChg chg="mod">
          <ac:chgData name="김효관" userId="5d412245-c878-4bfb-b3ad-7c3e81fe34ff" providerId="ADAL" clId="{38672C36-A09E-416D-B12E-696427ACE5D6}" dt="2019-06-22T12:17:20.789" v="1844"/>
          <ac:grpSpMkLst>
            <pc:docMk/>
            <pc:sldMk cId="3016781955" sldId="1341"/>
            <ac:grpSpMk id="2" creationId="{00000000-0000-0000-0000-000000000000}"/>
          </ac:grpSpMkLst>
        </pc:grpChg>
        <pc:picChg chg="add mod">
          <ac:chgData name="김효관" userId="5d412245-c878-4bfb-b3ad-7c3e81fe34ff" providerId="ADAL" clId="{38672C36-A09E-416D-B12E-696427ACE5D6}" dt="2019-06-22T11:45:13.185" v="126" actId="1076"/>
          <ac:picMkLst>
            <pc:docMk/>
            <pc:sldMk cId="3016781955" sldId="1341"/>
            <ac:picMk id="4" creationId="{A42F4979-062B-4CCC-8B9A-131AB99481EF}"/>
          </ac:picMkLst>
        </pc:picChg>
      </pc:sldChg>
      <pc:sldChg chg="delSp modSp">
        <pc:chgData name="김효관" userId="5d412245-c878-4bfb-b3ad-7c3e81fe34ff" providerId="ADAL" clId="{38672C36-A09E-416D-B12E-696427ACE5D6}" dt="2019-06-22T12:33:07.719" v="2552"/>
        <pc:sldMkLst>
          <pc:docMk/>
          <pc:sldMk cId="775050002" sldId="1349"/>
        </pc:sldMkLst>
        <pc:spChg chg="mod">
          <ac:chgData name="김효관" userId="5d412245-c878-4bfb-b3ad-7c3e81fe34ff" providerId="ADAL" clId="{38672C36-A09E-416D-B12E-696427ACE5D6}" dt="2019-06-22T12:33:07.719" v="2552"/>
          <ac:spMkLst>
            <pc:docMk/>
            <pc:sldMk cId="775050002" sldId="1349"/>
            <ac:spMk id="9" creationId="{4BF280B2-9CBF-4AFB-8254-954465A97234}"/>
          </ac:spMkLst>
        </pc:spChg>
        <pc:spChg chg="mod">
          <ac:chgData name="김효관" userId="5d412245-c878-4bfb-b3ad-7c3e81fe34ff" providerId="ADAL" clId="{38672C36-A09E-416D-B12E-696427ACE5D6}" dt="2019-06-22T12:16:44.831" v="1823"/>
          <ac:spMkLst>
            <pc:docMk/>
            <pc:sldMk cId="775050002" sldId="1349"/>
            <ac:spMk id="41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7:26.430" v="1849" actId="20577"/>
          <ac:spMkLst>
            <pc:docMk/>
            <pc:sldMk cId="775050002" sldId="1349"/>
            <ac:spMk id="45" creationId="{00000000-0000-0000-0000-000000000000}"/>
          </ac:spMkLst>
        </pc:spChg>
        <pc:grpChg chg="mod">
          <ac:chgData name="김효관" userId="5d412245-c878-4bfb-b3ad-7c3e81fe34ff" providerId="ADAL" clId="{38672C36-A09E-416D-B12E-696427ACE5D6}" dt="2019-06-22T11:47:51.891" v="153"/>
          <ac:grpSpMkLst>
            <pc:docMk/>
            <pc:sldMk cId="775050002" sldId="1349"/>
            <ac:grpSpMk id="2" creationId="{00000000-0000-0000-0000-000000000000}"/>
          </ac:grpSpMkLst>
        </pc:grpChg>
        <pc:picChg chg="del">
          <ac:chgData name="김효관" userId="5d412245-c878-4bfb-b3ad-7c3e81fe34ff" providerId="ADAL" clId="{38672C36-A09E-416D-B12E-696427ACE5D6}" dt="2019-06-22T11:41:27.207" v="83" actId="478"/>
          <ac:picMkLst>
            <pc:docMk/>
            <pc:sldMk cId="775050002" sldId="1349"/>
            <ac:picMk id="6" creationId="{4067ADAF-0965-433B-BFF4-287217CD2EEB}"/>
          </ac:picMkLst>
        </pc:picChg>
      </pc:sldChg>
      <pc:sldChg chg="del">
        <pc:chgData name="김효관" userId="5d412245-c878-4bfb-b3ad-7c3e81fe34ff" providerId="ADAL" clId="{38672C36-A09E-416D-B12E-696427ACE5D6}" dt="2019-06-22T12:01:11.377" v="790" actId="2696"/>
        <pc:sldMkLst>
          <pc:docMk/>
          <pc:sldMk cId="3573237257" sldId="1431"/>
        </pc:sldMkLst>
      </pc:sldChg>
      <pc:sldChg chg="del">
        <pc:chgData name="김효관" userId="5d412245-c878-4bfb-b3ad-7c3e81fe34ff" providerId="ADAL" clId="{38672C36-A09E-416D-B12E-696427ACE5D6}" dt="2019-06-22T12:01:11.110" v="786" actId="2696"/>
        <pc:sldMkLst>
          <pc:docMk/>
          <pc:sldMk cId="1979253558" sldId="1457"/>
        </pc:sldMkLst>
      </pc:sldChg>
      <pc:sldChg chg="del">
        <pc:chgData name="김효관" userId="5d412245-c878-4bfb-b3ad-7c3e81fe34ff" providerId="ADAL" clId="{38672C36-A09E-416D-B12E-696427ACE5D6}" dt="2019-06-22T12:01:11.164" v="787" actId="2696"/>
        <pc:sldMkLst>
          <pc:docMk/>
          <pc:sldMk cId="3681278843" sldId="1458"/>
        </pc:sldMkLst>
      </pc:sldChg>
      <pc:sldChg chg="del">
        <pc:chgData name="김효관" userId="5d412245-c878-4bfb-b3ad-7c3e81fe34ff" providerId="ADAL" clId="{38672C36-A09E-416D-B12E-696427ACE5D6}" dt="2019-06-22T12:01:11.257" v="788" actId="2696"/>
        <pc:sldMkLst>
          <pc:docMk/>
          <pc:sldMk cId="3788184574" sldId="1459"/>
        </pc:sldMkLst>
      </pc:sldChg>
      <pc:sldChg chg="del">
        <pc:chgData name="김효관" userId="5d412245-c878-4bfb-b3ad-7c3e81fe34ff" providerId="ADAL" clId="{38672C36-A09E-416D-B12E-696427ACE5D6}" dt="2019-06-22T12:01:11.284" v="789" actId="2696"/>
        <pc:sldMkLst>
          <pc:docMk/>
          <pc:sldMk cId="4207820758" sldId="1460"/>
        </pc:sldMkLst>
      </pc:sldChg>
      <pc:sldChg chg="del">
        <pc:chgData name="김효관" userId="5d412245-c878-4bfb-b3ad-7c3e81fe34ff" providerId="ADAL" clId="{38672C36-A09E-416D-B12E-696427ACE5D6}" dt="2019-06-22T12:01:11.422" v="791" actId="2696"/>
        <pc:sldMkLst>
          <pc:docMk/>
          <pc:sldMk cId="3996358972" sldId="1461"/>
        </pc:sldMkLst>
      </pc:sldChg>
      <pc:sldChg chg="del">
        <pc:chgData name="김효관" userId="5d412245-c878-4bfb-b3ad-7c3e81fe34ff" providerId="ADAL" clId="{38672C36-A09E-416D-B12E-696427ACE5D6}" dt="2019-06-22T12:01:11.521" v="792" actId="2696"/>
        <pc:sldMkLst>
          <pc:docMk/>
          <pc:sldMk cId="3138025216" sldId="1462"/>
        </pc:sldMkLst>
      </pc:sldChg>
      <pc:sldChg chg="del">
        <pc:chgData name="김효관" userId="5d412245-c878-4bfb-b3ad-7c3e81fe34ff" providerId="ADAL" clId="{38672C36-A09E-416D-B12E-696427ACE5D6}" dt="2019-06-22T12:01:11.623" v="795" actId="2696"/>
        <pc:sldMkLst>
          <pc:docMk/>
          <pc:sldMk cId="3664248483" sldId="1463"/>
        </pc:sldMkLst>
      </pc:sldChg>
      <pc:sldChg chg="del">
        <pc:chgData name="김효관" userId="5d412245-c878-4bfb-b3ad-7c3e81fe34ff" providerId="ADAL" clId="{38672C36-A09E-416D-B12E-696427ACE5D6}" dt="2019-06-22T12:01:11.706" v="796" actId="2696"/>
        <pc:sldMkLst>
          <pc:docMk/>
          <pc:sldMk cId="1259037651" sldId="1466"/>
        </pc:sldMkLst>
      </pc:sldChg>
      <pc:sldChg chg="del">
        <pc:chgData name="김효관" userId="5d412245-c878-4bfb-b3ad-7c3e81fe34ff" providerId="ADAL" clId="{38672C36-A09E-416D-B12E-696427ACE5D6}" dt="2019-06-22T12:01:11.792" v="798" actId="2696"/>
        <pc:sldMkLst>
          <pc:docMk/>
          <pc:sldMk cId="2436230016" sldId="1468"/>
        </pc:sldMkLst>
      </pc:sldChg>
      <pc:sldChg chg="del">
        <pc:chgData name="김효관" userId="5d412245-c878-4bfb-b3ad-7c3e81fe34ff" providerId="ADAL" clId="{38672C36-A09E-416D-B12E-696427ACE5D6}" dt="2019-06-22T12:01:11.822" v="799" actId="2696"/>
        <pc:sldMkLst>
          <pc:docMk/>
          <pc:sldMk cId="907037222" sldId="1472"/>
        </pc:sldMkLst>
      </pc:sldChg>
      <pc:sldChg chg="del">
        <pc:chgData name="김효관" userId="5d412245-c878-4bfb-b3ad-7c3e81fe34ff" providerId="ADAL" clId="{38672C36-A09E-416D-B12E-696427ACE5D6}" dt="2019-06-22T12:01:12.560" v="805" actId="2696"/>
        <pc:sldMkLst>
          <pc:docMk/>
          <pc:sldMk cId="2101349494" sldId="1473"/>
        </pc:sldMkLst>
      </pc:sldChg>
      <pc:sldChg chg="del">
        <pc:chgData name="김효관" userId="5d412245-c878-4bfb-b3ad-7c3e81fe34ff" providerId="ADAL" clId="{38672C36-A09E-416D-B12E-696427ACE5D6}" dt="2019-06-22T12:01:12.641" v="806" actId="2696"/>
        <pc:sldMkLst>
          <pc:docMk/>
          <pc:sldMk cId="1988009951" sldId="1481"/>
        </pc:sldMkLst>
      </pc:sldChg>
      <pc:sldChg chg="del">
        <pc:chgData name="김효관" userId="5d412245-c878-4bfb-b3ad-7c3e81fe34ff" providerId="ADAL" clId="{38672C36-A09E-416D-B12E-696427ACE5D6}" dt="2019-06-22T12:01:12.681" v="807" actId="2696"/>
        <pc:sldMkLst>
          <pc:docMk/>
          <pc:sldMk cId="1677884456" sldId="1482"/>
        </pc:sldMkLst>
      </pc:sldChg>
      <pc:sldChg chg="del">
        <pc:chgData name="김효관" userId="5d412245-c878-4bfb-b3ad-7c3e81fe34ff" providerId="ADAL" clId="{38672C36-A09E-416D-B12E-696427ACE5D6}" dt="2019-06-22T12:01:12.737" v="808" actId="2696"/>
        <pc:sldMkLst>
          <pc:docMk/>
          <pc:sldMk cId="3884637621" sldId="1486"/>
        </pc:sldMkLst>
      </pc:sldChg>
      <pc:sldChg chg="del">
        <pc:chgData name="김효관" userId="5d412245-c878-4bfb-b3ad-7c3e81fe34ff" providerId="ADAL" clId="{38672C36-A09E-416D-B12E-696427ACE5D6}" dt="2019-06-22T12:01:12.772" v="809" actId="2696"/>
        <pc:sldMkLst>
          <pc:docMk/>
          <pc:sldMk cId="3140909017" sldId="1487"/>
        </pc:sldMkLst>
      </pc:sldChg>
      <pc:sldChg chg="del">
        <pc:chgData name="김효관" userId="5d412245-c878-4bfb-b3ad-7c3e81fe34ff" providerId="ADAL" clId="{38672C36-A09E-416D-B12E-696427ACE5D6}" dt="2019-06-22T12:01:12.910" v="811" actId="2696"/>
        <pc:sldMkLst>
          <pc:docMk/>
          <pc:sldMk cId="2471475189" sldId="1488"/>
        </pc:sldMkLst>
      </pc:sldChg>
      <pc:sldChg chg="del">
        <pc:chgData name="김효관" userId="5d412245-c878-4bfb-b3ad-7c3e81fe34ff" providerId="ADAL" clId="{38672C36-A09E-416D-B12E-696427ACE5D6}" dt="2019-06-22T12:01:12.814" v="810" actId="2696"/>
        <pc:sldMkLst>
          <pc:docMk/>
          <pc:sldMk cId="3702397256" sldId="1491"/>
        </pc:sldMkLst>
      </pc:sldChg>
      <pc:sldChg chg="del">
        <pc:chgData name="김효관" userId="5d412245-c878-4bfb-b3ad-7c3e81fe34ff" providerId="ADAL" clId="{38672C36-A09E-416D-B12E-696427ACE5D6}" dt="2019-06-22T12:01:12.937" v="812" actId="2696"/>
        <pc:sldMkLst>
          <pc:docMk/>
          <pc:sldMk cId="2918307279" sldId="1493"/>
        </pc:sldMkLst>
      </pc:sldChg>
      <pc:sldChg chg="del">
        <pc:chgData name="김효관" userId="5d412245-c878-4bfb-b3ad-7c3e81fe34ff" providerId="ADAL" clId="{38672C36-A09E-416D-B12E-696427ACE5D6}" dt="2019-06-22T12:01:13.061" v="813" actId="2696"/>
        <pc:sldMkLst>
          <pc:docMk/>
          <pc:sldMk cId="3567917331" sldId="1494"/>
        </pc:sldMkLst>
      </pc:sldChg>
      <pc:sldChg chg="del">
        <pc:chgData name="김효관" userId="5d412245-c878-4bfb-b3ad-7c3e81fe34ff" providerId="ADAL" clId="{38672C36-A09E-416D-B12E-696427ACE5D6}" dt="2019-06-22T12:01:13.115" v="814" actId="2696"/>
        <pc:sldMkLst>
          <pc:docMk/>
          <pc:sldMk cId="1894323604" sldId="1495"/>
        </pc:sldMkLst>
      </pc:sldChg>
      <pc:sldChg chg="del">
        <pc:chgData name="김효관" userId="5d412245-c878-4bfb-b3ad-7c3e81fe34ff" providerId="ADAL" clId="{38672C36-A09E-416D-B12E-696427ACE5D6}" dt="2019-06-22T12:01:11.760" v="797" actId="2696"/>
        <pc:sldMkLst>
          <pc:docMk/>
          <pc:sldMk cId="492545332" sldId="1496"/>
        </pc:sldMkLst>
      </pc:sldChg>
      <pc:sldChg chg="del">
        <pc:chgData name="김효관" userId="5d412245-c878-4bfb-b3ad-7c3e81fe34ff" providerId="ADAL" clId="{38672C36-A09E-416D-B12E-696427ACE5D6}" dt="2019-06-22T12:01:12.069" v="803" actId="2696"/>
        <pc:sldMkLst>
          <pc:docMk/>
          <pc:sldMk cId="2790019776" sldId="1497"/>
        </pc:sldMkLst>
      </pc:sldChg>
      <pc:sldChg chg="del">
        <pc:chgData name="김효관" userId="5d412245-c878-4bfb-b3ad-7c3e81fe34ff" providerId="ADAL" clId="{38672C36-A09E-416D-B12E-696427ACE5D6}" dt="2019-06-22T12:01:12.126" v="804" actId="2696"/>
        <pc:sldMkLst>
          <pc:docMk/>
          <pc:sldMk cId="3065312790" sldId="1498"/>
        </pc:sldMkLst>
      </pc:sldChg>
      <pc:sldChg chg="del">
        <pc:chgData name="김효관" userId="5d412245-c878-4bfb-b3ad-7c3e81fe34ff" providerId="ADAL" clId="{38672C36-A09E-416D-B12E-696427ACE5D6}" dt="2019-06-22T12:01:11.872" v="800" actId="2696"/>
        <pc:sldMkLst>
          <pc:docMk/>
          <pc:sldMk cId="3929341712" sldId="1506"/>
        </pc:sldMkLst>
      </pc:sldChg>
      <pc:sldChg chg="del">
        <pc:chgData name="김효관" userId="5d412245-c878-4bfb-b3ad-7c3e81fe34ff" providerId="ADAL" clId="{38672C36-A09E-416D-B12E-696427ACE5D6}" dt="2019-06-22T12:01:11.935" v="801" actId="2696"/>
        <pc:sldMkLst>
          <pc:docMk/>
          <pc:sldMk cId="2112721657" sldId="1507"/>
        </pc:sldMkLst>
      </pc:sldChg>
      <pc:sldChg chg="del">
        <pc:chgData name="김효관" userId="5d412245-c878-4bfb-b3ad-7c3e81fe34ff" providerId="ADAL" clId="{38672C36-A09E-416D-B12E-696427ACE5D6}" dt="2019-06-22T12:01:12.035" v="802" actId="2696"/>
        <pc:sldMkLst>
          <pc:docMk/>
          <pc:sldMk cId="3521133476" sldId="1508"/>
        </pc:sldMkLst>
      </pc:sldChg>
      <pc:sldChg chg="del">
        <pc:chgData name="김효관" userId="5d412245-c878-4bfb-b3ad-7c3e81fe34ff" providerId="ADAL" clId="{38672C36-A09E-416D-B12E-696427ACE5D6}" dt="2019-06-22T11:41:08.850" v="80" actId="2696"/>
        <pc:sldMkLst>
          <pc:docMk/>
          <pc:sldMk cId="1722213817" sldId="1509"/>
        </pc:sldMkLst>
      </pc:sldChg>
      <pc:sldChg chg="addSp delSp modSp">
        <pc:chgData name="김효관" userId="5d412245-c878-4bfb-b3ad-7c3e81fe34ff" providerId="ADAL" clId="{38672C36-A09E-416D-B12E-696427ACE5D6}" dt="2019-06-22T11:51:21.174" v="363" actId="207"/>
        <pc:sldMkLst>
          <pc:docMk/>
          <pc:sldMk cId="1586199251" sldId="1510"/>
        </pc:sldMkLst>
        <pc:spChg chg="mod">
          <ac:chgData name="김효관" userId="5d412245-c878-4bfb-b3ad-7c3e81fe34ff" providerId="ADAL" clId="{38672C36-A09E-416D-B12E-696427ACE5D6}" dt="2019-06-22T11:51:21.174" v="363" actId="207"/>
          <ac:spMkLst>
            <pc:docMk/>
            <pc:sldMk cId="1586199251" sldId="1510"/>
            <ac:spMk id="9" creationId="{4BF280B2-9CBF-4AFB-8254-954465A97234}"/>
          </ac:spMkLst>
        </pc:spChg>
        <pc:spChg chg="mod">
          <ac:chgData name="김효관" userId="5d412245-c878-4bfb-b3ad-7c3e81fe34ff" providerId="ADAL" clId="{38672C36-A09E-416D-B12E-696427ACE5D6}" dt="2019-06-22T11:49:27.965" v="179"/>
          <ac:spMkLst>
            <pc:docMk/>
            <pc:sldMk cId="1586199251" sldId="1510"/>
            <ac:spMk id="41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1:51:17.086" v="362"/>
          <ac:spMkLst>
            <pc:docMk/>
            <pc:sldMk cId="1586199251" sldId="1510"/>
            <ac:spMk id="45" creationId="{00000000-0000-0000-0000-000000000000}"/>
          </ac:spMkLst>
        </pc:spChg>
        <pc:graphicFrameChg chg="add del">
          <ac:chgData name="김효관" userId="5d412245-c878-4bfb-b3ad-7c3e81fe34ff" providerId="ADAL" clId="{38672C36-A09E-416D-B12E-696427ACE5D6}" dt="2019-06-22T11:50:10.283" v="183"/>
          <ac:graphicFrameMkLst>
            <pc:docMk/>
            <pc:sldMk cId="1586199251" sldId="1510"/>
            <ac:graphicFrameMk id="3" creationId="{9BE9B18D-8D8D-408A-B8B9-C0E8607DA77D}"/>
          </ac:graphicFrameMkLst>
        </pc:graphicFrameChg>
        <pc:picChg chg="del">
          <ac:chgData name="김효관" userId="5d412245-c878-4bfb-b3ad-7c3e81fe34ff" providerId="ADAL" clId="{38672C36-A09E-416D-B12E-696427ACE5D6}" dt="2019-06-22T11:50:13.899" v="186" actId="478"/>
          <ac:picMkLst>
            <pc:docMk/>
            <pc:sldMk cId="1586199251" sldId="1510"/>
            <ac:picMk id="4" creationId="{AABF593A-CB6C-4D1B-B71A-821CCB1535D5}"/>
          </ac:picMkLst>
        </pc:picChg>
      </pc:sldChg>
      <pc:sldChg chg="addSp del">
        <pc:chgData name="김효관" userId="5d412245-c878-4bfb-b3ad-7c3e81fe34ff" providerId="ADAL" clId="{38672C36-A09E-416D-B12E-696427ACE5D6}" dt="2019-06-22T12:01:11.046" v="785" actId="2696"/>
        <pc:sldMkLst>
          <pc:docMk/>
          <pc:sldMk cId="3372754812" sldId="1511"/>
        </pc:sldMkLst>
        <pc:picChg chg="add">
          <ac:chgData name="김효관" userId="5d412245-c878-4bfb-b3ad-7c3e81fe34ff" providerId="ADAL" clId="{38672C36-A09E-416D-B12E-696427ACE5D6}" dt="2019-06-22T11:57:35.192" v="686"/>
          <ac:picMkLst>
            <pc:docMk/>
            <pc:sldMk cId="3372754812" sldId="1511"/>
            <ac:picMk id="3" creationId="{FB4663A5-6F96-49EB-8B5B-CCAD5FE00F78}"/>
          </ac:picMkLst>
        </pc:picChg>
      </pc:sldChg>
      <pc:sldChg chg="addSp modSp">
        <pc:chgData name="김효관" userId="5d412245-c878-4bfb-b3ad-7c3e81fe34ff" providerId="ADAL" clId="{38672C36-A09E-416D-B12E-696427ACE5D6}" dt="2019-06-22T12:20:10.023" v="2041" actId="1076"/>
        <pc:sldMkLst>
          <pc:docMk/>
          <pc:sldMk cId="1545645587" sldId="1512"/>
        </pc:sldMkLst>
        <pc:spChg chg="add mod">
          <ac:chgData name="김효관" userId="5d412245-c878-4bfb-b3ad-7c3e81fe34ff" providerId="ADAL" clId="{38672C36-A09E-416D-B12E-696427ACE5D6}" dt="2019-06-22T12:20:10.023" v="2041" actId="1076"/>
          <ac:spMkLst>
            <pc:docMk/>
            <pc:sldMk cId="1545645587" sldId="1512"/>
            <ac:spMk id="4" creationId="{FC1B0491-81FF-42BE-B073-D793C164A9C3}"/>
          </ac:spMkLst>
        </pc:spChg>
        <pc:spChg chg="mod">
          <ac:chgData name="김효관" userId="5d412245-c878-4bfb-b3ad-7c3e81fe34ff" providerId="ADAL" clId="{38672C36-A09E-416D-B12E-696427ACE5D6}" dt="2019-06-22T12:17:50.892" v="1853"/>
          <ac:spMkLst>
            <pc:docMk/>
            <pc:sldMk cId="1545645587" sldId="1512"/>
            <ac:spMk id="41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6:53.943" v="1827" actId="20577"/>
          <ac:spMkLst>
            <pc:docMk/>
            <pc:sldMk cId="1545645587" sldId="1512"/>
            <ac:spMk id="45" creationId="{00000000-0000-0000-0000-000000000000}"/>
          </ac:spMkLst>
        </pc:spChg>
        <pc:picChg chg="mod">
          <ac:chgData name="김효관" userId="5d412245-c878-4bfb-b3ad-7c3e81fe34ff" providerId="ADAL" clId="{38672C36-A09E-416D-B12E-696427ACE5D6}" dt="2019-06-22T11:34:28.843" v="0" actId="1076"/>
          <ac:picMkLst>
            <pc:docMk/>
            <pc:sldMk cId="1545645587" sldId="1512"/>
            <ac:picMk id="3" creationId="{88211176-4A2A-457A-9E5C-3D36E1D9369C}"/>
          </ac:picMkLst>
        </pc:picChg>
      </pc:sldChg>
      <pc:sldChg chg="addSp delSp modSp add">
        <pc:chgData name="김효관" userId="5d412245-c878-4bfb-b3ad-7c3e81fe34ff" providerId="ADAL" clId="{38672C36-A09E-416D-B12E-696427ACE5D6}" dt="2019-06-22T12:16:58.874" v="1832" actId="20577"/>
        <pc:sldMkLst>
          <pc:docMk/>
          <pc:sldMk cId="2807437289" sldId="1513"/>
        </pc:sldMkLst>
        <pc:spChg chg="add mod">
          <ac:chgData name="김효관" userId="5d412245-c878-4bfb-b3ad-7c3e81fe34ff" providerId="ADAL" clId="{38672C36-A09E-416D-B12E-696427ACE5D6}" dt="2019-06-22T11:36:52.083" v="32" actId="14100"/>
          <ac:spMkLst>
            <pc:docMk/>
            <pc:sldMk cId="2807437289" sldId="1513"/>
            <ac:spMk id="4" creationId="{0E232F7F-1FD7-4141-9A65-4F365EB2FEC2}"/>
          </ac:spMkLst>
        </pc:spChg>
        <pc:spChg chg="mod">
          <ac:chgData name="김효관" userId="5d412245-c878-4bfb-b3ad-7c3e81fe34ff" providerId="ADAL" clId="{38672C36-A09E-416D-B12E-696427ACE5D6}" dt="2019-06-22T12:16:34.536" v="1816"/>
          <ac:spMkLst>
            <pc:docMk/>
            <pc:sldMk cId="2807437289" sldId="1513"/>
            <ac:spMk id="41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6:58.874" v="1832" actId="20577"/>
          <ac:spMkLst>
            <pc:docMk/>
            <pc:sldMk cId="2807437289" sldId="1513"/>
            <ac:spMk id="45" creationId="{00000000-0000-0000-0000-000000000000}"/>
          </ac:spMkLst>
        </pc:spChg>
        <pc:picChg chg="del">
          <ac:chgData name="김효관" userId="5d412245-c878-4bfb-b3ad-7c3e81fe34ff" providerId="ADAL" clId="{38672C36-A09E-416D-B12E-696427ACE5D6}" dt="2019-06-22T11:34:51.407" v="20" actId="478"/>
          <ac:picMkLst>
            <pc:docMk/>
            <pc:sldMk cId="2807437289" sldId="1513"/>
            <ac:picMk id="3" creationId="{88211176-4A2A-457A-9E5C-3D36E1D9369C}"/>
          </ac:picMkLst>
        </pc:picChg>
      </pc:sldChg>
      <pc:sldChg chg="add del">
        <pc:chgData name="김효관" userId="5d412245-c878-4bfb-b3ad-7c3e81fe34ff" providerId="ADAL" clId="{38672C36-A09E-416D-B12E-696427ACE5D6}" dt="2019-06-22T11:34:52.556" v="22"/>
        <pc:sldMkLst>
          <pc:docMk/>
          <pc:sldMk cId="2003389126" sldId="1514"/>
        </pc:sldMkLst>
      </pc:sldChg>
      <pc:sldChg chg="addSp modSp add del">
        <pc:chgData name="김효관" userId="5d412245-c878-4bfb-b3ad-7c3e81fe34ff" providerId="ADAL" clId="{38672C36-A09E-416D-B12E-696427ACE5D6}" dt="2019-06-22T12:16:06.676" v="1742" actId="2696"/>
        <pc:sldMkLst>
          <pc:docMk/>
          <pc:sldMk cId="2233608297" sldId="1514"/>
        </pc:sldMkLst>
        <pc:spChg chg="mod">
          <ac:chgData name="김효관" userId="5d412245-c878-4bfb-b3ad-7c3e81fe34ff" providerId="ADAL" clId="{38672C36-A09E-416D-B12E-696427ACE5D6}" dt="2019-06-22T11:37:17.805" v="35" actId="14100"/>
          <ac:spMkLst>
            <pc:docMk/>
            <pc:sldMk cId="2233608297" sldId="1514"/>
            <ac:spMk id="4" creationId="{0E232F7F-1FD7-4141-9A65-4F365EB2FEC2}"/>
          </ac:spMkLst>
        </pc:spChg>
        <pc:picChg chg="add mod">
          <ac:chgData name="김효관" userId="5d412245-c878-4bfb-b3ad-7c3e81fe34ff" providerId="ADAL" clId="{38672C36-A09E-416D-B12E-696427ACE5D6}" dt="2019-06-22T11:38:33.838" v="53" actId="1076"/>
          <ac:picMkLst>
            <pc:docMk/>
            <pc:sldMk cId="2233608297" sldId="1514"/>
            <ac:picMk id="3" creationId="{8E8C3486-542D-42D7-89E5-7984AA624037}"/>
          </ac:picMkLst>
        </pc:picChg>
      </pc:sldChg>
      <pc:sldChg chg="modSp add">
        <pc:chgData name="김효관" userId="5d412245-c878-4bfb-b3ad-7c3e81fe34ff" providerId="ADAL" clId="{38672C36-A09E-416D-B12E-696427ACE5D6}" dt="2019-06-22T12:17:01.757" v="1835" actId="20577"/>
        <pc:sldMkLst>
          <pc:docMk/>
          <pc:sldMk cId="2938154169" sldId="1515"/>
        </pc:sldMkLst>
        <pc:spChg chg="mod">
          <ac:chgData name="김효관" userId="5d412245-c878-4bfb-b3ad-7c3e81fe34ff" providerId="ADAL" clId="{38672C36-A09E-416D-B12E-696427ACE5D6}" dt="2019-06-22T12:16:37.034" v="1817"/>
          <ac:spMkLst>
            <pc:docMk/>
            <pc:sldMk cId="2938154169" sldId="1515"/>
            <ac:spMk id="41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7:01.757" v="1835" actId="20577"/>
          <ac:spMkLst>
            <pc:docMk/>
            <pc:sldMk cId="2938154169" sldId="1515"/>
            <ac:spMk id="45" creationId="{00000000-0000-0000-0000-000000000000}"/>
          </ac:spMkLst>
        </pc:spChg>
      </pc:sldChg>
      <pc:sldChg chg="delSp modSp add del">
        <pc:chgData name="김효관" userId="5d412245-c878-4bfb-b3ad-7c3e81fe34ff" providerId="ADAL" clId="{38672C36-A09E-416D-B12E-696427ACE5D6}" dt="2019-06-22T12:16:01.115" v="1741" actId="2696"/>
        <pc:sldMkLst>
          <pc:docMk/>
          <pc:sldMk cId="3538998343" sldId="1516"/>
        </pc:sldMkLst>
        <pc:spChg chg="mod">
          <ac:chgData name="김효관" userId="5d412245-c878-4bfb-b3ad-7c3e81fe34ff" providerId="ADAL" clId="{38672C36-A09E-416D-B12E-696427ACE5D6}" dt="2019-06-22T11:39:31.242" v="59" actId="20577"/>
          <ac:spMkLst>
            <pc:docMk/>
            <pc:sldMk cId="3538998343" sldId="1516"/>
            <ac:spMk id="4" creationId="{0E232F7F-1FD7-4141-9A65-4F365EB2FEC2}"/>
          </ac:spMkLst>
        </pc:spChg>
        <pc:picChg chg="del">
          <ac:chgData name="김효관" userId="5d412245-c878-4bfb-b3ad-7c3e81fe34ff" providerId="ADAL" clId="{38672C36-A09E-416D-B12E-696427ACE5D6}" dt="2019-06-22T11:39:27.906" v="58" actId="478"/>
          <ac:picMkLst>
            <pc:docMk/>
            <pc:sldMk cId="3538998343" sldId="1516"/>
            <ac:picMk id="3" creationId="{8E8C3486-542D-42D7-89E5-7984AA624037}"/>
          </ac:picMkLst>
        </pc:picChg>
      </pc:sldChg>
      <pc:sldChg chg="addSp delSp modSp add">
        <pc:chgData name="김효관" userId="5d412245-c878-4bfb-b3ad-7c3e81fe34ff" providerId="ADAL" clId="{38672C36-A09E-416D-B12E-696427ACE5D6}" dt="2019-06-22T12:27:53.862" v="2299" actId="14100"/>
        <pc:sldMkLst>
          <pc:docMk/>
          <pc:sldMk cId="3457071165" sldId="1517"/>
        </pc:sldMkLst>
        <pc:spChg chg="mod">
          <ac:chgData name="김효관" userId="5d412245-c878-4bfb-b3ad-7c3e81fe34ff" providerId="ADAL" clId="{38672C36-A09E-416D-B12E-696427ACE5D6}" dt="2019-06-22T12:24:37.346" v="2071" actId="120"/>
          <ac:spMkLst>
            <pc:docMk/>
            <pc:sldMk cId="3457071165" sldId="1517"/>
            <ac:spMk id="4" creationId="{0E232F7F-1FD7-4141-9A65-4F365EB2FEC2}"/>
          </ac:spMkLst>
        </pc:spChg>
        <pc:spChg chg="add mod">
          <ac:chgData name="김효관" userId="5d412245-c878-4bfb-b3ad-7c3e81fe34ff" providerId="ADAL" clId="{38672C36-A09E-416D-B12E-696427ACE5D6}" dt="2019-06-22T12:27:53.862" v="2299" actId="14100"/>
          <ac:spMkLst>
            <pc:docMk/>
            <pc:sldMk cId="3457071165" sldId="1517"/>
            <ac:spMk id="5" creationId="{7D2D2264-F169-461C-999C-B9293EACBB68}"/>
          </ac:spMkLst>
        </pc:spChg>
        <pc:spChg chg="mod">
          <ac:chgData name="김효관" userId="5d412245-c878-4bfb-b3ad-7c3e81fe34ff" providerId="ADAL" clId="{38672C36-A09E-416D-B12E-696427ACE5D6}" dt="2019-06-22T12:16:38.498" v="1818"/>
          <ac:spMkLst>
            <pc:docMk/>
            <pc:sldMk cId="3457071165" sldId="1517"/>
            <ac:spMk id="41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7:04.973" v="1838" actId="20577"/>
          <ac:spMkLst>
            <pc:docMk/>
            <pc:sldMk cId="3457071165" sldId="1517"/>
            <ac:spMk id="45" creationId="{00000000-0000-0000-0000-000000000000}"/>
          </ac:spMkLst>
        </pc:spChg>
        <pc:picChg chg="add del mod">
          <ac:chgData name="김효관" userId="5d412245-c878-4bfb-b3ad-7c3e81fe34ff" providerId="ADAL" clId="{38672C36-A09E-416D-B12E-696427ACE5D6}" dt="2019-06-22T12:24:07.530" v="2063" actId="478"/>
          <ac:picMkLst>
            <pc:docMk/>
            <pc:sldMk cId="3457071165" sldId="1517"/>
            <ac:picMk id="3" creationId="{F548746D-F516-4E03-B0D7-5C64807EEAF2}"/>
          </ac:picMkLst>
        </pc:picChg>
        <pc:picChg chg="add mod modCrop">
          <ac:chgData name="김효관" userId="5d412245-c878-4bfb-b3ad-7c3e81fe34ff" providerId="ADAL" clId="{38672C36-A09E-416D-B12E-696427ACE5D6}" dt="2019-06-22T12:24:26.297" v="2069" actId="1076"/>
          <ac:picMkLst>
            <pc:docMk/>
            <pc:sldMk cId="3457071165" sldId="1517"/>
            <ac:picMk id="8" creationId="{E0973984-01B7-4B6C-A53D-FD0134C71702}"/>
          </ac:picMkLst>
        </pc:picChg>
      </pc:sldChg>
      <pc:sldChg chg="add del">
        <pc:chgData name="김효관" userId="5d412245-c878-4bfb-b3ad-7c3e81fe34ff" providerId="ADAL" clId="{38672C36-A09E-416D-B12E-696427ACE5D6}" dt="2019-06-22T11:40:57.265" v="78" actId="2696"/>
        <pc:sldMkLst>
          <pc:docMk/>
          <pc:sldMk cId="1624028026" sldId="1518"/>
        </pc:sldMkLst>
      </pc:sldChg>
      <pc:sldChg chg="add del">
        <pc:chgData name="김효관" userId="5d412245-c878-4bfb-b3ad-7c3e81fe34ff" providerId="ADAL" clId="{38672C36-A09E-416D-B12E-696427ACE5D6}" dt="2019-06-22T11:41:01.937" v="79" actId="2696"/>
        <pc:sldMkLst>
          <pc:docMk/>
          <pc:sldMk cId="3495716442" sldId="1519"/>
        </pc:sldMkLst>
      </pc:sldChg>
      <pc:sldChg chg="delSp modSp add">
        <pc:chgData name="김효관" userId="5d412245-c878-4bfb-b3ad-7c3e81fe34ff" providerId="ADAL" clId="{38672C36-A09E-416D-B12E-696427ACE5D6}" dt="2019-06-22T12:32:23.011" v="2493" actId="207"/>
        <pc:sldMkLst>
          <pc:docMk/>
          <pc:sldMk cId="1199936678" sldId="1520"/>
        </pc:sldMkLst>
        <pc:spChg chg="mod">
          <ac:chgData name="김효관" userId="5d412245-c878-4bfb-b3ad-7c3e81fe34ff" providerId="ADAL" clId="{38672C36-A09E-416D-B12E-696427ACE5D6}" dt="2019-06-22T12:32:23.011" v="2493" actId="207"/>
          <ac:spMkLst>
            <pc:docMk/>
            <pc:sldMk cId="1199936678" sldId="1520"/>
            <ac:spMk id="5" creationId="{6EF1B768-4147-45B1-A82F-D5238EFE99D1}"/>
          </ac:spMkLst>
        </pc:spChg>
        <pc:spChg chg="del">
          <ac:chgData name="김효관" userId="5d412245-c878-4bfb-b3ad-7c3e81fe34ff" providerId="ADAL" clId="{38672C36-A09E-416D-B12E-696427ACE5D6}" dt="2019-06-22T11:40:45.813" v="77" actId="478"/>
          <ac:spMkLst>
            <pc:docMk/>
            <pc:sldMk cId="1199936678" sldId="1520"/>
            <ac:spMk id="6" creationId="{7895ED1C-336E-4B82-936A-AE1F6FD2F498}"/>
          </ac:spMkLst>
        </pc:spChg>
        <pc:spChg chg="mod">
          <ac:chgData name="김효관" userId="5d412245-c878-4bfb-b3ad-7c3e81fe34ff" providerId="ADAL" clId="{38672C36-A09E-416D-B12E-696427ACE5D6}" dt="2019-06-22T12:16:42.409" v="1821"/>
          <ac:spMkLst>
            <pc:docMk/>
            <pc:sldMk cId="1199936678" sldId="1520"/>
            <ac:spMk id="41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7:22.073" v="1845"/>
          <ac:spMkLst>
            <pc:docMk/>
            <pc:sldMk cId="1199936678" sldId="1520"/>
            <ac:spMk id="45" creationId="{00000000-0000-0000-0000-000000000000}"/>
          </ac:spMkLst>
        </pc:spChg>
        <pc:grpChg chg="mod">
          <ac:chgData name="김효관" userId="5d412245-c878-4bfb-b3ad-7c3e81fe34ff" providerId="ADAL" clId="{38672C36-A09E-416D-B12E-696427ACE5D6}" dt="2019-06-22T12:17:22.073" v="1845"/>
          <ac:grpSpMkLst>
            <pc:docMk/>
            <pc:sldMk cId="1199936678" sldId="1520"/>
            <ac:grpSpMk id="2" creationId="{00000000-0000-0000-0000-000000000000}"/>
          </ac:grpSpMkLst>
        </pc:grpChg>
      </pc:sldChg>
      <pc:sldChg chg="delSp modSp add">
        <pc:chgData name="김효관" userId="5d412245-c878-4bfb-b3ad-7c3e81fe34ff" providerId="ADAL" clId="{38672C36-A09E-416D-B12E-696427ACE5D6}" dt="2019-06-22T12:32:33.971" v="2496" actId="207"/>
        <pc:sldMkLst>
          <pc:docMk/>
          <pc:sldMk cId="1215840478" sldId="1521"/>
        </pc:sldMkLst>
        <pc:spChg chg="mod">
          <ac:chgData name="김효관" userId="5d412245-c878-4bfb-b3ad-7c3e81fe34ff" providerId="ADAL" clId="{38672C36-A09E-416D-B12E-696427ACE5D6}" dt="2019-06-22T12:32:33.971" v="2496" actId="207"/>
          <ac:spMkLst>
            <pc:docMk/>
            <pc:sldMk cId="1215840478" sldId="1521"/>
            <ac:spMk id="5" creationId="{6EF1B768-4147-45B1-A82F-D5238EFE99D1}"/>
          </ac:spMkLst>
        </pc:spChg>
        <pc:spChg chg="del">
          <ac:chgData name="김효관" userId="5d412245-c878-4bfb-b3ad-7c3e81fe34ff" providerId="ADAL" clId="{38672C36-A09E-416D-B12E-696427ACE5D6}" dt="2019-06-22T11:40:38.200" v="75" actId="478"/>
          <ac:spMkLst>
            <pc:docMk/>
            <pc:sldMk cId="1215840478" sldId="1521"/>
            <ac:spMk id="6" creationId="{7895ED1C-336E-4B82-936A-AE1F6FD2F498}"/>
          </ac:spMkLst>
        </pc:spChg>
        <pc:spChg chg="mod">
          <ac:chgData name="김효관" userId="5d412245-c878-4bfb-b3ad-7c3e81fe34ff" providerId="ADAL" clId="{38672C36-A09E-416D-B12E-696427ACE5D6}" dt="2019-06-22T12:16:43.508" v="1822"/>
          <ac:spMkLst>
            <pc:docMk/>
            <pc:sldMk cId="1215840478" sldId="1521"/>
            <ac:spMk id="41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7:23.710" v="1846"/>
          <ac:spMkLst>
            <pc:docMk/>
            <pc:sldMk cId="1215840478" sldId="1521"/>
            <ac:spMk id="45" creationId="{00000000-0000-0000-0000-000000000000}"/>
          </ac:spMkLst>
        </pc:spChg>
        <pc:grpChg chg="mod">
          <ac:chgData name="김효관" userId="5d412245-c878-4bfb-b3ad-7c3e81fe34ff" providerId="ADAL" clId="{38672C36-A09E-416D-B12E-696427ACE5D6}" dt="2019-06-22T12:17:23.710" v="1846"/>
          <ac:grpSpMkLst>
            <pc:docMk/>
            <pc:sldMk cId="1215840478" sldId="1521"/>
            <ac:grpSpMk id="2" creationId="{00000000-0000-0000-0000-000000000000}"/>
          </ac:grpSpMkLst>
        </pc:grpChg>
      </pc:sldChg>
      <pc:sldChg chg="addSp modSp add">
        <pc:chgData name="김효관" userId="5d412245-c878-4bfb-b3ad-7c3e81fe34ff" providerId="ADAL" clId="{38672C36-A09E-416D-B12E-696427ACE5D6}" dt="2019-06-22T12:33:24.297" v="2596"/>
        <pc:sldMkLst>
          <pc:docMk/>
          <pc:sldMk cId="3294949098" sldId="1522"/>
        </pc:sldMkLst>
        <pc:spChg chg="mod">
          <ac:chgData name="김효관" userId="5d412245-c878-4bfb-b3ad-7c3e81fe34ff" providerId="ADAL" clId="{38672C36-A09E-416D-B12E-696427ACE5D6}" dt="2019-06-22T12:33:24.297" v="2596"/>
          <ac:spMkLst>
            <pc:docMk/>
            <pc:sldMk cId="3294949098" sldId="1522"/>
            <ac:spMk id="9" creationId="{4BF280B2-9CBF-4AFB-8254-954465A97234}"/>
          </ac:spMkLst>
        </pc:spChg>
        <pc:spChg chg="mod">
          <ac:chgData name="김효관" userId="5d412245-c878-4bfb-b3ad-7c3e81fe34ff" providerId="ADAL" clId="{38672C36-A09E-416D-B12E-696427ACE5D6}" dt="2019-06-22T12:16:46.342" v="1824"/>
          <ac:spMkLst>
            <pc:docMk/>
            <pc:sldMk cId="3294949098" sldId="1522"/>
            <ac:spMk id="41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7:29.297" v="1852" actId="20577"/>
          <ac:spMkLst>
            <pc:docMk/>
            <pc:sldMk cId="3294949098" sldId="1522"/>
            <ac:spMk id="45" creationId="{00000000-0000-0000-0000-000000000000}"/>
          </ac:spMkLst>
        </pc:spChg>
        <pc:picChg chg="add mod">
          <ac:chgData name="김효관" userId="5d412245-c878-4bfb-b3ad-7c3e81fe34ff" providerId="ADAL" clId="{38672C36-A09E-416D-B12E-696427ACE5D6}" dt="2019-06-22T11:49:18.963" v="161" actId="1076"/>
          <ac:picMkLst>
            <pc:docMk/>
            <pc:sldMk cId="3294949098" sldId="1522"/>
            <ac:picMk id="3" creationId="{5066C78C-6DC1-41D0-9576-E2592EEFCFB4}"/>
          </ac:picMkLst>
        </pc:picChg>
      </pc:sldChg>
      <pc:sldChg chg="addSp delSp modSp add">
        <pc:chgData name="김효관" userId="5d412245-c878-4bfb-b3ad-7c3e81fe34ff" providerId="ADAL" clId="{38672C36-A09E-416D-B12E-696427ACE5D6}" dt="2019-06-22T11:53:04.220" v="456"/>
        <pc:sldMkLst>
          <pc:docMk/>
          <pc:sldMk cId="756718076" sldId="1523"/>
        </pc:sldMkLst>
        <pc:spChg chg="mod">
          <ac:chgData name="김효관" userId="5d412245-c878-4bfb-b3ad-7c3e81fe34ff" providerId="ADAL" clId="{38672C36-A09E-416D-B12E-696427ACE5D6}" dt="2019-06-22T11:52:19.410" v="381" actId="20577"/>
          <ac:spMkLst>
            <pc:docMk/>
            <pc:sldMk cId="756718076" sldId="1523"/>
            <ac:spMk id="9" creationId="{4BF280B2-9CBF-4AFB-8254-954465A97234}"/>
          </ac:spMkLst>
        </pc:spChg>
        <pc:spChg chg="mod">
          <ac:chgData name="김효관" userId="5d412245-c878-4bfb-b3ad-7c3e81fe34ff" providerId="ADAL" clId="{38672C36-A09E-416D-B12E-696427ACE5D6}" dt="2019-06-22T11:53:04.220" v="456"/>
          <ac:spMkLst>
            <pc:docMk/>
            <pc:sldMk cId="756718076" sldId="1523"/>
            <ac:spMk id="45" creationId="{00000000-0000-0000-0000-000000000000}"/>
          </ac:spMkLst>
        </pc:spChg>
        <pc:graphicFrameChg chg="add del">
          <ac:chgData name="김효관" userId="5d412245-c878-4bfb-b3ad-7c3e81fe34ff" providerId="ADAL" clId="{38672C36-A09E-416D-B12E-696427ACE5D6}" dt="2019-06-22T11:51:54.792" v="366"/>
          <ac:graphicFrameMkLst>
            <pc:docMk/>
            <pc:sldMk cId="756718076" sldId="1523"/>
            <ac:graphicFrameMk id="3" creationId="{B32A0B70-4000-4230-A584-04160398D95E}"/>
          </ac:graphicFrameMkLst>
        </pc:graphicFrameChg>
      </pc:sldChg>
      <pc:sldChg chg="modSp add">
        <pc:chgData name="김효관" userId="5d412245-c878-4bfb-b3ad-7c3e81fe34ff" providerId="ADAL" clId="{38672C36-A09E-416D-B12E-696427ACE5D6}" dt="2019-06-22T11:53:05.969" v="457"/>
        <pc:sldMkLst>
          <pc:docMk/>
          <pc:sldMk cId="506617515" sldId="1524"/>
        </pc:sldMkLst>
        <pc:spChg chg="mod">
          <ac:chgData name="김효관" userId="5d412245-c878-4bfb-b3ad-7c3e81fe34ff" providerId="ADAL" clId="{38672C36-A09E-416D-B12E-696427ACE5D6}" dt="2019-06-22T11:52:13.301" v="378" actId="1035"/>
          <ac:spMkLst>
            <pc:docMk/>
            <pc:sldMk cId="506617515" sldId="1524"/>
            <ac:spMk id="9" creationId="{4BF280B2-9CBF-4AFB-8254-954465A97234}"/>
          </ac:spMkLst>
        </pc:spChg>
        <pc:spChg chg="mod">
          <ac:chgData name="김효관" userId="5d412245-c878-4bfb-b3ad-7c3e81fe34ff" providerId="ADAL" clId="{38672C36-A09E-416D-B12E-696427ACE5D6}" dt="2019-06-22T11:53:05.969" v="457"/>
          <ac:spMkLst>
            <pc:docMk/>
            <pc:sldMk cId="506617515" sldId="1524"/>
            <ac:spMk id="45" creationId="{00000000-0000-0000-0000-000000000000}"/>
          </ac:spMkLst>
        </pc:spChg>
        <pc:grpChg chg="mod">
          <ac:chgData name="김효관" userId="5d412245-c878-4bfb-b3ad-7c3e81fe34ff" providerId="ADAL" clId="{38672C36-A09E-416D-B12E-696427ACE5D6}" dt="2019-06-22T11:53:05.969" v="457"/>
          <ac:grpSpMkLst>
            <pc:docMk/>
            <pc:sldMk cId="506617515" sldId="1524"/>
            <ac:grpSpMk id="2" creationId="{00000000-0000-0000-0000-000000000000}"/>
          </ac:grpSpMkLst>
        </pc:grpChg>
      </pc:sldChg>
      <pc:sldChg chg="addSp delSp modSp add">
        <pc:chgData name="김효관" userId="5d412245-c878-4bfb-b3ad-7c3e81fe34ff" providerId="ADAL" clId="{38672C36-A09E-416D-B12E-696427ACE5D6}" dt="2019-06-22T11:53:58.065" v="516" actId="1036"/>
        <pc:sldMkLst>
          <pc:docMk/>
          <pc:sldMk cId="2920176297" sldId="1525"/>
        </pc:sldMkLst>
        <pc:spChg chg="mod">
          <ac:chgData name="김효관" userId="5d412245-c878-4bfb-b3ad-7c3e81fe34ff" providerId="ADAL" clId="{38672C36-A09E-416D-B12E-696427ACE5D6}" dt="2019-06-22T11:53:58.065" v="516" actId="1036"/>
          <ac:spMkLst>
            <pc:docMk/>
            <pc:sldMk cId="2920176297" sldId="1525"/>
            <ac:spMk id="9" creationId="{4BF280B2-9CBF-4AFB-8254-954465A97234}"/>
          </ac:spMkLst>
        </pc:spChg>
        <pc:spChg chg="mod">
          <ac:chgData name="김효관" userId="5d412245-c878-4bfb-b3ad-7c3e81fe34ff" providerId="ADAL" clId="{38672C36-A09E-416D-B12E-696427ACE5D6}" dt="2019-06-22T11:53:39.269" v="509"/>
          <ac:spMkLst>
            <pc:docMk/>
            <pc:sldMk cId="2920176297" sldId="1525"/>
            <ac:spMk id="45" creationId="{00000000-0000-0000-0000-000000000000}"/>
          </ac:spMkLst>
        </pc:spChg>
        <pc:graphicFrameChg chg="add del">
          <ac:chgData name="김효관" userId="5d412245-c878-4bfb-b3ad-7c3e81fe34ff" providerId="ADAL" clId="{38672C36-A09E-416D-B12E-696427ACE5D6}" dt="2019-06-22T11:53:49.010" v="511"/>
          <ac:graphicFrameMkLst>
            <pc:docMk/>
            <pc:sldMk cId="2920176297" sldId="1525"/>
            <ac:graphicFrameMk id="3" creationId="{2D5CA143-B1A9-4612-95BA-F86253CB1195}"/>
          </ac:graphicFrameMkLst>
        </pc:graphicFrameChg>
      </pc:sldChg>
      <pc:sldChg chg="modSp add del">
        <pc:chgData name="김효관" userId="5d412245-c878-4bfb-b3ad-7c3e81fe34ff" providerId="ADAL" clId="{38672C36-A09E-416D-B12E-696427ACE5D6}" dt="2019-06-22T12:01:10.971" v="784" actId="2696"/>
        <pc:sldMkLst>
          <pc:docMk/>
          <pc:sldMk cId="452706190" sldId="1526"/>
        </pc:sldMkLst>
        <pc:spChg chg="mod">
          <ac:chgData name="김효관" userId="5d412245-c878-4bfb-b3ad-7c3e81fe34ff" providerId="ADAL" clId="{38672C36-A09E-416D-B12E-696427ACE5D6}" dt="2019-06-22T11:54:06.706" v="520" actId="20577"/>
          <ac:spMkLst>
            <pc:docMk/>
            <pc:sldMk cId="452706190" sldId="1526"/>
            <ac:spMk id="45" creationId="{00000000-0000-0000-0000-000000000000}"/>
          </ac:spMkLst>
        </pc:spChg>
      </pc:sldChg>
      <pc:sldChg chg="addSp delSp modSp add">
        <pc:chgData name="김효관" userId="5d412245-c878-4bfb-b3ad-7c3e81fe34ff" providerId="ADAL" clId="{38672C36-A09E-416D-B12E-696427ACE5D6}" dt="2019-06-22T12:33:31.894" v="2597" actId="207"/>
        <pc:sldMkLst>
          <pc:docMk/>
          <pc:sldMk cId="2895579941" sldId="1527"/>
        </pc:sldMkLst>
        <pc:spChg chg="mod">
          <ac:chgData name="김효관" userId="5d412245-c878-4bfb-b3ad-7c3e81fe34ff" providerId="ADAL" clId="{38672C36-A09E-416D-B12E-696427ACE5D6}" dt="2019-06-22T12:33:31.894" v="2597" actId="207"/>
          <ac:spMkLst>
            <pc:docMk/>
            <pc:sldMk cId="2895579941" sldId="1527"/>
            <ac:spMk id="9" creationId="{4BF280B2-9CBF-4AFB-8254-954465A97234}"/>
          </ac:spMkLst>
        </pc:spChg>
        <pc:spChg chg="mod">
          <ac:chgData name="김효관" userId="5d412245-c878-4bfb-b3ad-7c3e81fe34ff" providerId="ADAL" clId="{38672C36-A09E-416D-B12E-696427ACE5D6}" dt="2019-06-22T11:55:18.989" v="609" actId="20577"/>
          <ac:spMkLst>
            <pc:docMk/>
            <pc:sldMk cId="2895579941" sldId="1527"/>
            <ac:spMk id="45" creationId="{00000000-0000-0000-0000-000000000000}"/>
          </ac:spMkLst>
        </pc:spChg>
        <pc:graphicFrameChg chg="add del mod">
          <ac:chgData name="김효관" userId="5d412245-c878-4bfb-b3ad-7c3e81fe34ff" providerId="ADAL" clId="{38672C36-A09E-416D-B12E-696427ACE5D6}" dt="2019-06-22T11:54:35.201" v="527"/>
          <ac:graphicFrameMkLst>
            <pc:docMk/>
            <pc:sldMk cId="2895579941" sldId="1527"/>
            <ac:graphicFrameMk id="3" creationId="{D037E55B-F017-490D-AFA0-3661BBB92F1C}"/>
          </ac:graphicFrameMkLst>
        </pc:graphicFrameChg>
        <pc:picChg chg="add mod">
          <ac:chgData name="김효관" userId="5d412245-c878-4bfb-b3ad-7c3e81fe34ff" providerId="ADAL" clId="{38672C36-A09E-416D-B12E-696427ACE5D6}" dt="2019-06-22T11:55:04.703" v="581" actId="1076"/>
          <ac:picMkLst>
            <pc:docMk/>
            <pc:sldMk cId="2895579941" sldId="1527"/>
            <ac:picMk id="4" creationId="{9326D3FC-5F51-4072-8760-DCDF6B606E3D}"/>
          </ac:picMkLst>
        </pc:picChg>
      </pc:sldChg>
      <pc:sldChg chg="addSp modSp add">
        <pc:chgData name="김효관" userId="5d412245-c878-4bfb-b3ad-7c3e81fe34ff" providerId="ADAL" clId="{38672C36-A09E-416D-B12E-696427ACE5D6}" dt="2019-06-22T12:33:37.260" v="2598" actId="207"/>
        <pc:sldMkLst>
          <pc:docMk/>
          <pc:sldMk cId="3078951465" sldId="1528"/>
        </pc:sldMkLst>
        <pc:spChg chg="mod">
          <ac:chgData name="김효관" userId="5d412245-c878-4bfb-b3ad-7c3e81fe34ff" providerId="ADAL" clId="{38672C36-A09E-416D-B12E-696427ACE5D6}" dt="2019-06-22T12:33:37.260" v="2598" actId="207"/>
          <ac:spMkLst>
            <pc:docMk/>
            <pc:sldMk cId="3078951465" sldId="1528"/>
            <ac:spMk id="9" creationId="{4BF280B2-9CBF-4AFB-8254-954465A97234}"/>
          </ac:spMkLst>
        </pc:spChg>
        <pc:picChg chg="add mod">
          <ac:chgData name="김효관" userId="5d412245-c878-4bfb-b3ad-7c3e81fe34ff" providerId="ADAL" clId="{38672C36-A09E-416D-B12E-696427ACE5D6}" dt="2019-06-22T11:56:47.404" v="682" actId="14100"/>
          <ac:picMkLst>
            <pc:docMk/>
            <pc:sldMk cId="3078951465" sldId="1528"/>
            <ac:picMk id="3" creationId="{DA79BE49-30BF-4970-B76D-8372EFE587EC}"/>
          </ac:picMkLst>
        </pc:picChg>
        <pc:picChg chg="add mod">
          <ac:chgData name="김효관" userId="5d412245-c878-4bfb-b3ad-7c3e81fe34ff" providerId="ADAL" clId="{38672C36-A09E-416D-B12E-696427ACE5D6}" dt="2019-06-22T11:56:51.405" v="685" actId="1076"/>
          <ac:picMkLst>
            <pc:docMk/>
            <pc:sldMk cId="3078951465" sldId="1528"/>
            <ac:picMk id="4" creationId="{B1154D6F-431C-4C33-9D9A-E41104F500A7}"/>
          </ac:picMkLst>
        </pc:picChg>
      </pc:sldChg>
      <pc:sldChg chg="addSp delSp modSp add">
        <pc:chgData name="김효관" userId="5d412245-c878-4bfb-b3ad-7c3e81fe34ff" providerId="ADAL" clId="{38672C36-A09E-416D-B12E-696427ACE5D6}" dt="2019-06-22T11:57:52.013" v="706" actId="1076"/>
        <pc:sldMkLst>
          <pc:docMk/>
          <pc:sldMk cId="3156694173" sldId="1529"/>
        </pc:sldMkLst>
        <pc:spChg chg="del">
          <ac:chgData name="김효관" userId="5d412245-c878-4bfb-b3ad-7c3e81fe34ff" providerId="ADAL" clId="{38672C36-A09E-416D-B12E-696427ACE5D6}" dt="2019-06-22T11:57:45.874" v="703" actId="478"/>
          <ac:spMkLst>
            <pc:docMk/>
            <pc:sldMk cId="3156694173" sldId="1529"/>
            <ac:spMk id="9" creationId="{4BF280B2-9CBF-4AFB-8254-954465A97234}"/>
          </ac:spMkLst>
        </pc:spChg>
        <pc:spChg chg="mod">
          <ac:chgData name="김효관" userId="5d412245-c878-4bfb-b3ad-7c3e81fe34ff" providerId="ADAL" clId="{38672C36-A09E-416D-B12E-696427ACE5D6}" dt="2019-06-22T11:57:44.131" v="702"/>
          <ac:spMkLst>
            <pc:docMk/>
            <pc:sldMk cId="3156694173" sldId="1529"/>
            <ac:spMk id="45" creationId="{00000000-0000-0000-0000-000000000000}"/>
          </ac:spMkLst>
        </pc:spChg>
        <pc:picChg chg="del">
          <ac:chgData name="김효관" userId="5d412245-c878-4bfb-b3ad-7c3e81fe34ff" providerId="ADAL" clId="{38672C36-A09E-416D-B12E-696427ACE5D6}" dt="2019-06-22T11:57:45.874" v="703" actId="478"/>
          <ac:picMkLst>
            <pc:docMk/>
            <pc:sldMk cId="3156694173" sldId="1529"/>
            <ac:picMk id="3" creationId="{DA79BE49-30BF-4970-B76D-8372EFE587EC}"/>
          </ac:picMkLst>
        </pc:picChg>
        <pc:picChg chg="del">
          <ac:chgData name="김효관" userId="5d412245-c878-4bfb-b3ad-7c3e81fe34ff" providerId="ADAL" clId="{38672C36-A09E-416D-B12E-696427ACE5D6}" dt="2019-06-22T11:57:45.874" v="703" actId="478"/>
          <ac:picMkLst>
            <pc:docMk/>
            <pc:sldMk cId="3156694173" sldId="1529"/>
            <ac:picMk id="4" creationId="{B1154D6F-431C-4C33-9D9A-E41104F500A7}"/>
          </ac:picMkLst>
        </pc:picChg>
        <pc:picChg chg="add mod">
          <ac:chgData name="김효관" userId="5d412245-c878-4bfb-b3ad-7c3e81fe34ff" providerId="ADAL" clId="{38672C36-A09E-416D-B12E-696427ACE5D6}" dt="2019-06-22T11:57:52.013" v="706" actId="1076"/>
          <ac:picMkLst>
            <pc:docMk/>
            <pc:sldMk cId="3156694173" sldId="1529"/>
            <ac:picMk id="10" creationId="{F77A579E-6E2A-4008-A963-52C5A35C5D5A}"/>
          </ac:picMkLst>
        </pc:picChg>
      </pc:sldChg>
      <pc:sldChg chg="addSp delSp modSp add">
        <pc:chgData name="김효관" userId="5d412245-c878-4bfb-b3ad-7c3e81fe34ff" providerId="ADAL" clId="{38672C36-A09E-416D-B12E-696427ACE5D6}" dt="2019-06-22T12:18:59.717" v="1963" actId="20577"/>
        <pc:sldMkLst>
          <pc:docMk/>
          <pc:sldMk cId="2966837355" sldId="1530"/>
        </pc:sldMkLst>
        <pc:spChg chg="mod">
          <ac:chgData name="김효관" userId="5d412245-c878-4bfb-b3ad-7c3e81fe34ff" providerId="ADAL" clId="{38672C36-A09E-416D-B12E-696427ACE5D6}" dt="2019-06-22T12:18:59.717" v="1963" actId="20577"/>
          <ac:spMkLst>
            <pc:docMk/>
            <pc:sldMk cId="2966837355" sldId="1530"/>
            <ac:spMk id="41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8:40.213" v="1932" actId="20577"/>
          <ac:spMkLst>
            <pc:docMk/>
            <pc:sldMk cId="2966837355" sldId="1530"/>
            <ac:spMk id="45" creationId="{00000000-0000-0000-0000-000000000000}"/>
          </ac:spMkLst>
        </pc:spChg>
        <pc:picChg chg="add mod">
          <ac:chgData name="김효관" userId="5d412245-c878-4bfb-b3ad-7c3e81fe34ff" providerId="ADAL" clId="{38672C36-A09E-416D-B12E-696427ACE5D6}" dt="2019-06-22T12:00:58.262" v="783" actId="1076"/>
          <ac:picMkLst>
            <pc:docMk/>
            <pc:sldMk cId="2966837355" sldId="1530"/>
            <ac:picMk id="3" creationId="{E6098ED7-86A2-4817-B1F1-49FC113E19D0}"/>
          </ac:picMkLst>
        </pc:picChg>
        <pc:picChg chg="add del mod">
          <ac:chgData name="김효관" userId="5d412245-c878-4bfb-b3ad-7c3e81fe34ff" providerId="ADAL" clId="{38672C36-A09E-416D-B12E-696427ACE5D6}" dt="2019-06-22T12:00:54.914" v="781" actId="478"/>
          <ac:picMkLst>
            <pc:docMk/>
            <pc:sldMk cId="2966837355" sldId="1530"/>
            <ac:picMk id="4" creationId="{603722D7-7BB9-4BCB-98AB-4829A35A87B8}"/>
          </ac:picMkLst>
        </pc:picChg>
        <pc:picChg chg="del">
          <ac:chgData name="김효관" userId="5d412245-c878-4bfb-b3ad-7c3e81fe34ff" providerId="ADAL" clId="{38672C36-A09E-416D-B12E-696427ACE5D6}" dt="2019-06-22T11:58:07.831" v="770" actId="478"/>
          <ac:picMkLst>
            <pc:docMk/>
            <pc:sldMk cId="2966837355" sldId="1530"/>
            <ac:picMk id="10" creationId="{F77A579E-6E2A-4008-A963-52C5A35C5D5A}"/>
          </ac:picMkLst>
        </pc:picChg>
      </pc:sldChg>
      <pc:sldChg chg="addSp delSp modSp add">
        <pc:chgData name="김효관" userId="5d412245-c878-4bfb-b3ad-7c3e81fe34ff" providerId="ADAL" clId="{38672C36-A09E-416D-B12E-696427ACE5D6}" dt="2019-06-22T12:17:15.469" v="1843" actId="2711"/>
        <pc:sldMkLst>
          <pc:docMk/>
          <pc:sldMk cId="2410667280" sldId="1531"/>
        </pc:sldMkLst>
        <pc:spChg chg="add mod">
          <ac:chgData name="김효관" userId="5d412245-c878-4bfb-b3ad-7c3e81fe34ff" providerId="ADAL" clId="{38672C36-A09E-416D-B12E-696427ACE5D6}" dt="2019-06-22T12:04:46.184" v="1331" actId="164"/>
          <ac:spMkLst>
            <pc:docMk/>
            <pc:sldMk cId="2410667280" sldId="1531"/>
            <ac:spMk id="3" creationId="{92D5D858-C7D8-4968-B3EB-4A45E1334710}"/>
          </ac:spMkLst>
        </pc:spChg>
        <pc:spChg chg="del">
          <ac:chgData name="김효관" userId="5d412245-c878-4bfb-b3ad-7c3e81fe34ff" providerId="ADAL" clId="{38672C36-A09E-416D-B12E-696427ACE5D6}" dt="2019-06-22T12:04:21.119" v="1321" actId="478"/>
          <ac:spMkLst>
            <pc:docMk/>
            <pc:sldMk cId="2410667280" sldId="1531"/>
            <ac:spMk id="5" creationId="{6EF1B768-4147-45B1-A82F-D5238EFE99D1}"/>
          </ac:spMkLst>
        </pc:spChg>
        <pc:spChg chg="add mod">
          <ac:chgData name="김효관" userId="5d412245-c878-4bfb-b3ad-7c3e81fe34ff" providerId="ADAL" clId="{38672C36-A09E-416D-B12E-696427ACE5D6}" dt="2019-06-22T12:17:15.469" v="1843" actId="2711"/>
          <ac:spMkLst>
            <pc:docMk/>
            <pc:sldMk cId="2410667280" sldId="1531"/>
            <ac:spMk id="8" creationId="{C02D6129-1D52-47C5-9F92-D855DE323515}"/>
          </ac:spMkLst>
        </pc:spChg>
        <pc:spChg chg="add mod">
          <ac:chgData name="김효관" userId="5d412245-c878-4bfb-b3ad-7c3e81fe34ff" providerId="ADAL" clId="{38672C36-A09E-416D-B12E-696427ACE5D6}" dt="2019-06-22T12:04:46.184" v="1331" actId="164"/>
          <ac:spMkLst>
            <pc:docMk/>
            <pc:sldMk cId="2410667280" sldId="1531"/>
            <ac:spMk id="9" creationId="{7D6CCCDD-5CC4-467E-9C9F-6D17F5C13484}"/>
          </ac:spMkLst>
        </pc:spChg>
        <pc:spChg chg="add mod">
          <ac:chgData name="김효관" userId="5d412245-c878-4bfb-b3ad-7c3e81fe34ff" providerId="ADAL" clId="{38672C36-A09E-416D-B12E-696427ACE5D6}" dt="2019-06-22T12:04:46.184" v="1331" actId="164"/>
          <ac:spMkLst>
            <pc:docMk/>
            <pc:sldMk cId="2410667280" sldId="1531"/>
            <ac:spMk id="10" creationId="{E675F037-CA96-40FA-ACA8-A22A9BF508FD}"/>
          </ac:spMkLst>
        </pc:spChg>
        <pc:spChg chg="add mod">
          <ac:chgData name="김효관" userId="5d412245-c878-4bfb-b3ad-7c3e81fe34ff" providerId="ADAL" clId="{38672C36-A09E-416D-B12E-696427ACE5D6}" dt="2019-06-22T12:04:46.184" v="1331" actId="164"/>
          <ac:spMkLst>
            <pc:docMk/>
            <pc:sldMk cId="2410667280" sldId="1531"/>
            <ac:spMk id="11" creationId="{24B1E125-53B8-4CC7-8F72-372DDC4FAEA6}"/>
          </ac:spMkLst>
        </pc:spChg>
        <pc:spChg chg="mod">
          <ac:chgData name="김효관" userId="5d412245-c878-4bfb-b3ad-7c3e81fe34ff" providerId="ADAL" clId="{38672C36-A09E-416D-B12E-696427ACE5D6}" dt="2019-06-22T12:16:39.745" v="1819"/>
          <ac:spMkLst>
            <pc:docMk/>
            <pc:sldMk cId="2410667280" sldId="1531"/>
            <ac:spMk id="41" creationId="{00000000-0000-0000-0000-000000000000}"/>
          </ac:spMkLst>
        </pc:spChg>
        <pc:spChg chg="mod">
          <ac:chgData name="김효관" userId="5d412245-c878-4bfb-b3ad-7c3e81fe34ff" providerId="ADAL" clId="{38672C36-A09E-416D-B12E-696427ACE5D6}" dt="2019-06-22T12:17:07.986" v="1841" actId="20577"/>
          <ac:spMkLst>
            <pc:docMk/>
            <pc:sldMk cId="2410667280" sldId="1531"/>
            <ac:spMk id="45" creationId="{00000000-0000-0000-0000-000000000000}"/>
          </ac:spMkLst>
        </pc:spChg>
        <pc:grpChg chg="add del mod">
          <ac:chgData name="김효관" userId="5d412245-c878-4bfb-b3ad-7c3e81fe34ff" providerId="ADAL" clId="{38672C36-A09E-416D-B12E-696427ACE5D6}" dt="2019-06-22T12:05:51.533" v="1338" actId="478"/>
          <ac:grpSpMkLst>
            <pc:docMk/>
            <pc:sldMk cId="2410667280" sldId="1531"/>
            <ac:grpSpMk id="6" creationId="{39BAA4CC-CE1F-4902-805F-AE29F5B10A1C}"/>
          </ac:grpSpMkLst>
        </pc:grpChg>
        <pc:grpChg chg="add del mod">
          <ac:chgData name="김효관" userId="5d412245-c878-4bfb-b3ad-7c3e81fe34ff" providerId="ADAL" clId="{38672C36-A09E-416D-B12E-696427ACE5D6}" dt="2019-06-22T12:05:51.533" v="1338" actId="478"/>
          <ac:grpSpMkLst>
            <pc:docMk/>
            <pc:sldMk cId="2410667280" sldId="1531"/>
            <ac:grpSpMk id="13" creationId="{FAAC934C-B29C-4133-A5CA-D6F64938B9D7}"/>
          </ac:grpSpMkLst>
        </pc:grpChg>
        <pc:grpChg chg="add del mod">
          <ac:chgData name="김효관" userId="5d412245-c878-4bfb-b3ad-7c3e81fe34ff" providerId="ADAL" clId="{38672C36-A09E-416D-B12E-696427ACE5D6}" dt="2019-06-22T12:05:51.533" v="1338" actId="478"/>
          <ac:grpSpMkLst>
            <pc:docMk/>
            <pc:sldMk cId="2410667280" sldId="1531"/>
            <ac:grpSpMk id="18" creationId="{8257EC0D-4BF7-4433-80D3-DDD3820AA718}"/>
          </ac:grpSpMkLst>
        </pc:grpChg>
        <pc:grpChg chg="add del mod">
          <ac:chgData name="김효관" userId="5d412245-c878-4bfb-b3ad-7c3e81fe34ff" providerId="ADAL" clId="{38672C36-A09E-416D-B12E-696427ACE5D6}" dt="2019-06-22T12:05:51.533" v="1338" actId="478"/>
          <ac:grpSpMkLst>
            <pc:docMk/>
            <pc:sldMk cId="2410667280" sldId="1531"/>
            <ac:grpSpMk id="23" creationId="{CC83E528-5F8D-4832-91F8-2AF670A3591E}"/>
          </ac:grpSpMkLst>
        </pc:grpChg>
        <pc:graphicFrameChg chg="add mod modGraphic">
          <ac:chgData name="김효관" userId="5d412245-c878-4bfb-b3ad-7c3e81fe34ff" providerId="ADAL" clId="{38672C36-A09E-416D-B12E-696427ACE5D6}" dt="2019-06-22T12:10:20.761" v="1650" actId="20577"/>
          <ac:graphicFrameMkLst>
            <pc:docMk/>
            <pc:sldMk cId="2410667280" sldId="1531"/>
            <ac:graphicFrameMk id="7" creationId="{488179B5-FB19-4C8F-8221-469F39A284B0}"/>
          </ac:graphicFrameMkLst>
        </pc:graphicFrameChg>
        <pc:picChg chg="del">
          <ac:chgData name="김효관" userId="5d412245-c878-4bfb-b3ad-7c3e81fe34ff" providerId="ADAL" clId="{38672C36-A09E-416D-B12E-696427ACE5D6}" dt="2019-06-22T12:04:19.471" v="1320" actId="478"/>
          <ac:picMkLst>
            <pc:docMk/>
            <pc:sldMk cId="2410667280" sldId="1531"/>
            <ac:picMk id="4" creationId="{A42F4979-062B-4CCC-8B9A-131AB99481EF}"/>
          </ac:picMkLst>
        </pc:picChg>
      </pc:sldChg>
      <pc:sldChg chg="add del">
        <pc:chgData name="김효관" userId="5d412245-c878-4bfb-b3ad-7c3e81fe34ff" providerId="ADAL" clId="{38672C36-A09E-416D-B12E-696427ACE5D6}" dt="2019-06-22T12:23:56.635" v="2060"/>
        <pc:sldMkLst>
          <pc:docMk/>
          <pc:sldMk cId="717367183" sldId="1532"/>
        </pc:sldMkLst>
      </pc:sldChg>
    </pc:docChg>
  </pc:docChgLst>
  <pc:docChgLst>
    <pc:chgData name="김효관" userId="5d412245-c878-4bfb-b3ad-7c3e81fe34ff" providerId="ADAL" clId="{F09BAED0-56FE-4B7F-870B-D5D43EBDC723}"/>
    <pc:docChg chg="custSel modSld">
      <pc:chgData name="김효관" userId="5d412245-c878-4bfb-b3ad-7c3e81fe34ff" providerId="ADAL" clId="{F09BAED0-56FE-4B7F-870B-D5D43EBDC723}" dt="2019-06-22T06:56:40.685" v="185" actId="1076"/>
      <pc:docMkLst>
        <pc:docMk/>
      </pc:docMkLst>
      <pc:sldChg chg="addSp modSp modAnim">
        <pc:chgData name="김효관" userId="5d412245-c878-4bfb-b3ad-7c3e81fe34ff" providerId="ADAL" clId="{F09BAED0-56FE-4B7F-870B-D5D43EBDC723}" dt="2019-06-22T06:48:45.824" v="42" actId="1076"/>
        <pc:sldMkLst>
          <pc:docMk/>
          <pc:sldMk cId="0" sldId="1130"/>
        </pc:sldMkLst>
        <pc:spChg chg="add mod">
          <ac:chgData name="김효관" userId="5d412245-c878-4bfb-b3ad-7c3e81fe34ff" providerId="ADAL" clId="{F09BAED0-56FE-4B7F-870B-D5D43EBDC723}" dt="2019-06-22T06:48:45.824" v="42" actId="1076"/>
          <ac:spMkLst>
            <pc:docMk/>
            <pc:sldMk cId="0" sldId="1130"/>
            <ac:spMk id="8" creationId="{AB84057F-41FC-496E-9C3B-9E65E7265B76}"/>
          </ac:spMkLst>
        </pc:spChg>
      </pc:sldChg>
      <pc:sldChg chg="modSp">
        <pc:chgData name="김효관" userId="5d412245-c878-4bfb-b3ad-7c3e81fe34ff" providerId="ADAL" clId="{F09BAED0-56FE-4B7F-870B-D5D43EBDC723}" dt="2019-06-22T06:49:25.464" v="165"/>
        <pc:sldMkLst>
          <pc:docMk/>
          <pc:sldMk cId="0" sldId="1167"/>
        </pc:sldMkLst>
        <pc:spChg chg="mod">
          <ac:chgData name="김효관" userId="5d412245-c878-4bfb-b3ad-7c3e81fe34ff" providerId="ADAL" clId="{F09BAED0-56FE-4B7F-870B-D5D43EBDC723}" dt="2019-06-22T06:49:25.464" v="165"/>
          <ac:spMkLst>
            <pc:docMk/>
            <pc:sldMk cId="0" sldId="1167"/>
            <ac:spMk id="50" creationId="{00000000-0000-0000-0000-000000000000}"/>
          </ac:spMkLst>
        </pc:spChg>
      </pc:sldChg>
      <pc:sldChg chg="addSp delSp modSp">
        <pc:chgData name="김효관" userId="5d412245-c878-4bfb-b3ad-7c3e81fe34ff" providerId="ADAL" clId="{F09BAED0-56FE-4B7F-870B-D5D43EBDC723}" dt="2019-06-22T06:56:40.685" v="185" actId="1076"/>
        <pc:sldMkLst>
          <pc:docMk/>
          <pc:sldMk cId="1545645587" sldId="1512"/>
        </pc:sldMkLst>
        <pc:spChg chg="del">
          <ac:chgData name="김효관" userId="5d412245-c878-4bfb-b3ad-7c3e81fe34ff" providerId="ADAL" clId="{F09BAED0-56FE-4B7F-870B-D5D43EBDC723}" dt="2019-06-22T06:56:36.272" v="182" actId="478"/>
          <ac:spMkLst>
            <pc:docMk/>
            <pc:sldMk cId="1545645587" sldId="1512"/>
            <ac:spMk id="7" creationId="{B12B092F-3A8B-4CBC-AAA7-1BD58283EDDB}"/>
          </ac:spMkLst>
        </pc:spChg>
        <pc:spChg chg="mod">
          <ac:chgData name="김효관" userId="5d412245-c878-4bfb-b3ad-7c3e81fe34ff" providerId="ADAL" clId="{F09BAED0-56FE-4B7F-870B-D5D43EBDC723}" dt="2019-06-22T06:56:34.093" v="181"/>
          <ac:spMkLst>
            <pc:docMk/>
            <pc:sldMk cId="1545645587" sldId="1512"/>
            <ac:spMk id="45" creationId="{00000000-0000-0000-0000-000000000000}"/>
          </ac:spMkLst>
        </pc:spChg>
        <pc:picChg chg="add mod">
          <ac:chgData name="김효관" userId="5d412245-c878-4bfb-b3ad-7c3e81fe34ff" providerId="ADAL" clId="{F09BAED0-56FE-4B7F-870B-D5D43EBDC723}" dt="2019-06-22T06:56:40.685" v="185" actId="1076"/>
          <ac:picMkLst>
            <pc:docMk/>
            <pc:sldMk cId="1545645587" sldId="1512"/>
            <ac:picMk id="3" creationId="{88211176-4A2A-457A-9E5C-3D36E1D9369C}"/>
          </ac:picMkLst>
        </pc:picChg>
        <pc:picChg chg="del">
          <ac:chgData name="김효관" userId="5d412245-c878-4bfb-b3ad-7c3e81fe34ff" providerId="ADAL" clId="{F09BAED0-56FE-4B7F-870B-D5D43EBDC723}" dt="2019-06-22T06:56:36.272" v="182" actId="478"/>
          <ac:picMkLst>
            <pc:docMk/>
            <pc:sldMk cId="1545645587" sldId="1512"/>
            <ac:picMk id="4" creationId="{59A44792-1627-444A-AFF6-6C062A5B410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563" y="0"/>
            <a:ext cx="2946875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7289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563" y="9437289"/>
            <a:ext cx="2946875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975" y="0"/>
            <a:ext cx="2946876" cy="4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1462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20235"/>
            <a:ext cx="5442586" cy="446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5702"/>
            <a:ext cx="2946876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975" y="9435702"/>
            <a:ext cx="2946876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8288" cy="372427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7" y="4718646"/>
            <a:ext cx="5442586" cy="4472386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36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952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550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98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77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986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976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429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501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9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8288" cy="372427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7" y="4718646"/>
            <a:ext cx="5442586" cy="4472386"/>
          </a:xfrm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35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245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11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52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30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054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02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66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54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1462" cy="372586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60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08122" y="1341581"/>
            <a:ext cx="986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ㅊㅐ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020272" y="4155926"/>
            <a:ext cx="1130439" cy="448437"/>
            <a:chOff x="6415417" y="2896898"/>
            <a:chExt cx="1130439" cy="448437"/>
          </a:xfrm>
        </p:grpSpPr>
        <p:sp>
          <p:nvSpPr>
            <p:cNvPr id="4" name="직사각형 3"/>
            <p:cNvSpPr/>
            <p:nvPr/>
          </p:nvSpPr>
          <p:spPr>
            <a:xfrm>
              <a:off x="6415417" y="2945225"/>
              <a:ext cx="11304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000" spc="6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84057F-41FC-496E-9C3B-9E65E7265B76}"/>
              </a:ext>
            </a:extLst>
          </p:cNvPr>
          <p:cNvSpPr txBox="1"/>
          <p:nvPr/>
        </p:nvSpPr>
        <p:spPr>
          <a:xfrm>
            <a:off x="3743171" y="987574"/>
            <a:ext cx="5136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Real-Time Prediction</a:t>
            </a:r>
          </a:p>
          <a:p>
            <a:pPr algn="r"/>
            <a:r>
              <a:rPr lang="en-US" altLang="ko-KR" sz="4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using DeepLearning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4420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케라스 모델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합성곱 신경망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(CNN)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생성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F1B768-4147-45B1-A82F-D5238EFE99D1}"/>
              </a:ext>
            </a:extLst>
          </p:cNvPr>
          <p:cNvSpPr/>
          <p:nvPr/>
        </p:nvSpPr>
        <p:spPr>
          <a:xfrm>
            <a:off x="143809" y="127617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Flattening</a:t>
            </a:r>
          </a:p>
          <a:p>
            <a:r>
              <a:rPr lang="en-US" altLang="ko-KR"/>
              <a:t>model.add(Flatten())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Fully connected layer 1st layer</a:t>
            </a:r>
          </a:p>
          <a:p>
            <a:r>
              <a:rPr lang="en-US" altLang="ko-KR"/>
              <a:t>model.add(Dense(256))</a:t>
            </a:r>
          </a:p>
          <a:p>
            <a:r>
              <a:rPr lang="en-US" altLang="ko-KR"/>
              <a:t>model.add(BatchNormalization())</a:t>
            </a:r>
          </a:p>
          <a:p>
            <a:r>
              <a:rPr lang="en-US" altLang="ko-KR"/>
              <a:t>model.add(Activation('relu'))</a:t>
            </a:r>
          </a:p>
          <a:p>
            <a:r>
              <a:rPr lang="en-US" altLang="ko-KR"/>
              <a:t>model.add(Dropout(0.25))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Fully connected layer 2nd layer</a:t>
            </a:r>
          </a:p>
          <a:p>
            <a:r>
              <a:rPr lang="en-US" altLang="ko-KR"/>
              <a:t>model.add(Dense(512))</a:t>
            </a:r>
          </a:p>
          <a:p>
            <a:r>
              <a:rPr lang="en-US" altLang="ko-KR"/>
              <a:t>model.add(BatchNormalization())</a:t>
            </a:r>
          </a:p>
          <a:p>
            <a:r>
              <a:rPr lang="en-US" altLang="ko-KR"/>
              <a:t>model.add(Activation('relu'))</a:t>
            </a:r>
          </a:p>
          <a:p>
            <a:r>
              <a:rPr lang="en-US" altLang="ko-KR"/>
              <a:t>model.add(Dropout(0.25))</a:t>
            </a:r>
          </a:p>
          <a:p>
            <a:endParaRPr lang="en-US" altLang="ko-KR"/>
          </a:p>
          <a:p>
            <a:r>
              <a:rPr lang="en-US" altLang="ko-KR"/>
              <a:t>model.add(Dense(nb_classes, activation='softmax'))</a:t>
            </a:r>
          </a:p>
          <a:p>
            <a:endParaRPr lang="en-US" altLang="ko-KR"/>
          </a:p>
          <a:p>
            <a:r>
              <a:rPr lang="en-US" altLang="ko-KR"/>
              <a:t>opt = Adam(lr=0.0001)</a:t>
            </a:r>
          </a:p>
          <a:p>
            <a:r>
              <a:rPr lang="en-US" altLang="ko-KR"/>
              <a:t>model.compile(optimizer=opt, loss='categorical_crossentropy', metrics=['accuracy'])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4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6701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훈련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합성곱 신경망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(CNN)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생성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80B2-9CBF-4AFB-8254-954465A97234}"/>
              </a:ext>
            </a:extLst>
          </p:cNvPr>
          <p:cNvSpPr/>
          <p:nvPr/>
        </p:nvSpPr>
        <p:spPr>
          <a:xfrm>
            <a:off x="456467" y="1414358"/>
            <a:ext cx="81396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신경망 훈련 횟수 정의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/>
              <a:t>epochs = 1</a:t>
            </a:r>
          </a:p>
          <a:p>
            <a:endParaRPr lang="en-US" altLang="ko-KR"/>
          </a:p>
          <a:p>
            <a:r>
              <a:rPr lang="en-US" altLang="ko-KR"/>
              <a:t>from keras.callbacks import ModelCheckpoint</a:t>
            </a:r>
          </a:p>
          <a:p>
            <a:endParaRPr lang="en-US" altLang="ko-KR"/>
          </a:p>
          <a:p>
            <a:r>
              <a:rPr lang="en-US" altLang="ko-KR"/>
              <a:t>checkpoint = ModelCheckpoint("model_weights.h5", monitor='val_acc', verbose=1, save_best_only=True, mode='max')</a:t>
            </a:r>
          </a:p>
          <a:p>
            <a:r>
              <a:rPr lang="en-US" altLang="ko-KR"/>
              <a:t>callbacks_list = [checkpoint]</a:t>
            </a:r>
          </a:p>
          <a:p>
            <a:endParaRPr lang="en-US" altLang="ko-KR"/>
          </a:p>
          <a:p>
            <a:r>
              <a:rPr lang="en-US" altLang="ko-KR"/>
              <a:t>history = model.fit_generator(generator=train_generator,</a:t>
            </a:r>
          </a:p>
          <a:p>
            <a:r>
              <a:rPr lang="en-US" altLang="ko-KR"/>
              <a:t>                                steps_per_epoch=train_generator.n//train_generator.batch_size,</a:t>
            </a:r>
          </a:p>
          <a:p>
            <a:r>
              <a:rPr lang="en-US" altLang="ko-KR"/>
              <a:t>                                epochs=epochs,</a:t>
            </a:r>
          </a:p>
          <a:p>
            <a:r>
              <a:rPr lang="en-US" altLang="ko-KR"/>
              <a:t>                                validation_data = validation_generator,</a:t>
            </a:r>
          </a:p>
          <a:p>
            <a:r>
              <a:rPr lang="en-US" altLang="ko-KR"/>
              <a:t>                                validation_steps = validation_generator.n//validation_generator.batch_size,</a:t>
            </a:r>
          </a:p>
          <a:p>
            <a:r>
              <a:rPr lang="en-US" altLang="ko-KR"/>
              <a:t>                                callbacks=callbacks_list</a:t>
            </a:r>
          </a:p>
          <a:p>
            <a:r>
              <a:rPr lang="en-US" altLang="ko-KR"/>
              <a:t>                                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9555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구조 저장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합성곱 신경망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(CNN)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생성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80B2-9CBF-4AFB-8254-954465A97234}"/>
              </a:ext>
            </a:extLst>
          </p:cNvPr>
          <p:cNvSpPr/>
          <p:nvPr/>
        </p:nvSpPr>
        <p:spPr>
          <a:xfrm>
            <a:off x="456467" y="1414358"/>
            <a:ext cx="8139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모델 구조 </a:t>
            </a:r>
            <a:r>
              <a:rPr lang="en-US" altLang="ko-KR">
                <a:solidFill>
                  <a:srgbClr val="00B050"/>
                </a:solidFill>
              </a:rPr>
              <a:t>Json </a:t>
            </a:r>
            <a:r>
              <a:rPr lang="ko-KR" altLang="en-US">
                <a:solidFill>
                  <a:srgbClr val="00B050"/>
                </a:solidFill>
              </a:rPr>
              <a:t>파일로 저장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/>
              <a:t>model_json = model.to_json()</a:t>
            </a:r>
          </a:p>
          <a:p>
            <a:r>
              <a:rPr lang="en-US" altLang="ko-KR"/>
              <a:t>with open("model.json", "w") as json_file:</a:t>
            </a:r>
          </a:p>
          <a:p>
            <a:r>
              <a:rPr lang="en-US" altLang="ko-KR"/>
              <a:t>    json_file.write(model_json)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6C78C-6DC1-41D0-9576-E2592EEF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1635646"/>
            <a:ext cx="4381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69299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훈련완료된 모델 설정파일 활용 예측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예측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80B2-9CBF-4AFB-8254-954465A97234}"/>
              </a:ext>
            </a:extLst>
          </p:cNvPr>
          <p:cNvSpPr/>
          <p:nvPr/>
        </p:nvSpPr>
        <p:spPr>
          <a:xfrm>
            <a:off x="456468" y="1295855"/>
            <a:ext cx="7931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from keras.models import model_from_json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class FacialExpressionModel(object):</a:t>
            </a:r>
          </a:p>
          <a:p>
            <a:r>
              <a:rPr lang="en-US" altLang="ko-KR"/>
              <a:t>    EMOTIONS_LIST = ["Angry", "Disgust", "Fear", "Happy","Neutral", "Sad", "Surprise"]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00B050"/>
                </a:solidFill>
              </a:rPr>
              <a:t>def __init__(self, model_json_file, model_weights_file):</a:t>
            </a:r>
          </a:p>
          <a:p>
            <a:r>
              <a:rPr lang="en-US" altLang="ko-KR"/>
              <a:t>        # load model from JSON file</a:t>
            </a:r>
          </a:p>
          <a:p>
            <a:r>
              <a:rPr lang="en-US" altLang="ko-KR"/>
              <a:t>        with open(model_json_file, "r") as json_file:</a:t>
            </a:r>
          </a:p>
          <a:p>
            <a:r>
              <a:rPr lang="en-US" altLang="ko-KR"/>
              <a:t>            loaded_model_json = json_file.read()</a:t>
            </a:r>
          </a:p>
          <a:p>
            <a:r>
              <a:rPr lang="en-US" altLang="ko-KR"/>
              <a:t>            self.loaded_model = model_from_json(loaded_model_json)</a:t>
            </a:r>
          </a:p>
          <a:p>
            <a:endParaRPr lang="en-US" altLang="ko-KR"/>
          </a:p>
          <a:p>
            <a:r>
              <a:rPr lang="en-US" altLang="ko-KR"/>
              <a:t>        # load weights into the new model</a:t>
            </a:r>
          </a:p>
          <a:p>
            <a:r>
              <a:rPr lang="en-US" altLang="ko-KR"/>
              <a:t>        self.loaded_model.load_weights(model_weights_file)</a:t>
            </a:r>
          </a:p>
          <a:p>
            <a:r>
              <a:rPr lang="en-US" altLang="ko-KR"/>
              <a:t>        self.loaded_model._make_predict_function()</a:t>
            </a:r>
          </a:p>
          <a:p>
            <a:endParaRPr lang="en-US" altLang="ko-KR"/>
          </a:p>
          <a:p>
            <a:r>
              <a:rPr lang="en-US" altLang="ko-KR"/>
              <a:t>    def predict_emotion(self, img):</a:t>
            </a:r>
          </a:p>
          <a:p>
            <a:r>
              <a:rPr lang="en-US" altLang="ko-KR"/>
              <a:t>        self.preds = self.loaded_model.predict(img)</a:t>
            </a:r>
          </a:p>
          <a:p>
            <a:r>
              <a:rPr lang="en-US" altLang="ko-KR"/>
              <a:t>        return FacialExpressionModel.EMOTIONS_LIST[np.argmax(self.preds)]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9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61127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웹캠 작동 및 얼굴인식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“haarcascade”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예측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80B2-9CBF-4AFB-8254-954465A97234}"/>
              </a:ext>
            </a:extLst>
          </p:cNvPr>
          <p:cNvSpPr/>
          <p:nvPr/>
        </p:nvSpPr>
        <p:spPr>
          <a:xfrm>
            <a:off x="456468" y="1295855"/>
            <a:ext cx="79319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import cv2</a:t>
            </a:r>
          </a:p>
          <a:p>
            <a:r>
              <a:rPr lang="en-US" altLang="ko-KR"/>
              <a:t>from model import FacialExpressionModel</a:t>
            </a:r>
          </a:p>
          <a:p>
            <a:r>
              <a:rPr lang="en-US" altLang="ko-KR"/>
              <a:t>import numpy as np</a:t>
            </a:r>
          </a:p>
          <a:p>
            <a:endParaRPr lang="en-US" altLang="ko-KR"/>
          </a:p>
          <a:p>
            <a:r>
              <a:rPr lang="en-US" altLang="ko-KR"/>
              <a:t>facec = cv2.CascadeClassifier('haarcascade_frontalface_default.xml')</a:t>
            </a:r>
          </a:p>
          <a:p>
            <a:r>
              <a:rPr lang="en-US" altLang="ko-KR"/>
              <a:t>model = FacialExpressionModel("model.json", "model_weights.h5")</a:t>
            </a:r>
          </a:p>
          <a:p>
            <a:r>
              <a:rPr lang="en-US" altLang="ko-KR"/>
              <a:t>font = cv2.FONT_HERSHEY_SIMPLEX</a:t>
            </a:r>
          </a:p>
        </p:txBody>
      </p:sp>
    </p:spTree>
    <p:extLst>
      <p:ext uri="{BB962C8B-B14F-4D97-AF65-F5344CB8AC3E}">
        <p14:creationId xmlns:p14="http://schemas.microsoft.com/office/powerpoint/2010/main" val="75671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64154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웹캠 작동 및 얼굴인식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“haarcascade”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예측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80B2-9CBF-4AFB-8254-954465A97234}"/>
              </a:ext>
            </a:extLst>
          </p:cNvPr>
          <p:cNvSpPr/>
          <p:nvPr/>
        </p:nvSpPr>
        <p:spPr>
          <a:xfrm>
            <a:off x="456468" y="1131590"/>
            <a:ext cx="79319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class VideoCamera(object):</a:t>
            </a:r>
          </a:p>
          <a:p>
            <a:r>
              <a:rPr lang="en-US" altLang="ko-KR"/>
              <a:t>    def __init__(self):</a:t>
            </a:r>
          </a:p>
          <a:p>
            <a:r>
              <a:rPr lang="en-US" altLang="ko-KR"/>
              <a:t>        self.video = cv2.VideoCapture(0)</a:t>
            </a:r>
          </a:p>
          <a:p>
            <a:endParaRPr lang="en-US" altLang="ko-KR"/>
          </a:p>
          <a:p>
            <a:r>
              <a:rPr lang="en-US" altLang="ko-KR"/>
              <a:t>    def __del__(self):</a:t>
            </a:r>
          </a:p>
          <a:p>
            <a:r>
              <a:rPr lang="en-US" altLang="ko-KR"/>
              <a:t>        self.video.release()</a:t>
            </a:r>
          </a:p>
          <a:p>
            <a:endParaRPr lang="en-US" altLang="ko-KR"/>
          </a:p>
          <a:p>
            <a:r>
              <a:rPr lang="en-US" altLang="ko-KR"/>
              <a:t>    # returns camera frames along with bounding boxes and predictions</a:t>
            </a:r>
          </a:p>
          <a:p>
            <a:r>
              <a:rPr lang="en-US" altLang="ko-KR"/>
              <a:t>    def get_frame(self):</a:t>
            </a:r>
          </a:p>
          <a:p>
            <a:r>
              <a:rPr lang="en-US" altLang="ko-KR"/>
              <a:t>        _, fr = self.video.read()</a:t>
            </a:r>
          </a:p>
          <a:p>
            <a:r>
              <a:rPr lang="en-US" altLang="ko-KR"/>
              <a:t>        gray_fr = cv2.cvtColor(fr, cv2.COLOR_BGR2GRAY)</a:t>
            </a:r>
          </a:p>
          <a:p>
            <a:r>
              <a:rPr lang="en-US" altLang="ko-KR"/>
              <a:t>        faces = facec.detectMultiScale(gray_fr, 1.3, 5)</a:t>
            </a:r>
          </a:p>
          <a:p>
            <a:endParaRPr lang="en-US" altLang="ko-KR"/>
          </a:p>
          <a:p>
            <a:r>
              <a:rPr lang="en-US" altLang="ko-KR"/>
              <a:t>        for (x, y, w, h) in faces:</a:t>
            </a:r>
          </a:p>
          <a:p>
            <a:r>
              <a:rPr lang="en-US" altLang="ko-KR"/>
              <a:t>            fc = gray_fr[y:y+h, x:x+w]</a:t>
            </a:r>
          </a:p>
          <a:p>
            <a:r>
              <a:rPr lang="en-US" altLang="ko-KR"/>
              <a:t>            roi = cv2.resize(fc, (48, 48))</a:t>
            </a:r>
          </a:p>
          <a:p>
            <a:r>
              <a:rPr lang="en-US" altLang="ko-KR"/>
              <a:t>            pred = model.predict_emotion(roi[np.newaxis, :, :, np.newaxis])</a:t>
            </a:r>
          </a:p>
          <a:p>
            <a:r>
              <a:rPr lang="en-US" altLang="ko-KR"/>
              <a:t>            cv2.putText(fr, pred, (x, y), font, 1, (255, 255, 0), 2)</a:t>
            </a:r>
          </a:p>
          <a:p>
            <a:r>
              <a:rPr lang="en-US" altLang="ko-KR"/>
              <a:t>            cv2.rectangle(fr,(x,y),(x+w,y+h),(255,0,0),2)</a:t>
            </a:r>
          </a:p>
          <a:p>
            <a:r>
              <a:rPr lang="en-US" altLang="ko-KR"/>
              <a:t>        _, jpeg = cv2.imencode('.jpg', fr)</a:t>
            </a:r>
          </a:p>
          <a:p>
            <a:r>
              <a:rPr lang="en-US" altLang="ko-KR"/>
              <a:t>        return jpeg.tobytes()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1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64154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웹캠 작동 및 얼굴인식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“haarcascade”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예측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80B2-9CBF-4AFB-8254-954465A97234}"/>
              </a:ext>
            </a:extLst>
          </p:cNvPr>
          <p:cNvSpPr/>
          <p:nvPr/>
        </p:nvSpPr>
        <p:spPr>
          <a:xfrm>
            <a:off x="456468" y="1420078"/>
            <a:ext cx="7931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</a:t>
            </a:r>
            <a:r>
              <a:rPr lang="ko-KR" altLang="en-US">
                <a:solidFill>
                  <a:srgbClr val="00B050"/>
                </a:solidFill>
              </a:rPr>
              <a:t> 얼굴인식 설정파일 저장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/>
              <a:t>haarcascade_frontalface_default.xml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26D3FC-5F51-4072-8760-DCDF6B606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28" y="2067694"/>
            <a:ext cx="34290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2537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Flask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웹모델에 영상 시연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예측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80B2-9CBF-4AFB-8254-954465A97234}"/>
              </a:ext>
            </a:extLst>
          </p:cNvPr>
          <p:cNvSpPr/>
          <p:nvPr/>
        </p:nvSpPr>
        <p:spPr>
          <a:xfrm>
            <a:off x="456468" y="1234370"/>
            <a:ext cx="79319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from flask import Flask, render_template, Response</a:t>
            </a:r>
          </a:p>
          <a:p>
            <a:r>
              <a:rPr lang="en-US" altLang="ko-KR"/>
              <a:t>from camera import VideoCamera</a:t>
            </a:r>
          </a:p>
          <a:p>
            <a:r>
              <a:rPr lang="en-US" altLang="ko-KR"/>
              <a:t>app = Flask(__name__)</a:t>
            </a:r>
          </a:p>
          <a:p>
            <a:endParaRPr lang="en-US" altLang="ko-KR"/>
          </a:p>
          <a:p>
            <a:r>
              <a:rPr lang="en-US" altLang="ko-KR"/>
              <a:t>@app.route('/')</a:t>
            </a:r>
          </a:p>
          <a:p>
            <a:r>
              <a:rPr lang="en-US" altLang="ko-KR"/>
              <a:t>def index():</a:t>
            </a:r>
          </a:p>
          <a:p>
            <a:r>
              <a:rPr lang="en-US" altLang="ko-KR"/>
              <a:t>    return render_template('index.html')</a:t>
            </a:r>
          </a:p>
          <a:p>
            <a:endParaRPr lang="en-US" altLang="ko-KR"/>
          </a:p>
          <a:p>
            <a:r>
              <a:rPr lang="en-US" altLang="ko-KR"/>
              <a:t>def gen(camera):</a:t>
            </a:r>
          </a:p>
          <a:p>
            <a:r>
              <a:rPr lang="en-US" altLang="ko-KR"/>
              <a:t>    while True:</a:t>
            </a:r>
          </a:p>
          <a:p>
            <a:r>
              <a:rPr lang="en-US" altLang="ko-KR"/>
              <a:t>        frame = camera.get_frame()</a:t>
            </a:r>
          </a:p>
          <a:p>
            <a:r>
              <a:rPr lang="en-US" altLang="ko-KR"/>
              <a:t>        yield (b'--frame\r\n'</a:t>
            </a:r>
          </a:p>
          <a:p>
            <a:r>
              <a:rPr lang="en-US" altLang="ko-KR"/>
              <a:t>               b'Content-Type: image/jpeg\r\n\r\n' + frame + b'\r\n\r\n')</a:t>
            </a:r>
          </a:p>
          <a:p>
            <a:r>
              <a:rPr lang="en-US" altLang="ko-KR"/>
              <a:t>@app.route('/video_feed')</a:t>
            </a:r>
          </a:p>
          <a:p>
            <a:r>
              <a:rPr lang="en-US" altLang="ko-KR"/>
              <a:t>def video_feed():</a:t>
            </a:r>
          </a:p>
          <a:p>
            <a:r>
              <a:rPr lang="en-US" altLang="ko-KR"/>
              <a:t>    return Response(gen(VideoCamera()),</a:t>
            </a:r>
          </a:p>
          <a:p>
            <a:r>
              <a:rPr lang="en-US" altLang="ko-KR"/>
              <a:t>                    mimetype='multipart/x-mixed-replace; boundary=frame')</a:t>
            </a:r>
          </a:p>
          <a:p>
            <a:endParaRPr lang="en-US" altLang="ko-KR"/>
          </a:p>
          <a:p>
            <a:r>
              <a:rPr lang="en-US" altLang="ko-KR"/>
              <a:t>if __name__ == '__main__':</a:t>
            </a:r>
          </a:p>
          <a:p>
            <a:r>
              <a:rPr lang="en-US" altLang="ko-KR"/>
              <a:t>    app.run(host='0.0.0.0', debug=True)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7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42537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Flask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웹모델에 영상 시연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예측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80B2-9CBF-4AFB-8254-954465A97234}"/>
              </a:ext>
            </a:extLst>
          </p:cNvPr>
          <p:cNvSpPr/>
          <p:nvPr/>
        </p:nvSpPr>
        <p:spPr>
          <a:xfrm>
            <a:off x="456468" y="1234370"/>
            <a:ext cx="7931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웹 </a:t>
            </a:r>
            <a:r>
              <a:rPr lang="en-US" altLang="ko-KR">
                <a:solidFill>
                  <a:srgbClr val="00B050"/>
                </a:solidFill>
              </a:rPr>
              <a:t>index.xml </a:t>
            </a:r>
            <a:r>
              <a:rPr lang="ko-KR" altLang="en-US">
                <a:solidFill>
                  <a:srgbClr val="00B050"/>
                </a:solidFill>
              </a:rPr>
              <a:t>파일 저장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/>
              <a:t>   -&gt; template -&gt; index.xml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79BE49-30BF-4970-B76D-8372EFE58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3" y="1923678"/>
            <a:ext cx="2736304" cy="12495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154D6F-431C-4C33-9D9A-E41104F50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1696035"/>
            <a:ext cx="5550366" cy="314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08413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예측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7A579E-6E2A-4008-A963-52C5A35C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303" y="1395670"/>
            <a:ext cx="5647464" cy="35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708747" y="300303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63443" y="2968981"/>
            <a:ext cx="184056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  <a:endParaRPr lang="en-US" altLang="ko-KR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8747" y="2419468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3443" y="2385412"/>
            <a:ext cx="1082348" cy="429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예측</a:t>
            </a:r>
            <a:endParaRPr lang="en-US" altLang="ko-KR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8747" y="1845857"/>
            <a:ext cx="5015381" cy="42433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8310"/>
            <a:ext cx="539750" cy="479425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3009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680569" y="2395481"/>
            <a:ext cx="539750" cy="479425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4946" y="2390441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9" name="그룹 45"/>
          <p:cNvGrpSpPr>
            <a:grpSpLocks/>
          </p:cNvGrpSpPr>
          <p:nvPr/>
        </p:nvGrpSpPr>
        <p:grpSpPr bwMode="auto">
          <a:xfrm>
            <a:off x="680569" y="2981268"/>
            <a:ext cx="539750" cy="477838"/>
            <a:chOff x="1328347" y="2337753"/>
            <a:chExt cx="541775" cy="535025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371371" y="2375081"/>
              <a:ext cx="457321" cy="437262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64946" y="2975074"/>
            <a:ext cx="370911" cy="490027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3</a:t>
            </a:r>
            <a:endParaRPr lang="ko-KR" altLang="en-US" sz="2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3147015" cy="429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합성곱 신경망 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(CNN) 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생성</a:t>
            </a:r>
            <a:endParaRPr lang="ko-KR" altLang="en-US" sz="18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학습한 후 실시간 영상에서 학습한 내용을 활용하여 예측</a:t>
            </a:r>
            <a:endParaRPr lang="ko-KR" altLang="en-US" sz="200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55341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 실행결과 실시간 확인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(127.0.0.1:5000)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098ED7-86A2-4817-B1F1-49FC113E1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563638"/>
            <a:ext cx="2808312" cy="32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3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41117" y="1410156"/>
            <a:ext cx="7963331" cy="2961794"/>
            <a:chOff x="641117" y="1410156"/>
            <a:chExt cx="4074899" cy="2300647"/>
          </a:xfrm>
        </p:grpSpPr>
        <p:grpSp>
          <p:nvGrpSpPr>
            <p:cNvPr id="31" name="그룹 52"/>
            <p:cNvGrpSpPr/>
            <p:nvPr/>
          </p:nvGrpSpPr>
          <p:grpSpPr>
            <a:xfrm>
              <a:off x="643211" y="1410156"/>
              <a:ext cx="4072805" cy="409829"/>
              <a:chOff x="1049186" y="1449928"/>
              <a:chExt cx="11971129" cy="69065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678231" y="1494521"/>
                <a:ext cx="11342084" cy="60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8" name="그룹 65"/>
              <p:cNvGrpSpPr/>
              <p:nvPr/>
            </p:nvGrpSpPr>
            <p:grpSpPr>
              <a:xfrm>
                <a:off x="1049186" y="1449928"/>
                <a:ext cx="1271322" cy="690655"/>
                <a:chOff x="977755" y="4888338"/>
                <a:chExt cx="1271322" cy="512276"/>
              </a:xfrm>
            </p:grpSpPr>
            <p:grpSp>
              <p:nvGrpSpPr>
                <p:cNvPr id="90" name="그룹 76"/>
                <p:cNvGrpSpPr>
                  <a:grpSpLocks/>
                </p:cNvGrpSpPr>
                <p:nvPr/>
              </p:nvGrpSpPr>
              <p:grpSpPr bwMode="auto">
                <a:xfrm>
                  <a:off x="977755" y="4888338"/>
                  <a:ext cx="1271322" cy="512276"/>
                  <a:chOff x="827708" y="1950827"/>
                  <a:chExt cx="462223" cy="434439"/>
                </a:xfrm>
              </p:grpSpPr>
              <p:sp>
                <p:nvSpPr>
                  <p:cNvPr id="92" name="모서리가 둥근 직사각형 69"/>
                  <p:cNvSpPr/>
                  <p:nvPr/>
                </p:nvSpPr>
                <p:spPr>
                  <a:xfrm>
                    <a:off x="827708" y="1950826"/>
                    <a:ext cx="462223" cy="434439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7C74DE"/>
                      </a:gs>
                      <a:gs pos="0">
                        <a:srgbClr val="5E318F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자유형 16"/>
                  <p:cNvSpPr/>
                  <p:nvPr/>
                </p:nvSpPr>
                <p:spPr>
                  <a:xfrm>
                    <a:off x="865023" y="1980665"/>
                    <a:ext cx="390001" cy="177833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1" name="TextBox 90"/>
                <p:cNvSpPr txBox="1"/>
                <p:nvPr/>
              </p:nvSpPr>
              <p:spPr bwMode="auto">
                <a:xfrm>
                  <a:off x="1163065" y="4973818"/>
                  <a:ext cx="944252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1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9" name="직사각형 88"/>
              <p:cNvSpPr/>
              <p:nvPr/>
            </p:nvSpPr>
            <p:spPr>
              <a:xfrm>
                <a:off x="2463248" y="1555083"/>
                <a:ext cx="8660809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CNN  (</a:t>
                </a:r>
                <a:r>
                  <a:rPr lang="ko-KR" altLang="en-US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합성곱 신경망</a:t>
                </a:r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), Keras, OpenCV</a:t>
                </a:r>
                <a:r>
                  <a:rPr lang="ko-KR" altLang="en-US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라이브러리를 이해한다</a:t>
                </a:r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en-US" altLang="ko-KR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6" name="그룹 88"/>
            <p:cNvGrpSpPr/>
            <p:nvPr/>
          </p:nvGrpSpPr>
          <p:grpSpPr>
            <a:xfrm>
              <a:off x="643212" y="1942842"/>
              <a:ext cx="4072804" cy="409606"/>
              <a:chOff x="1049187" y="2349884"/>
              <a:chExt cx="11971129" cy="690279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678229" y="2392267"/>
                <a:ext cx="11342087" cy="600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80" name="그룹 90"/>
              <p:cNvGrpSpPr/>
              <p:nvPr/>
            </p:nvGrpSpPr>
            <p:grpSpPr>
              <a:xfrm>
                <a:off x="1049187" y="23498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82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84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0473EE"/>
                      </a:gs>
                      <a:gs pos="0">
                        <a:srgbClr val="0B44B5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 bwMode="auto">
                <a:xfrm>
                  <a:off x="1163063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2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1" name="직사각형 80"/>
              <p:cNvSpPr/>
              <p:nvPr/>
            </p:nvSpPr>
            <p:spPr>
              <a:xfrm>
                <a:off x="2463247" y="2458648"/>
                <a:ext cx="9311781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실습을 통해 모델 훈련 및 훈련결과를 활용하여 예측하는 방법을 이해한다</a:t>
                </a:r>
                <a:r>
                  <a:rPr lang="en-US" altLang="ko-KR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7" name="그룹 97"/>
            <p:cNvGrpSpPr/>
            <p:nvPr/>
          </p:nvGrpSpPr>
          <p:grpSpPr>
            <a:xfrm>
              <a:off x="641117" y="2462386"/>
              <a:ext cx="4074899" cy="409746"/>
              <a:chOff x="1043031" y="3230975"/>
              <a:chExt cx="11977284" cy="690514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678231" y="3278160"/>
                <a:ext cx="11342084" cy="6009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72" name="그룹 99"/>
              <p:cNvGrpSpPr/>
              <p:nvPr/>
            </p:nvGrpSpPr>
            <p:grpSpPr>
              <a:xfrm>
                <a:off x="1043031" y="3230975"/>
                <a:ext cx="1272307" cy="690514"/>
                <a:chOff x="971600" y="6000903"/>
                <a:chExt cx="1272307" cy="512171"/>
              </a:xfrm>
            </p:grpSpPr>
            <p:grpSp>
              <p:nvGrpSpPr>
                <p:cNvPr id="74" name="그룹 77"/>
                <p:cNvGrpSpPr>
                  <a:grpSpLocks/>
                </p:cNvGrpSpPr>
                <p:nvPr/>
              </p:nvGrpSpPr>
              <p:grpSpPr bwMode="auto">
                <a:xfrm>
                  <a:off x="971600" y="6000903"/>
                  <a:ext cx="1272307" cy="512171"/>
                  <a:chOff x="827584" y="1950740"/>
                  <a:chExt cx="462580" cy="434534"/>
                </a:xfrm>
              </p:grpSpPr>
              <p:sp>
                <p:nvSpPr>
                  <p:cNvPr id="76" name="모서리가 둥근 직사각형 69"/>
                  <p:cNvSpPr/>
                  <p:nvPr/>
                </p:nvSpPr>
                <p:spPr>
                  <a:xfrm>
                    <a:off x="827708" y="1951235"/>
                    <a:ext cx="462223" cy="434387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모서리가 둥근 직사각형 70"/>
                  <p:cNvSpPr/>
                  <p:nvPr/>
                </p:nvSpPr>
                <p:spPr>
                  <a:xfrm>
                    <a:off x="851734" y="1969340"/>
                    <a:ext cx="413586" cy="393346"/>
                  </a:xfrm>
                  <a:prstGeom prst="roundRect">
                    <a:avLst/>
                  </a:prstGeom>
                  <a:gradFill flip="none" rotWithShape="1">
                    <a:gsLst>
                      <a:gs pos="100000">
                        <a:srgbClr val="2FB0C1"/>
                      </a:gs>
                      <a:gs pos="0">
                        <a:srgbClr val="2A87C6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자유형 28"/>
                  <p:cNvSpPr/>
                  <p:nvPr/>
                </p:nvSpPr>
                <p:spPr>
                  <a:xfrm>
                    <a:off x="865023" y="1981069"/>
                    <a:ext cx="390001" cy="177812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5" name="TextBox 74"/>
                <p:cNvSpPr txBox="1"/>
                <p:nvPr/>
              </p:nvSpPr>
              <p:spPr bwMode="auto">
                <a:xfrm>
                  <a:off x="1157400" y="6086331"/>
                  <a:ext cx="944252" cy="341315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3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직사각형 72"/>
              <p:cNvSpPr/>
              <p:nvPr/>
            </p:nvSpPr>
            <p:spPr>
              <a:xfrm>
                <a:off x="2463250" y="3331568"/>
                <a:ext cx="9933818" cy="443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OpenCV</a:t>
                </a:r>
                <a:r>
                  <a:rPr lang="ko-KR" altLang="en-US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활용하여 실시간 웹캠 연동 및 훈련결과를 연동하는 방법을 익힌다</a:t>
                </a:r>
                <a:r>
                  <a:rPr lang="en-US" altLang="ko-KR" sz="1600" kern="0">
                    <a:gradFill>
                      <a:gsLst>
                        <a:gs pos="0">
                          <a:srgbClr val="0070C0"/>
                        </a:gs>
                        <a:gs pos="100000">
                          <a:schemeClr val="tx2"/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8" name="그룹 106"/>
            <p:cNvGrpSpPr/>
            <p:nvPr/>
          </p:nvGrpSpPr>
          <p:grpSpPr>
            <a:xfrm>
              <a:off x="643212" y="2988529"/>
              <a:ext cx="4072804" cy="409606"/>
              <a:chOff x="1049187" y="4115184"/>
              <a:chExt cx="11971129" cy="69027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1678229" y="4168452"/>
                <a:ext cx="11342087" cy="6009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64" name="그룹 108"/>
              <p:cNvGrpSpPr/>
              <p:nvPr/>
            </p:nvGrpSpPr>
            <p:grpSpPr>
              <a:xfrm>
                <a:off x="1049187" y="4115184"/>
                <a:ext cx="1271321" cy="690279"/>
                <a:chOff x="977756" y="5443670"/>
                <a:chExt cx="1271321" cy="511997"/>
              </a:xfrm>
            </p:grpSpPr>
            <p:grpSp>
              <p:nvGrpSpPr>
                <p:cNvPr id="66" name="그룹 73"/>
                <p:cNvGrpSpPr>
                  <a:grpSpLocks/>
                </p:cNvGrpSpPr>
                <p:nvPr/>
              </p:nvGrpSpPr>
              <p:grpSpPr bwMode="auto">
                <a:xfrm>
                  <a:off x="977756" y="5443670"/>
                  <a:ext cx="1271321" cy="511997"/>
                  <a:chOff x="827708" y="1950957"/>
                  <a:chExt cx="462223" cy="434822"/>
                </a:xfrm>
              </p:grpSpPr>
              <p:sp>
                <p:nvSpPr>
                  <p:cNvPr id="68" name="모서리가 둥근 직사각형 69"/>
                  <p:cNvSpPr/>
                  <p:nvPr/>
                </p:nvSpPr>
                <p:spPr>
                  <a:xfrm>
                    <a:off x="827708" y="1950957"/>
                    <a:ext cx="462223" cy="434822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  <a:alpha val="17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모서리가 둥근 직사각형 70"/>
                  <p:cNvSpPr/>
                  <p:nvPr/>
                </p:nvSpPr>
                <p:spPr>
                  <a:xfrm>
                    <a:off x="851734" y="1969339"/>
                    <a:ext cx="413586" cy="39334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>
                    <a:innerShdw blurRad="38100">
                      <a:srgbClr val="002060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자유형 22"/>
                  <p:cNvSpPr/>
                  <p:nvPr/>
                </p:nvSpPr>
                <p:spPr>
                  <a:xfrm>
                    <a:off x="865023" y="1980821"/>
                    <a:ext cx="390001" cy="177990"/>
                  </a:xfrm>
                  <a:prstGeom prst="roundRect">
                    <a:avLst/>
                  </a:prstGeom>
                  <a:solidFill>
                    <a:srgbClr val="FFFFFF">
                      <a:alpha val="1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042872">
                      <a:spcBef>
                        <a:spcPts val="300"/>
                      </a:spcBef>
                      <a:defRPr/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7" name="TextBox 66"/>
                <p:cNvSpPr txBox="1"/>
                <p:nvPr/>
              </p:nvSpPr>
              <p:spPr bwMode="auto">
                <a:xfrm>
                  <a:off x="1163065" y="5529007"/>
                  <a:ext cx="944251" cy="341316"/>
                </a:xfrm>
                <a:prstGeom prst="rect">
                  <a:avLst/>
                </a:prstGeom>
                <a:noFill/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</p:spPr>
              <p:txBody>
                <a:bodyPr wrap="square" lIns="104287" tIns="52144" rIns="104287" bIns="52144" anchor="ctr">
                  <a:spAutoFit/>
                </a:bodyPr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r>
                    <a:rPr lang="en-US" altLang="ko-KR" sz="1600" b="1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Arial" panose="020B0604020202020204" pitchFamily="34" charset="0"/>
                    </a:rPr>
                    <a:t>4</a:t>
                  </a:r>
                  <a:endParaRPr lang="ko-KR" altLang="en-US" sz="16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5" name="직사각형 64"/>
              <p:cNvSpPr/>
              <p:nvPr/>
            </p:nvSpPr>
            <p:spPr>
              <a:xfrm>
                <a:off x="2463247" y="4235135"/>
                <a:ext cx="7334758" cy="44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Flask</a:t>
                </a:r>
                <a:r>
                  <a:rPr lang="ko-KR" altLang="en-US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활용해 웹화면에 결과를 연동하는 방법을 익힌다</a:t>
                </a:r>
                <a:r>
                  <a:rPr lang="en-US" altLang="ko-KR" sz="1600" kern="0">
                    <a:gradFill>
                      <a:gsLst>
                        <a:gs pos="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prstClr val="black">
                            <a:lumMod val="95000"/>
                            <a:lumOff val="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1600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2" name="자유형 28"/>
            <p:cNvSpPr/>
            <p:nvPr/>
          </p:nvSpPr>
          <p:spPr bwMode="auto">
            <a:xfrm>
              <a:off x="676151" y="3543134"/>
              <a:ext cx="364946" cy="167669"/>
            </a:xfrm>
            <a:prstGeom prst="roundRect">
              <a:avLst/>
            </a:pr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spcBef>
                  <a:spcPts val="300"/>
                </a:spcBef>
                <a:defRPr/>
              </a:pPr>
              <a:endParaRPr lang="ko-KR" altLang="en-US" sz="1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11">
            <a:extLst>
              <a:ext uri="{FF2B5EF4-FFF2-40B4-BE49-F238E27FC236}">
                <a16:creationId xmlns:a16="http://schemas.microsoft.com/office/drawing/2014/main" id="{AD225076-6B4A-4EA8-B8FF-EFBCDA706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예측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40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913475" y="3444671"/>
            <a:ext cx="6230526" cy="1122095"/>
            <a:chOff x="3079983" y="3048223"/>
            <a:chExt cx="6760522" cy="1122095"/>
          </a:xfrm>
        </p:grpSpPr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0" y="939491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6370" y="179852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2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 준비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합성곱 신경망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(CNN)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생성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211176-4A2A-457A-9E5C-3D36E1D93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491630"/>
            <a:ext cx="5724128" cy="3199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1B0491-81FF-42BE-B073-D793C164A9C3}"/>
              </a:ext>
            </a:extLst>
          </p:cNvPr>
          <p:cNvSpPr txBox="1"/>
          <p:nvPr/>
        </p:nvSpPr>
        <p:spPr>
          <a:xfrm>
            <a:off x="446271" y="1483877"/>
            <a:ext cx="2093843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b="0">
                <a:solidFill>
                  <a:schemeClr val="bg1"/>
                </a:solidFill>
              </a:rPr>
              <a:t>제공된 이미지를</a:t>
            </a:r>
            <a:endParaRPr lang="en-US" altLang="ko-KR" b="0">
              <a:solidFill>
                <a:schemeClr val="bg1"/>
              </a:solidFill>
            </a:endParaRPr>
          </a:p>
          <a:p>
            <a:r>
              <a:rPr lang="en-US" altLang="ko-KR" b="0">
                <a:solidFill>
                  <a:schemeClr val="bg1"/>
                </a:solidFill>
              </a:rPr>
              <a:t>images </a:t>
            </a:r>
            <a:r>
              <a:rPr lang="ko-KR" altLang="en-US" b="0">
                <a:solidFill>
                  <a:schemeClr val="bg1"/>
                </a:solidFill>
              </a:rPr>
              <a:t>폴더 내 저장하세요</a:t>
            </a:r>
            <a:endParaRPr lang="ko-KR" alt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4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79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합성곱 신경망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(CNN)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생성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232F7F-1FD7-4141-9A65-4F365EB2FEC2}"/>
              </a:ext>
            </a:extLst>
          </p:cNvPr>
          <p:cNvSpPr/>
          <p:nvPr/>
        </p:nvSpPr>
        <p:spPr>
          <a:xfrm>
            <a:off x="456468" y="1379334"/>
            <a:ext cx="4979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import numpy as np</a:t>
            </a:r>
          </a:p>
          <a:p>
            <a:r>
              <a:rPr lang="ko-KR" altLang="en-US"/>
              <a:t>import seaborn as sns</a:t>
            </a:r>
          </a:p>
          <a:p>
            <a:r>
              <a:rPr lang="ko-KR" altLang="en-US"/>
              <a:t>from keras.preprocessing.image import load_img, img_to_array</a:t>
            </a:r>
          </a:p>
          <a:p>
            <a:r>
              <a:rPr lang="ko-KR" altLang="en-US"/>
              <a:t>import matplotlib.pyplot as plt</a:t>
            </a:r>
          </a:p>
          <a:p>
            <a:r>
              <a:rPr lang="ko-KR" altLang="en-US"/>
              <a:t>import os</a:t>
            </a:r>
          </a:p>
          <a:p>
            <a:r>
              <a:rPr lang="ko-KR" altLang="en-US"/>
              <a:t>%matplotlib inline</a:t>
            </a:r>
          </a:p>
        </p:txBody>
      </p:sp>
    </p:spTree>
    <p:extLst>
      <p:ext uri="{BB962C8B-B14F-4D97-AF65-F5344CB8AC3E}">
        <p14:creationId xmlns:p14="http://schemas.microsoft.com/office/powerpoint/2010/main" val="28074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8863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 확인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합성곱 신경망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(CNN)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생성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232F7F-1FD7-4141-9A65-4F365EB2FEC2}"/>
              </a:ext>
            </a:extLst>
          </p:cNvPr>
          <p:cNvSpPr/>
          <p:nvPr/>
        </p:nvSpPr>
        <p:spPr>
          <a:xfrm>
            <a:off x="456468" y="1297362"/>
            <a:ext cx="83640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# size of the image: 48*48 pixels</a:t>
            </a:r>
          </a:p>
          <a:p>
            <a:r>
              <a:rPr lang="ko-KR" altLang="en-US"/>
              <a:t>pic_size = 48</a:t>
            </a:r>
          </a:p>
          <a:p>
            <a:endParaRPr lang="ko-KR" altLang="en-US"/>
          </a:p>
          <a:p>
            <a:r>
              <a:rPr lang="ko-KR" altLang="en-US"/>
              <a:t># input path for the images</a:t>
            </a:r>
          </a:p>
          <a:p>
            <a:r>
              <a:rPr lang="ko-KR" altLang="en-US"/>
              <a:t>base_path = "../images/realtime/input/"</a:t>
            </a:r>
          </a:p>
          <a:p>
            <a:endParaRPr lang="ko-KR" altLang="en-US"/>
          </a:p>
          <a:p>
            <a:r>
              <a:rPr lang="ko-KR" altLang="en-US"/>
              <a:t>plt.figure(0, figsize=(12,20))</a:t>
            </a:r>
          </a:p>
          <a:p>
            <a:r>
              <a:rPr lang="ko-KR" altLang="en-US"/>
              <a:t>cpt = 0</a:t>
            </a:r>
          </a:p>
          <a:p>
            <a:endParaRPr lang="ko-KR" altLang="en-US"/>
          </a:p>
          <a:p>
            <a:r>
              <a:rPr lang="ko-KR" altLang="en-US"/>
              <a:t>for expression in os.listdir(base_path + "train/"):</a:t>
            </a:r>
          </a:p>
          <a:p>
            <a:r>
              <a:rPr lang="ko-KR" altLang="en-US"/>
              <a:t>    for i in range(1,6):</a:t>
            </a:r>
          </a:p>
          <a:p>
            <a:r>
              <a:rPr lang="ko-KR" altLang="en-US"/>
              <a:t>        cpt = cpt + 1</a:t>
            </a:r>
          </a:p>
          <a:p>
            <a:r>
              <a:rPr lang="ko-KR" altLang="en-US"/>
              <a:t>        plt.subplot(7,5,cpt)</a:t>
            </a:r>
          </a:p>
          <a:p>
            <a:r>
              <a:rPr lang="ko-KR" altLang="en-US"/>
              <a:t>        img = load_img(base_path + "train/" + expression + "/" +os.listdir(base_path + "train/" + expression)[i], target_size=(pic_size, pic_size))</a:t>
            </a:r>
          </a:p>
          <a:p>
            <a:r>
              <a:rPr lang="ko-KR" altLang="en-US"/>
              <a:t>        plt.imshow(img, cmap="gray")</a:t>
            </a:r>
          </a:p>
          <a:p>
            <a:endParaRPr lang="ko-KR" altLang="en-US"/>
          </a:p>
          <a:p>
            <a:r>
              <a:rPr lang="ko-KR" altLang="en-US"/>
              <a:t>plt.tight_layout()</a:t>
            </a:r>
          </a:p>
          <a:p>
            <a:r>
              <a:rPr lang="ko-KR" altLang="en-US"/>
              <a:t>plt.show()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8C3486-542D-42D7-89E5-7984AA62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612" y="1410156"/>
            <a:ext cx="3851920" cy="17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5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642931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ImageDataGenertor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 훈련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테스트 데이터 생성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합성곱 신경망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(CNN)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생성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232F7F-1FD7-4141-9A65-4F365EB2FEC2}"/>
              </a:ext>
            </a:extLst>
          </p:cNvPr>
          <p:cNvSpPr/>
          <p:nvPr/>
        </p:nvSpPr>
        <p:spPr>
          <a:xfrm>
            <a:off x="456468" y="1297362"/>
            <a:ext cx="89400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from keras.preprocessing.image import ImageDataGenerator</a:t>
            </a:r>
          </a:p>
          <a:p>
            <a:endParaRPr lang="en-US" altLang="ko-KR"/>
          </a:p>
          <a:p>
            <a:r>
              <a:rPr lang="en-US" altLang="ko-KR"/>
              <a:t># number of images to feed into the NN for every batch</a:t>
            </a:r>
          </a:p>
          <a:p>
            <a:r>
              <a:rPr lang="en-US" altLang="ko-KR"/>
              <a:t>batch_size = 128</a:t>
            </a:r>
          </a:p>
          <a:p>
            <a:endParaRPr lang="en-US" altLang="ko-KR"/>
          </a:p>
          <a:p>
            <a:r>
              <a:rPr lang="en-US" altLang="ko-KR"/>
              <a:t>datagen_train = ImageDataGenerator()</a:t>
            </a:r>
          </a:p>
          <a:p>
            <a:r>
              <a:rPr lang="en-US" altLang="ko-KR"/>
              <a:t>datagen_validation = ImageDataGenerator()</a:t>
            </a:r>
          </a:p>
          <a:p>
            <a:endParaRPr lang="en-US" altLang="ko-KR"/>
          </a:p>
          <a:p>
            <a:r>
              <a:rPr lang="en-US" altLang="ko-KR"/>
              <a:t>train_generator = datagen_train.flow_from_directory(base_path + "train",</a:t>
            </a:r>
          </a:p>
          <a:p>
            <a:r>
              <a:rPr lang="en-US" altLang="ko-KR"/>
              <a:t>                                                    target_size=(pic_size,pic_size),</a:t>
            </a:r>
          </a:p>
          <a:p>
            <a:r>
              <a:rPr lang="en-US" altLang="ko-KR"/>
              <a:t>                                                    color_mode="grayscale",</a:t>
            </a:r>
          </a:p>
          <a:p>
            <a:r>
              <a:rPr lang="en-US" altLang="ko-KR"/>
              <a:t>                                                    batch_size=batch_size,</a:t>
            </a:r>
          </a:p>
          <a:p>
            <a:r>
              <a:rPr lang="en-US" altLang="ko-KR"/>
              <a:t>                                                    class_mode='categorical',</a:t>
            </a:r>
          </a:p>
          <a:p>
            <a:r>
              <a:rPr lang="en-US" altLang="ko-KR"/>
              <a:t>                                                    shuffle=True)</a:t>
            </a:r>
          </a:p>
          <a:p>
            <a:r>
              <a:rPr lang="en-US" altLang="ko-KR"/>
              <a:t>validation_generator = datagen_validation.flow_from_directory(base_path + "validation",</a:t>
            </a:r>
          </a:p>
          <a:p>
            <a:r>
              <a:rPr lang="en-US" altLang="ko-KR"/>
              <a:t>                                                    target_size=(pic_size,pic_size),</a:t>
            </a:r>
          </a:p>
          <a:p>
            <a:r>
              <a:rPr lang="en-US" altLang="ko-KR"/>
              <a:t>                                                    color_mode="grayscale",</a:t>
            </a:r>
          </a:p>
          <a:p>
            <a:r>
              <a:rPr lang="en-US" altLang="ko-KR"/>
              <a:t>                                                    batch_size=batch_size,</a:t>
            </a:r>
          </a:p>
          <a:p>
            <a:r>
              <a:rPr lang="en-US" altLang="ko-KR"/>
              <a:t>                                                    class_mode='categorical',</a:t>
            </a:r>
          </a:p>
          <a:p>
            <a:r>
              <a:rPr lang="en-US" altLang="ko-KR"/>
              <a:t>                                                    shuffle=False)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973984-01B7-4B6C-A53D-FD0134C717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9" t="38636" r="68433" b="23259"/>
          <a:stretch/>
        </p:blipFill>
        <p:spPr>
          <a:xfrm>
            <a:off x="6012160" y="1319876"/>
            <a:ext cx="2471480" cy="1783220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7D2D2264-F169-461C-999C-B9293EACBB68}"/>
              </a:ext>
            </a:extLst>
          </p:cNvPr>
          <p:cNvSpPr/>
          <p:nvPr/>
        </p:nvSpPr>
        <p:spPr bwMode="auto">
          <a:xfrm>
            <a:off x="3863524" y="1934744"/>
            <a:ext cx="2471480" cy="648072"/>
          </a:xfrm>
          <a:prstGeom prst="wedgeRectCallout">
            <a:avLst>
              <a:gd name="adj1" fmla="val -45051"/>
              <a:gd name="adj2" fmla="val 76132"/>
            </a:avLst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5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cs typeface="HY견고딕" pitchFamily="18" charset="-127"/>
              </a:rPr>
              <a:t>이미지가 저장되어있는 폴더를 클래스로 인식하여 이미지를 불러옴</a:t>
            </a:r>
            <a:endParaRPr kumimoji="1" lang="ko-KR" altLang="en-US" sz="105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07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4420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케라스 모델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합성곱 신경망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(CNN)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생성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8179B5-FB19-4C8F-8221-469F39A2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86206"/>
              </p:ext>
            </p:extLst>
          </p:nvPr>
        </p:nvGraphicFramePr>
        <p:xfrm>
          <a:off x="554818" y="1524000"/>
          <a:ext cx="7977622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34">
                  <a:extLst>
                    <a:ext uri="{9D8B030D-6E8A-4147-A177-3AD203B41FA5}">
                      <a16:colId xmlns:a16="http://schemas.microsoft.com/office/drawing/2014/main" val="989172388"/>
                    </a:ext>
                  </a:extLst>
                </a:gridCol>
                <a:gridCol w="2745040">
                  <a:extLst>
                    <a:ext uri="{9D8B030D-6E8A-4147-A177-3AD203B41FA5}">
                      <a16:colId xmlns:a16="http://schemas.microsoft.com/office/drawing/2014/main" val="1479901109"/>
                    </a:ext>
                  </a:extLst>
                </a:gridCol>
                <a:gridCol w="855361">
                  <a:extLst>
                    <a:ext uri="{9D8B030D-6E8A-4147-A177-3AD203B41FA5}">
                      <a16:colId xmlns:a16="http://schemas.microsoft.com/office/drawing/2014/main" val="3608793373"/>
                    </a:ext>
                  </a:extLst>
                </a:gridCol>
                <a:gridCol w="3177087">
                  <a:extLst>
                    <a:ext uri="{9D8B030D-6E8A-4147-A177-3AD203B41FA5}">
                      <a16:colId xmlns:a16="http://schemas.microsoft.com/office/drawing/2014/main" val="3332129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9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특성 추축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5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Dense </a:t>
                      </a:r>
                    </a:p>
                    <a:p>
                      <a:pPr algn="ctr"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(Fully Connected Layer)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클래스를 위한 멀티클래스 </a:t>
                      </a:r>
                      <a:endParaRPr lang="en-US" altLang="ko-KR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추출 레이어</a:t>
                      </a:r>
                      <a:endParaRPr lang="en-US" altLang="ko-KR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7509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2D6129-1D52-47C5-9F92-D855DE323515}"/>
              </a:ext>
            </a:extLst>
          </p:cNvPr>
          <p:cNvSpPr txBox="1"/>
          <p:nvPr/>
        </p:nvSpPr>
        <p:spPr>
          <a:xfrm>
            <a:off x="554818" y="2935850"/>
            <a:ext cx="3791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/>
              <a:t>* Sequential </a:t>
            </a:r>
            <a:r>
              <a:rPr lang="ko-KR" altLang="en-US" b="0"/>
              <a:t>로 정의 </a:t>
            </a:r>
            <a:r>
              <a:rPr lang="en-US" altLang="ko-KR" b="0"/>
              <a:t>: </a:t>
            </a:r>
            <a:r>
              <a:rPr lang="ko-KR" altLang="en-US" b="0"/>
              <a:t>층층이 계속 레이어를 쌓아감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41066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4420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케라스 모델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합성곱 신경망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(CNN)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생성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F1B768-4147-45B1-A82F-D5238EFE99D1}"/>
              </a:ext>
            </a:extLst>
          </p:cNvPr>
          <p:cNvSpPr/>
          <p:nvPr/>
        </p:nvSpPr>
        <p:spPr>
          <a:xfrm>
            <a:off x="143809" y="1327964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from keras.layers import Dense, Input, Dropout, GlobalAveragePooling2D, Flatten, Conv2D, BatchNormalization, Activation, MaxPooling2D</a:t>
            </a:r>
          </a:p>
          <a:p>
            <a:r>
              <a:rPr lang="en-US" altLang="ko-KR"/>
              <a:t>from keras.models import Model, Sequential</a:t>
            </a:r>
          </a:p>
          <a:p>
            <a:r>
              <a:rPr lang="en-US" altLang="ko-KR"/>
              <a:t>from keras.optimizers import Adam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label </a:t>
            </a:r>
            <a:r>
              <a:rPr lang="ko-KR" altLang="en-US">
                <a:solidFill>
                  <a:srgbClr val="00B050"/>
                </a:solidFill>
              </a:rPr>
              <a:t>값 </a:t>
            </a:r>
            <a:r>
              <a:rPr lang="en-US" altLang="ko-KR">
                <a:solidFill>
                  <a:srgbClr val="00B050"/>
                </a:solidFill>
              </a:rPr>
              <a:t>(</a:t>
            </a:r>
            <a:r>
              <a:rPr lang="ko-KR" altLang="en-US">
                <a:solidFill>
                  <a:srgbClr val="00B050"/>
                </a:solidFill>
              </a:rPr>
              <a:t>클래스 개수</a:t>
            </a:r>
            <a:r>
              <a:rPr lang="en-US" altLang="ko-KR">
                <a:solidFill>
                  <a:srgbClr val="00B050"/>
                </a:solidFill>
              </a:rPr>
              <a:t>)</a:t>
            </a:r>
          </a:p>
          <a:p>
            <a:r>
              <a:rPr lang="en-US" altLang="ko-KR"/>
              <a:t>nb_classes = len(set(train_generator.classes))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>
                <a:solidFill>
                  <a:srgbClr val="00B050"/>
                </a:solidFill>
              </a:rPr>
              <a:t>기본 </a:t>
            </a:r>
            <a:r>
              <a:rPr lang="en-US" altLang="ko-KR">
                <a:solidFill>
                  <a:srgbClr val="00B050"/>
                </a:solidFill>
              </a:rPr>
              <a:t>Sequential </a:t>
            </a:r>
            <a:r>
              <a:rPr lang="ko-KR" altLang="en-US">
                <a:solidFill>
                  <a:srgbClr val="00B050"/>
                </a:solidFill>
              </a:rPr>
              <a:t>방식으로 레이어를 한개씩 쌓음</a:t>
            </a:r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/>
              <a:t>model = Sequential()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1 - Convolution</a:t>
            </a:r>
          </a:p>
          <a:p>
            <a:r>
              <a:rPr lang="en-US" altLang="ko-KR"/>
              <a:t>model.add(Conv2D(64,(3,3), padding='same', input_shape=(48, 48,1)))</a:t>
            </a:r>
          </a:p>
          <a:p>
            <a:r>
              <a:rPr lang="en-US" altLang="ko-KR"/>
              <a:t>model.add(BatchNormalization())</a:t>
            </a:r>
          </a:p>
          <a:p>
            <a:r>
              <a:rPr lang="en-US" altLang="ko-KR"/>
              <a:t>model.add(Activation('relu'))</a:t>
            </a:r>
          </a:p>
          <a:p>
            <a:r>
              <a:rPr lang="en-US" altLang="ko-KR"/>
              <a:t>model.add(MaxPooling2D(pool_size=(2, 2)))</a:t>
            </a:r>
          </a:p>
          <a:p>
            <a:r>
              <a:rPr lang="en-US" altLang="ko-KR"/>
              <a:t>model.add(Dropout(0.25))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2F4979-062B-4CCC-8B9A-131AB9948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188" y="1635646"/>
            <a:ext cx="4386833" cy="24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8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44205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케라스 모델 정의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합성곱 신경망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(CNN)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생성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F1B768-4147-45B1-A82F-D5238EFE99D1}"/>
              </a:ext>
            </a:extLst>
          </p:cNvPr>
          <p:cNvSpPr/>
          <p:nvPr/>
        </p:nvSpPr>
        <p:spPr>
          <a:xfrm>
            <a:off x="143809" y="127617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# 2nd Convolution layer</a:t>
            </a:r>
          </a:p>
          <a:p>
            <a:r>
              <a:rPr lang="en-US" altLang="ko-KR"/>
              <a:t>model.add(Conv2D(128,(5,5), padding='same'))</a:t>
            </a:r>
          </a:p>
          <a:p>
            <a:r>
              <a:rPr lang="en-US" altLang="ko-KR"/>
              <a:t>model.add(BatchNormalization())</a:t>
            </a:r>
          </a:p>
          <a:p>
            <a:r>
              <a:rPr lang="en-US" altLang="ko-KR"/>
              <a:t>model.add(Activation('relu'))</a:t>
            </a:r>
          </a:p>
          <a:p>
            <a:r>
              <a:rPr lang="en-US" altLang="ko-KR"/>
              <a:t>model.add(MaxPooling2D(pool_size=(2, 2)))</a:t>
            </a:r>
          </a:p>
          <a:p>
            <a:r>
              <a:rPr lang="en-US" altLang="ko-KR"/>
              <a:t>model.add(Dropout(0.25))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3rd Convolution layer</a:t>
            </a:r>
          </a:p>
          <a:p>
            <a:r>
              <a:rPr lang="en-US" altLang="ko-KR"/>
              <a:t>model.add(Conv2D(512,(3,3), padding='same'))</a:t>
            </a:r>
          </a:p>
          <a:p>
            <a:r>
              <a:rPr lang="en-US" altLang="ko-KR"/>
              <a:t>model.add(BatchNormalization())</a:t>
            </a:r>
          </a:p>
          <a:p>
            <a:r>
              <a:rPr lang="en-US" altLang="ko-KR"/>
              <a:t>model.add(Activation('relu'))</a:t>
            </a:r>
          </a:p>
          <a:p>
            <a:r>
              <a:rPr lang="en-US" altLang="ko-KR"/>
              <a:t>model.add(MaxPooling2D(pool_size=(2, 2)))</a:t>
            </a:r>
          </a:p>
          <a:p>
            <a:r>
              <a:rPr lang="en-US" altLang="ko-KR"/>
              <a:t>model.add(Dropout(0.25))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# 4th Convolution layer</a:t>
            </a:r>
          </a:p>
          <a:p>
            <a:r>
              <a:rPr lang="en-US" altLang="ko-KR"/>
              <a:t>model.add(Conv2D(512,(3,3), padding='same'))</a:t>
            </a:r>
          </a:p>
          <a:p>
            <a:r>
              <a:rPr lang="en-US" altLang="ko-KR"/>
              <a:t>model.add(BatchNormalization())</a:t>
            </a:r>
          </a:p>
          <a:p>
            <a:r>
              <a:rPr lang="en-US" altLang="ko-KR"/>
              <a:t>model.add(Activation('relu'))</a:t>
            </a:r>
          </a:p>
          <a:p>
            <a:r>
              <a:rPr lang="en-US" altLang="ko-KR"/>
              <a:t>model.add(MaxPooling2D(pool_size=(2, 2)))</a:t>
            </a:r>
          </a:p>
          <a:p>
            <a:r>
              <a:rPr lang="en-US" altLang="ko-KR"/>
              <a:t>model.add(Dropout(0.25))</a:t>
            </a:r>
          </a:p>
        </p:txBody>
      </p:sp>
    </p:spTree>
    <p:extLst>
      <p:ext uri="{BB962C8B-B14F-4D97-AF65-F5344CB8AC3E}">
        <p14:creationId xmlns:p14="http://schemas.microsoft.com/office/powerpoint/2010/main" val="11999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75815</TotalTime>
  <Words>1958</Words>
  <Application>Microsoft Office PowerPoint</Application>
  <PresentationFormat>화면 슬라이드 쇼(16:9)</PresentationFormat>
  <Paragraphs>266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Wingdings</vt:lpstr>
      <vt:lpstr>Times New Roman</vt:lpstr>
      <vt:lpstr>돋움</vt:lpstr>
      <vt:lpstr>맑은 고딕</vt:lpstr>
      <vt:lpstr>Arial</vt:lpstr>
      <vt:lpstr>굴림</vt:lpstr>
      <vt:lpstr>HY헤드라인M</vt:lpstr>
      <vt:lpstr>나눔바른고딕</vt:lpstr>
      <vt:lpstr>HY견고딕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김효관</cp:lastModifiedBy>
  <cp:revision>9763</cp:revision>
  <cp:lastPrinted>2018-10-19T11:32:34Z</cp:lastPrinted>
  <dcterms:created xsi:type="dcterms:W3CDTF">2008-04-23T04:36:31Z</dcterms:created>
  <dcterms:modified xsi:type="dcterms:W3CDTF">2019-06-22T12:33:46Z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