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1325" r:id="rId2"/>
    <p:sldId id="1326" r:id="rId3"/>
    <p:sldId id="1306" r:id="rId4"/>
    <p:sldId id="1307" r:id="rId5"/>
    <p:sldId id="1308" r:id="rId6"/>
    <p:sldId id="1332" r:id="rId7"/>
    <p:sldId id="1334" r:id="rId8"/>
    <p:sldId id="1333" r:id="rId9"/>
    <p:sldId id="1336" r:id="rId10"/>
    <p:sldId id="1310" r:id="rId11"/>
    <p:sldId id="1327" r:id="rId12"/>
    <p:sldId id="1311" r:id="rId13"/>
    <p:sldId id="1338" r:id="rId14"/>
    <p:sldId id="1328" r:id="rId15"/>
    <p:sldId id="1341" r:id="rId16"/>
    <p:sldId id="1342" r:id="rId17"/>
    <p:sldId id="1343" r:id="rId18"/>
    <p:sldId id="1312" r:id="rId19"/>
    <p:sldId id="1321" r:id="rId20"/>
    <p:sldId id="1322" r:id="rId21"/>
  </p:sldIdLst>
  <p:sldSz cx="9144000" cy="5143500" type="screen16x9"/>
  <p:notesSz cx="6802438" cy="9934575"/>
  <p:embeddedFontLst>
    <p:embeddedFont>
      <p:font typeface="나눔바른고딕" panose="020B0600000101010101" charset="-127"/>
      <p:regular r:id="rId24"/>
      <p:bold r:id="rId25"/>
    </p:embeddedFont>
    <p:embeddedFont>
      <p:font typeface="HY견고딕" panose="02030600000101010101" pitchFamily="18" charset="-127"/>
      <p:regular r:id="rId26"/>
    </p:embeddedFont>
    <p:embeddedFont>
      <p:font typeface="HY헤드라인M" panose="0203060000010101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9" userDrawn="1">
          <p15:clr>
            <a:srgbClr val="A4A3A4"/>
          </p15:clr>
        </p15:guide>
        <p15:guide id="3" orient="horz" pos="3129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95135"/>
    <a:srgbClr val="0B6C97"/>
    <a:srgbClr val="FFFF99"/>
    <a:srgbClr val="9FA1A0"/>
    <a:srgbClr val="00347F"/>
    <a:srgbClr val="CCCCFF"/>
    <a:srgbClr val="FFFFFF"/>
    <a:srgbClr val="009999"/>
    <a:srgbClr val="109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B4C92D-C43B-41EF-88EB-D00CAC13026B}" v="348" dt="2019-05-26T07:11:10.523"/>
    <p1510:client id="{E7FF0BAB-D3B6-46B1-A9CD-60319720ABD5}" v="8" dt="2019-05-26T07:17:05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9" autoAdjust="0"/>
    <p:restoredTop sz="96488" autoAdjust="0"/>
  </p:normalViewPr>
  <p:slideViewPr>
    <p:cSldViewPr showGuides="1">
      <p:cViewPr varScale="1">
        <p:scale>
          <a:sx n="113" d="100"/>
          <a:sy n="113" d="100"/>
        </p:scale>
        <p:origin x="595" y="86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6"/>
        <p:guide pos="2139"/>
        <p:guide orient="horz" pos="312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ABB4C92D-C43B-41EF-88EB-D00CAC13026B}"/>
    <pc:docChg chg="undo custSel addSld delSld modSld">
      <pc:chgData name="김효관" userId="5d412245-c878-4bfb-b3ad-7c3e81fe34ff" providerId="ADAL" clId="{ABB4C92D-C43B-41EF-88EB-D00CAC13026B}" dt="2019-05-26T07:11:23.525" v="2292" actId="20577"/>
      <pc:docMkLst>
        <pc:docMk/>
      </pc:docMkLst>
      <pc:sldChg chg="modSp">
        <pc:chgData name="김효관" userId="5d412245-c878-4bfb-b3ad-7c3e81fe34ff" providerId="ADAL" clId="{ABB4C92D-C43B-41EF-88EB-D00CAC13026B}" dt="2019-05-26T06:00:38.308" v="122" actId="20577"/>
        <pc:sldMkLst>
          <pc:docMk/>
          <pc:sldMk cId="1906338285" sldId="1307"/>
        </pc:sldMkLst>
        <pc:spChg chg="mod">
          <ac:chgData name="김효관" userId="5d412245-c878-4bfb-b3ad-7c3e81fe34ff" providerId="ADAL" clId="{ABB4C92D-C43B-41EF-88EB-D00CAC13026B}" dt="2019-05-26T06:00:38.308" v="122" actId="20577"/>
          <ac:spMkLst>
            <pc:docMk/>
            <pc:sldMk cId="1906338285" sldId="1307"/>
            <ac:spMk id="39" creationId="{413C489B-052E-4578-B3F3-7ABD5724B3F0}"/>
          </ac:spMkLst>
        </pc:spChg>
      </pc:sldChg>
      <pc:sldChg chg="modSp">
        <pc:chgData name="김효관" userId="5d412245-c878-4bfb-b3ad-7c3e81fe34ff" providerId="ADAL" clId="{ABB4C92D-C43B-41EF-88EB-D00CAC13026B}" dt="2019-05-26T06:00:22.859" v="114" actId="20577"/>
        <pc:sldMkLst>
          <pc:docMk/>
          <pc:sldMk cId="1928447284" sldId="1308"/>
        </pc:sldMkLst>
        <pc:spChg chg="mod">
          <ac:chgData name="김효관" userId="5d412245-c878-4bfb-b3ad-7c3e81fe34ff" providerId="ADAL" clId="{ABB4C92D-C43B-41EF-88EB-D00CAC13026B}" dt="2019-05-26T06:00:22.859" v="114" actId="20577"/>
          <ac:spMkLst>
            <pc:docMk/>
            <pc:sldMk cId="1928447284" sldId="1308"/>
            <ac:spMk id="45" creationId="{00000000-0000-0000-0000-000000000000}"/>
          </ac:spMkLst>
        </pc:spChg>
      </pc:sldChg>
      <pc:sldChg chg="addSp delSp modSp del">
        <pc:chgData name="김효관" userId="5d412245-c878-4bfb-b3ad-7c3e81fe34ff" providerId="ADAL" clId="{ABB4C92D-C43B-41EF-88EB-D00CAC13026B}" dt="2019-05-26T06:01:03.718" v="131" actId="2696"/>
        <pc:sldMkLst>
          <pc:docMk/>
          <pc:sldMk cId="3312554509" sldId="1309"/>
        </pc:sldMkLst>
        <pc:spChg chg="del">
          <ac:chgData name="김효관" userId="5d412245-c878-4bfb-b3ad-7c3e81fe34ff" providerId="ADAL" clId="{ABB4C92D-C43B-41EF-88EB-D00CAC13026B}" dt="2019-05-26T05:56:52.417" v="21" actId="478"/>
          <ac:spMkLst>
            <pc:docMk/>
            <pc:sldMk cId="3312554509" sldId="1309"/>
            <ac:spMk id="2" creationId="{00000000-0000-0000-0000-000000000000}"/>
          </ac:spMkLst>
        </pc:spChg>
        <pc:spChg chg="ord">
          <ac:chgData name="김효관" userId="5d412245-c878-4bfb-b3ad-7c3e81fe34ff" providerId="ADAL" clId="{ABB4C92D-C43B-41EF-88EB-D00CAC13026B}" dt="2019-05-26T05:57:34.169" v="32" actId="166"/>
          <ac:spMkLst>
            <pc:docMk/>
            <pc:sldMk cId="3312554509" sldId="1309"/>
            <ac:spMk id="73" creationId="{00000000-0000-0000-0000-000000000000}"/>
          </ac:spMkLst>
        </pc:spChg>
        <pc:spChg chg="mod ord">
          <ac:chgData name="김효관" userId="5d412245-c878-4bfb-b3ad-7c3e81fe34ff" providerId="ADAL" clId="{ABB4C92D-C43B-41EF-88EB-D00CAC13026B}" dt="2019-05-26T05:56:56.174" v="22" actId="14100"/>
          <ac:spMkLst>
            <pc:docMk/>
            <pc:sldMk cId="3312554509" sldId="1309"/>
            <ac:spMk id="74" creationId="{00000000-0000-0000-0000-000000000000}"/>
          </ac:spMkLst>
        </pc:spChg>
        <pc:picChg chg="del">
          <ac:chgData name="김효관" userId="5d412245-c878-4bfb-b3ad-7c3e81fe34ff" providerId="ADAL" clId="{ABB4C92D-C43B-41EF-88EB-D00CAC13026B}" dt="2019-05-26T05:55:47.268" v="1" actId="478"/>
          <ac:picMkLst>
            <pc:docMk/>
            <pc:sldMk cId="3312554509" sldId="1309"/>
            <ac:picMk id="3" creationId="{00000000-0000-0000-0000-000000000000}"/>
          </ac:picMkLst>
        </pc:picChg>
        <pc:picChg chg="del">
          <ac:chgData name="김효관" userId="5d412245-c878-4bfb-b3ad-7c3e81fe34ff" providerId="ADAL" clId="{ABB4C92D-C43B-41EF-88EB-D00CAC13026B}" dt="2019-05-26T05:56:06.693" v="6" actId="478"/>
          <ac:picMkLst>
            <pc:docMk/>
            <pc:sldMk cId="3312554509" sldId="1309"/>
            <ac:picMk id="4" creationId="{00000000-0000-0000-0000-000000000000}"/>
          </ac:picMkLst>
        </pc:picChg>
        <pc:picChg chg="del">
          <ac:chgData name="김효관" userId="5d412245-c878-4bfb-b3ad-7c3e81fe34ff" providerId="ADAL" clId="{ABB4C92D-C43B-41EF-88EB-D00CAC13026B}" dt="2019-05-26T05:56:29.159" v="12" actId="478"/>
          <ac:picMkLst>
            <pc:docMk/>
            <pc:sldMk cId="3312554509" sldId="1309"/>
            <ac:picMk id="5" creationId="{00000000-0000-0000-0000-000000000000}"/>
          </ac:picMkLst>
        </pc:picChg>
        <pc:picChg chg="del">
          <ac:chgData name="김효관" userId="5d412245-c878-4bfb-b3ad-7c3e81fe34ff" providerId="ADAL" clId="{ABB4C92D-C43B-41EF-88EB-D00CAC13026B}" dt="2019-05-26T05:57:07.812" v="23" actId="478"/>
          <ac:picMkLst>
            <pc:docMk/>
            <pc:sldMk cId="3312554509" sldId="1309"/>
            <ac:picMk id="6" creationId="{00000000-0000-0000-0000-000000000000}"/>
          </ac:picMkLst>
        </pc:picChg>
        <pc:picChg chg="del">
          <ac:chgData name="김효관" userId="5d412245-c878-4bfb-b3ad-7c3e81fe34ff" providerId="ADAL" clId="{ABB4C92D-C43B-41EF-88EB-D00CAC13026B}" dt="2019-05-26T05:57:24.115" v="27" actId="478"/>
          <ac:picMkLst>
            <pc:docMk/>
            <pc:sldMk cId="3312554509" sldId="1309"/>
            <ac:picMk id="7" creationId="{00000000-0000-0000-0000-000000000000}"/>
          </ac:picMkLst>
        </pc:picChg>
        <pc:picChg chg="del">
          <ac:chgData name="김효관" userId="5d412245-c878-4bfb-b3ad-7c3e81fe34ff" providerId="ADAL" clId="{ABB4C92D-C43B-41EF-88EB-D00CAC13026B}" dt="2019-05-26T05:57:47.313" v="34" actId="478"/>
          <ac:picMkLst>
            <pc:docMk/>
            <pc:sldMk cId="3312554509" sldId="1309"/>
            <ac:picMk id="8" creationId="{00000000-0000-0000-0000-000000000000}"/>
          </ac:picMkLst>
        </pc:picChg>
        <pc:picChg chg="add mod">
          <ac:chgData name="김효관" userId="5d412245-c878-4bfb-b3ad-7c3e81fe34ff" providerId="ADAL" clId="{ABB4C92D-C43B-41EF-88EB-D00CAC13026B}" dt="2019-05-26T05:55:55.736" v="5" actId="14100"/>
          <ac:picMkLst>
            <pc:docMk/>
            <pc:sldMk cId="3312554509" sldId="1309"/>
            <ac:picMk id="9" creationId="{5BF00E69-17F5-481E-A997-6987E892A532}"/>
          </ac:picMkLst>
        </pc:picChg>
        <pc:picChg chg="add mod">
          <ac:chgData name="김효관" userId="5d412245-c878-4bfb-b3ad-7c3e81fe34ff" providerId="ADAL" clId="{ABB4C92D-C43B-41EF-88EB-D00CAC13026B}" dt="2019-05-26T05:56:16.492" v="11" actId="1076"/>
          <ac:picMkLst>
            <pc:docMk/>
            <pc:sldMk cId="3312554509" sldId="1309"/>
            <ac:picMk id="10" creationId="{D2201F7C-52BA-467D-870D-B47C71366F7E}"/>
          </ac:picMkLst>
        </pc:picChg>
        <pc:picChg chg="add mod ord">
          <ac:chgData name="김효관" userId="5d412245-c878-4bfb-b3ad-7c3e81fe34ff" providerId="ADAL" clId="{ABB4C92D-C43B-41EF-88EB-D00CAC13026B}" dt="2019-05-26T05:56:40.156" v="18" actId="167"/>
          <ac:picMkLst>
            <pc:docMk/>
            <pc:sldMk cId="3312554509" sldId="1309"/>
            <ac:picMk id="11" creationId="{08765266-9A04-4868-847D-22618EC5148D}"/>
          </ac:picMkLst>
        </pc:picChg>
        <pc:picChg chg="add mod">
          <ac:chgData name="김효관" userId="5d412245-c878-4bfb-b3ad-7c3e81fe34ff" providerId="ADAL" clId="{ABB4C92D-C43B-41EF-88EB-D00CAC13026B}" dt="2019-05-26T05:57:13.682" v="26" actId="1076"/>
          <ac:picMkLst>
            <pc:docMk/>
            <pc:sldMk cId="3312554509" sldId="1309"/>
            <ac:picMk id="12" creationId="{1A177D1D-060C-4C17-9BB3-51203F1B4AA6}"/>
          </ac:picMkLst>
        </pc:picChg>
        <pc:picChg chg="add mod">
          <ac:chgData name="김효관" userId="5d412245-c878-4bfb-b3ad-7c3e81fe34ff" providerId="ADAL" clId="{ABB4C92D-C43B-41EF-88EB-D00CAC13026B}" dt="2019-05-26T05:57:36.981" v="33" actId="1076"/>
          <ac:picMkLst>
            <pc:docMk/>
            <pc:sldMk cId="3312554509" sldId="1309"/>
            <ac:picMk id="13" creationId="{7ADEF3C1-8104-49F6-A8EA-665A418FC477}"/>
          </ac:picMkLst>
        </pc:picChg>
        <pc:picChg chg="add mod">
          <ac:chgData name="김효관" userId="5d412245-c878-4bfb-b3ad-7c3e81fe34ff" providerId="ADAL" clId="{ABB4C92D-C43B-41EF-88EB-D00CAC13026B}" dt="2019-05-26T05:57:54.696" v="38" actId="14100"/>
          <ac:picMkLst>
            <pc:docMk/>
            <pc:sldMk cId="3312554509" sldId="1309"/>
            <ac:picMk id="14" creationId="{1ECC2BA4-7986-4480-83EB-DB7DFC169E09}"/>
          </ac:picMkLst>
        </pc:picChg>
      </pc:sldChg>
      <pc:sldChg chg="addSp modSp">
        <pc:chgData name="김효관" userId="5d412245-c878-4bfb-b3ad-7c3e81fe34ff" providerId="ADAL" clId="{ABB4C92D-C43B-41EF-88EB-D00CAC13026B}" dt="2019-05-26T06:43:02.739" v="516" actId="207"/>
        <pc:sldMkLst>
          <pc:docMk/>
          <pc:sldMk cId="62925028" sldId="1310"/>
        </pc:sldMkLst>
        <pc:spChg chg="mod">
          <ac:chgData name="김효관" userId="5d412245-c878-4bfb-b3ad-7c3e81fe34ff" providerId="ADAL" clId="{ABB4C92D-C43B-41EF-88EB-D00CAC13026B}" dt="2019-05-26T06:43:02.739" v="516" actId="207"/>
          <ac:spMkLst>
            <pc:docMk/>
            <pc:sldMk cId="62925028" sldId="1310"/>
            <ac:spMk id="4" creationId="{ABED1676-4C0A-42BF-ADA3-64E5A1B3C3F6}"/>
          </ac:spMkLst>
        </pc:spChg>
        <pc:picChg chg="mod">
          <ac:chgData name="김효관" userId="5d412245-c878-4bfb-b3ad-7c3e81fe34ff" providerId="ADAL" clId="{ABB4C92D-C43B-41EF-88EB-D00CAC13026B}" dt="2019-05-26T06:42:37.842" v="508" actId="1076"/>
          <ac:picMkLst>
            <pc:docMk/>
            <pc:sldMk cId="62925028" sldId="1310"/>
            <ac:picMk id="2" creationId="{FB5741BE-EC68-4B44-9FC9-0F5816B74094}"/>
          </ac:picMkLst>
        </pc:picChg>
        <pc:picChg chg="add mod">
          <ac:chgData name="김효관" userId="5d412245-c878-4bfb-b3ad-7c3e81fe34ff" providerId="ADAL" clId="{ABB4C92D-C43B-41EF-88EB-D00CAC13026B}" dt="2019-05-26T06:42:45.254" v="512" actId="14100"/>
          <ac:picMkLst>
            <pc:docMk/>
            <pc:sldMk cId="62925028" sldId="1310"/>
            <ac:picMk id="5" creationId="{37B2D449-9C59-43CB-A03D-B054CFF80B09}"/>
          </ac:picMkLst>
        </pc:picChg>
      </pc:sldChg>
      <pc:sldChg chg="addSp delSp modSp">
        <pc:chgData name="김효관" userId="5d412245-c878-4bfb-b3ad-7c3e81fe34ff" providerId="ADAL" clId="{ABB4C92D-C43B-41EF-88EB-D00CAC13026B}" dt="2019-05-26T06:51:44.051" v="1146" actId="20577"/>
        <pc:sldMkLst>
          <pc:docMk/>
          <pc:sldMk cId="3750625088" sldId="1311"/>
        </pc:sldMkLst>
        <pc:spChg chg="add mod">
          <ac:chgData name="김효관" userId="5d412245-c878-4bfb-b3ad-7c3e81fe34ff" providerId="ADAL" clId="{ABB4C92D-C43B-41EF-88EB-D00CAC13026B}" dt="2019-05-26T06:51:44.051" v="1146" actId="20577"/>
          <ac:spMkLst>
            <pc:docMk/>
            <pc:sldMk cId="3750625088" sldId="1311"/>
            <ac:spMk id="8" creationId="{9685492D-4F51-42FE-89CF-EE4DE3F40774}"/>
          </ac:spMkLst>
        </pc:spChg>
        <pc:spChg chg="del">
          <ac:chgData name="김효관" userId="5d412245-c878-4bfb-b3ad-7c3e81fe34ff" providerId="ADAL" clId="{ABB4C92D-C43B-41EF-88EB-D00CAC13026B}" dt="2019-05-26T06:51:34.967" v="1145" actId="478"/>
          <ac:spMkLst>
            <pc:docMk/>
            <pc:sldMk cId="3750625088" sldId="1311"/>
            <ac:spMk id="43" creationId="{00000000-0000-0000-0000-000000000000}"/>
          </ac:spMkLst>
        </pc:spChg>
        <pc:spChg chg="mod">
          <ac:chgData name="김효관" userId="5d412245-c878-4bfb-b3ad-7c3e81fe34ff" providerId="ADAL" clId="{ABB4C92D-C43B-41EF-88EB-D00CAC13026B}" dt="2019-05-26T06:43:29.031" v="546"/>
          <ac:spMkLst>
            <pc:docMk/>
            <pc:sldMk cId="3750625088" sldId="1311"/>
            <ac:spMk id="45" creationId="{00000000-0000-0000-0000-000000000000}"/>
          </ac:spMkLst>
        </pc:spChg>
        <pc:grpChg chg="mod">
          <ac:chgData name="김효관" userId="5d412245-c878-4bfb-b3ad-7c3e81fe34ff" providerId="ADAL" clId="{ABB4C92D-C43B-41EF-88EB-D00CAC13026B}" dt="2019-05-26T06:43:29.031" v="546"/>
          <ac:grpSpMkLst>
            <pc:docMk/>
            <pc:sldMk cId="3750625088" sldId="1311"/>
            <ac:grpSpMk id="42" creationId="{00000000-0000-0000-0000-000000000000}"/>
          </ac:grpSpMkLst>
        </pc:grpChg>
      </pc:sldChg>
      <pc:sldChg chg="addSp delSp modSp">
        <pc:chgData name="김효관" userId="5d412245-c878-4bfb-b3ad-7c3e81fe34ff" providerId="ADAL" clId="{ABB4C92D-C43B-41EF-88EB-D00CAC13026B}" dt="2019-05-26T07:11:13.191" v="2287" actId="14100"/>
        <pc:sldMkLst>
          <pc:docMk/>
          <pc:sldMk cId="2642120988" sldId="1312"/>
        </pc:sldMkLst>
        <pc:spChg chg="mod">
          <ac:chgData name="김효관" userId="5d412245-c878-4bfb-b3ad-7c3e81fe34ff" providerId="ADAL" clId="{ABB4C92D-C43B-41EF-88EB-D00CAC13026B}" dt="2019-05-26T07:11:10.522" v="2286" actId="207"/>
          <ac:spMkLst>
            <pc:docMk/>
            <pc:sldMk cId="2642120988" sldId="1312"/>
            <ac:spMk id="3" creationId="{82B92B1A-926F-4FBF-BB66-C8D27820E2A7}"/>
          </ac:spMkLst>
        </pc:spChg>
        <pc:spChg chg="add del mod">
          <ac:chgData name="김효관" userId="5d412245-c878-4bfb-b3ad-7c3e81fe34ff" providerId="ADAL" clId="{ABB4C92D-C43B-41EF-88EB-D00CAC13026B}" dt="2019-05-26T07:10:56.450" v="2284" actId="1076"/>
          <ac:spMkLst>
            <pc:docMk/>
            <pc:sldMk cId="2642120988" sldId="1312"/>
            <ac:spMk id="5" creationId="{4ACDAC79-5B0D-465E-B5A6-80230C3D6B54}"/>
          </ac:spMkLst>
        </pc:spChg>
        <pc:spChg chg="mod">
          <ac:chgData name="김효관" userId="5d412245-c878-4bfb-b3ad-7c3e81fe34ff" providerId="ADAL" clId="{ABB4C92D-C43B-41EF-88EB-D00CAC13026B}" dt="2019-05-26T07:09:54.353" v="2273" actId="20577"/>
          <ac:spMkLst>
            <pc:docMk/>
            <pc:sldMk cId="2642120988" sldId="1312"/>
            <ac:spMk id="45" creationId="{00000000-0000-0000-0000-000000000000}"/>
          </ac:spMkLst>
        </pc:spChg>
        <pc:graphicFrameChg chg="mod modGraphic">
          <ac:chgData name="김효관" userId="5d412245-c878-4bfb-b3ad-7c3e81fe34ff" providerId="ADAL" clId="{ABB4C92D-C43B-41EF-88EB-D00CAC13026B}" dt="2019-05-26T07:11:13.191" v="2287" actId="14100"/>
          <ac:graphicFrameMkLst>
            <pc:docMk/>
            <pc:sldMk cId="2642120988" sldId="1312"/>
            <ac:graphicFrameMk id="4" creationId="{68AC0EFC-93D7-4A8A-9B88-706B6E34633A}"/>
          </ac:graphicFrameMkLst>
        </pc:graphicFrameChg>
      </pc:sldChg>
      <pc:sldChg chg="modSp">
        <pc:chgData name="김효관" userId="5d412245-c878-4bfb-b3ad-7c3e81fe34ff" providerId="ADAL" clId="{ABB4C92D-C43B-41EF-88EB-D00CAC13026B}" dt="2019-05-26T07:11:23.525" v="2292" actId="20577"/>
        <pc:sldMkLst>
          <pc:docMk/>
          <pc:sldMk cId="962401560" sldId="1321"/>
        </pc:sldMkLst>
        <pc:spChg chg="mod">
          <ac:chgData name="김효관" userId="5d412245-c878-4bfb-b3ad-7c3e81fe34ff" providerId="ADAL" clId="{ABB4C92D-C43B-41EF-88EB-D00CAC13026B}" dt="2019-05-26T07:11:23.525" v="2292" actId="20577"/>
          <ac:spMkLst>
            <pc:docMk/>
            <pc:sldMk cId="962401560" sldId="1321"/>
            <ac:spMk id="73" creationId="{00000000-0000-0000-0000-000000000000}"/>
          </ac:spMkLst>
        </pc:spChg>
      </pc:sldChg>
      <pc:sldChg chg="addSp delSp modSp">
        <pc:chgData name="김효관" userId="5d412245-c878-4bfb-b3ad-7c3e81fe34ff" providerId="ADAL" clId="{ABB4C92D-C43B-41EF-88EB-D00CAC13026B}" dt="2019-05-26T06:46:55.453" v="817" actId="20577"/>
        <pc:sldMkLst>
          <pc:docMk/>
          <pc:sldMk cId="1543090730" sldId="1327"/>
        </pc:sldMkLst>
        <pc:spChg chg="mod">
          <ac:chgData name="김효관" userId="5d412245-c878-4bfb-b3ad-7c3e81fe34ff" providerId="ADAL" clId="{ABB4C92D-C43B-41EF-88EB-D00CAC13026B}" dt="2019-05-26T06:46:55.453" v="817" actId="20577"/>
          <ac:spMkLst>
            <pc:docMk/>
            <pc:sldMk cId="1543090730" sldId="1327"/>
            <ac:spMk id="27" creationId="{FB6AC5E0-0FC4-46C4-9379-0FB6261FE234}"/>
          </ac:spMkLst>
        </pc:spChg>
        <pc:spChg chg="mod">
          <ac:chgData name="김효관" userId="5d412245-c878-4bfb-b3ad-7c3e81fe34ff" providerId="ADAL" clId="{ABB4C92D-C43B-41EF-88EB-D00CAC13026B}" dt="2019-05-26T06:40:57.179" v="448" actId="20577"/>
          <ac:spMkLst>
            <pc:docMk/>
            <pc:sldMk cId="1543090730" sldId="1327"/>
            <ac:spMk id="32" creationId="{00000000-0000-0000-0000-000000000000}"/>
          </ac:spMkLst>
        </pc:spChg>
        <pc:spChg chg="mod">
          <ac:chgData name="김효관" userId="5d412245-c878-4bfb-b3ad-7c3e81fe34ff" providerId="ADAL" clId="{ABB4C92D-C43B-41EF-88EB-D00CAC13026B}" dt="2019-05-26T06:43:27.415" v="545"/>
          <ac:spMkLst>
            <pc:docMk/>
            <pc:sldMk cId="1543090730" sldId="1327"/>
            <ac:spMk id="45" creationId="{00000000-0000-0000-0000-000000000000}"/>
          </ac:spMkLst>
        </pc:spChg>
        <pc:picChg chg="del">
          <ac:chgData name="김효관" userId="5d412245-c878-4bfb-b3ad-7c3e81fe34ff" providerId="ADAL" clId="{ABB4C92D-C43B-41EF-88EB-D00CAC13026B}" dt="2019-05-26T06:39:36.037" v="337" actId="478"/>
          <ac:picMkLst>
            <pc:docMk/>
            <pc:sldMk cId="1543090730" sldId="1327"/>
            <ac:picMk id="3" creationId="{67C0B63A-898B-480C-8D30-80A95DC17D26}"/>
          </ac:picMkLst>
        </pc:picChg>
        <pc:picChg chg="add mod ord">
          <ac:chgData name="김효관" userId="5d412245-c878-4bfb-b3ad-7c3e81fe34ff" providerId="ADAL" clId="{ABB4C92D-C43B-41EF-88EB-D00CAC13026B}" dt="2019-05-26T06:39:46.898" v="342" actId="167"/>
          <ac:picMkLst>
            <pc:docMk/>
            <pc:sldMk cId="1543090730" sldId="1327"/>
            <ac:picMk id="6" creationId="{3CD339A7-F7E9-436E-AC09-C6D6462F2A4C}"/>
          </ac:picMkLst>
        </pc:picChg>
        <pc:cxnChg chg="mod">
          <ac:chgData name="김효관" userId="5d412245-c878-4bfb-b3ad-7c3e81fe34ff" providerId="ADAL" clId="{ABB4C92D-C43B-41EF-88EB-D00CAC13026B}" dt="2019-05-26T06:39:52.261" v="343" actId="1076"/>
          <ac:cxnSpMkLst>
            <pc:docMk/>
            <pc:sldMk cId="1543090730" sldId="1327"/>
            <ac:cxnSpMk id="7" creationId="{2A49A08B-BEF3-4063-884D-1C311B7CE66A}"/>
          </ac:cxnSpMkLst>
        </pc:cxnChg>
      </pc:sldChg>
      <pc:sldChg chg="addSp delSp modSp">
        <pc:chgData name="김효관" userId="5d412245-c878-4bfb-b3ad-7c3e81fe34ff" providerId="ADAL" clId="{ABB4C92D-C43B-41EF-88EB-D00CAC13026B}" dt="2019-05-26T06:58:14.229" v="1472" actId="20577"/>
        <pc:sldMkLst>
          <pc:docMk/>
          <pc:sldMk cId="3880199908" sldId="1328"/>
        </pc:sldMkLst>
        <pc:spChg chg="add mod">
          <ac:chgData name="김효관" userId="5d412245-c878-4bfb-b3ad-7c3e81fe34ff" providerId="ADAL" clId="{ABB4C92D-C43B-41EF-88EB-D00CAC13026B}" dt="2019-05-26T06:55:24.455" v="1291" actId="1076"/>
          <ac:spMkLst>
            <pc:docMk/>
            <pc:sldMk cId="3880199908" sldId="1328"/>
            <ac:spMk id="4" creationId="{17E2AD92-EA84-4A69-BD82-652562E7783E}"/>
          </ac:spMkLst>
        </pc:spChg>
        <pc:spChg chg="del">
          <ac:chgData name="김효관" userId="5d412245-c878-4bfb-b3ad-7c3e81fe34ff" providerId="ADAL" clId="{ABB4C92D-C43B-41EF-88EB-D00CAC13026B}" dt="2019-05-26T06:53:03.701" v="1152" actId="478"/>
          <ac:spMkLst>
            <pc:docMk/>
            <pc:sldMk cId="3880199908" sldId="1328"/>
            <ac:spMk id="9" creationId="{39E28264-340D-4D92-A194-A2FA80FCA036}"/>
          </ac:spMkLst>
        </pc:spChg>
        <pc:spChg chg="del">
          <ac:chgData name="김효관" userId="5d412245-c878-4bfb-b3ad-7c3e81fe34ff" providerId="ADAL" clId="{ABB4C92D-C43B-41EF-88EB-D00CAC13026B}" dt="2019-05-26T06:54:55.069" v="1162" actId="478"/>
          <ac:spMkLst>
            <pc:docMk/>
            <pc:sldMk cId="3880199908" sldId="1328"/>
            <ac:spMk id="12" creationId="{539A30E4-3CCE-453B-AF8D-8D702FD0E5DC}"/>
          </ac:spMkLst>
        </pc:spChg>
        <pc:spChg chg="del">
          <ac:chgData name="김효관" userId="5d412245-c878-4bfb-b3ad-7c3e81fe34ff" providerId="ADAL" clId="{ABB4C92D-C43B-41EF-88EB-D00CAC13026B}" dt="2019-05-26T06:56:47.969" v="1392" actId="478"/>
          <ac:spMkLst>
            <pc:docMk/>
            <pc:sldMk cId="3880199908" sldId="1328"/>
            <ac:spMk id="13" creationId="{EEB24932-BA1B-4E38-93CB-E1A4BA75034C}"/>
          </ac:spMkLst>
        </pc:spChg>
        <pc:spChg chg="del">
          <ac:chgData name="김효관" userId="5d412245-c878-4bfb-b3ad-7c3e81fe34ff" providerId="ADAL" clId="{ABB4C92D-C43B-41EF-88EB-D00CAC13026B}" dt="2019-05-26T06:53:03.701" v="1152" actId="478"/>
          <ac:spMkLst>
            <pc:docMk/>
            <pc:sldMk cId="3880199908" sldId="1328"/>
            <ac:spMk id="14" creationId="{0DFF712A-F5A5-49E6-A0F6-93A976100551}"/>
          </ac:spMkLst>
        </pc:spChg>
        <pc:spChg chg="add mod ord">
          <ac:chgData name="김효관" userId="5d412245-c878-4bfb-b3ad-7c3e81fe34ff" providerId="ADAL" clId="{ABB4C92D-C43B-41EF-88EB-D00CAC13026B}" dt="2019-05-26T06:56:46.259" v="1391" actId="1076"/>
          <ac:spMkLst>
            <pc:docMk/>
            <pc:sldMk cId="3880199908" sldId="1328"/>
            <ac:spMk id="15" creationId="{2D45BCB3-FB68-44D4-8B9B-6945EF7FC567}"/>
          </ac:spMkLst>
        </pc:spChg>
        <pc:spChg chg="add del mod">
          <ac:chgData name="김효관" userId="5d412245-c878-4bfb-b3ad-7c3e81fe34ff" providerId="ADAL" clId="{ABB4C92D-C43B-41EF-88EB-D00CAC13026B}" dt="2019-05-26T06:56:51.631" v="1395" actId="478"/>
          <ac:spMkLst>
            <pc:docMk/>
            <pc:sldMk cId="3880199908" sldId="1328"/>
            <ac:spMk id="16" creationId="{4F76A64D-870A-4B7E-A2BD-6330D275A993}"/>
          </ac:spMkLst>
        </pc:spChg>
        <pc:spChg chg="add mod">
          <ac:chgData name="김효관" userId="5d412245-c878-4bfb-b3ad-7c3e81fe34ff" providerId="ADAL" clId="{ABB4C92D-C43B-41EF-88EB-D00CAC13026B}" dt="2019-05-26T06:57:33.015" v="1441" actId="14100"/>
          <ac:spMkLst>
            <pc:docMk/>
            <pc:sldMk cId="3880199908" sldId="1328"/>
            <ac:spMk id="17" creationId="{2CC63D69-DFB3-4F38-B810-2FEC8AB2CE33}"/>
          </ac:spMkLst>
        </pc:spChg>
        <pc:spChg chg="add mod">
          <ac:chgData name="김효관" userId="5d412245-c878-4bfb-b3ad-7c3e81fe34ff" providerId="ADAL" clId="{ABB4C92D-C43B-41EF-88EB-D00CAC13026B}" dt="2019-05-26T06:57:08.508" v="1398" actId="1076"/>
          <ac:spMkLst>
            <pc:docMk/>
            <pc:sldMk cId="3880199908" sldId="1328"/>
            <ac:spMk id="18" creationId="{4C5AEF09-9232-4832-80DB-E43EF7A061D2}"/>
          </ac:spMkLst>
        </pc:spChg>
        <pc:spChg chg="add del mod">
          <ac:chgData name="김효관" userId="5d412245-c878-4bfb-b3ad-7c3e81fe34ff" providerId="ADAL" clId="{ABB4C92D-C43B-41EF-88EB-D00CAC13026B}" dt="2019-05-26T06:57:45.370" v="1444" actId="478"/>
          <ac:spMkLst>
            <pc:docMk/>
            <pc:sldMk cId="3880199908" sldId="1328"/>
            <ac:spMk id="19" creationId="{DED66516-AA5A-4296-806C-652C10278842}"/>
          </ac:spMkLst>
        </pc:spChg>
        <pc:spChg chg="add del mod">
          <ac:chgData name="김효관" userId="5d412245-c878-4bfb-b3ad-7c3e81fe34ff" providerId="ADAL" clId="{ABB4C92D-C43B-41EF-88EB-D00CAC13026B}" dt="2019-05-26T06:57:49.189" v="1447" actId="478"/>
          <ac:spMkLst>
            <pc:docMk/>
            <pc:sldMk cId="3880199908" sldId="1328"/>
            <ac:spMk id="20" creationId="{1B891C08-5710-485E-ABB2-C1EDAF86952A}"/>
          </ac:spMkLst>
        </pc:spChg>
        <pc:spChg chg="add mod">
          <ac:chgData name="김효관" userId="5d412245-c878-4bfb-b3ad-7c3e81fe34ff" providerId="ADAL" clId="{ABB4C92D-C43B-41EF-88EB-D00CAC13026B}" dt="2019-05-26T06:58:06.792" v="1471" actId="20577"/>
          <ac:spMkLst>
            <pc:docMk/>
            <pc:sldMk cId="3880199908" sldId="1328"/>
            <ac:spMk id="21" creationId="{57156466-8EE0-4362-86EE-51863AEB5196}"/>
          </ac:spMkLst>
        </pc:spChg>
        <pc:spChg chg="add mod">
          <ac:chgData name="김효관" userId="5d412245-c878-4bfb-b3ad-7c3e81fe34ff" providerId="ADAL" clId="{ABB4C92D-C43B-41EF-88EB-D00CAC13026B}" dt="2019-05-26T06:58:14.229" v="1472" actId="20577"/>
          <ac:spMkLst>
            <pc:docMk/>
            <pc:sldMk cId="3880199908" sldId="1328"/>
            <ac:spMk id="22" creationId="{9B0BC723-E862-47CF-8906-AB89F2264AD9}"/>
          </ac:spMkLst>
        </pc:spChg>
        <pc:spChg chg="mod">
          <ac:chgData name="김효관" userId="5d412245-c878-4bfb-b3ad-7c3e81fe34ff" providerId="ADAL" clId="{ABB4C92D-C43B-41EF-88EB-D00CAC13026B}" dt="2019-05-26T06:43:32.888" v="547" actId="20577"/>
          <ac:spMkLst>
            <pc:docMk/>
            <pc:sldMk cId="3880199908" sldId="1328"/>
            <ac:spMk id="45" creationId="{00000000-0000-0000-0000-000000000000}"/>
          </ac:spMkLst>
        </pc:spChg>
        <pc:picChg chg="del">
          <ac:chgData name="김효관" userId="5d412245-c878-4bfb-b3ad-7c3e81fe34ff" providerId="ADAL" clId="{ABB4C92D-C43B-41EF-88EB-D00CAC13026B}" dt="2019-05-26T06:53:03.701" v="1152" actId="478"/>
          <ac:picMkLst>
            <pc:docMk/>
            <pc:sldMk cId="3880199908" sldId="1328"/>
            <ac:picMk id="2" creationId="{1DB376DE-D407-4A70-8B8D-3DD3D311AC8B}"/>
          </ac:picMkLst>
        </pc:picChg>
        <pc:picChg chg="add del mod">
          <ac:chgData name="김효관" userId="5d412245-c878-4bfb-b3ad-7c3e81fe34ff" providerId="ADAL" clId="{ABB4C92D-C43B-41EF-88EB-D00CAC13026B}" dt="2019-05-26T06:56:23.700" v="1380" actId="478"/>
          <ac:picMkLst>
            <pc:docMk/>
            <pc:sldMk cId="3880199908" sldId="1328"/>
            <ac:picMk id="3" creationId="{1605A46E-441A-4009-A1DA-0C9FB97D7382}"/>
          </ac:picMkLst>
        </pc:picChg>
        <pc:picChg chg="del">
          <ac:chgData name="김효관" userId="5d412245-c878-4bfb-b3ad-7c3e81fe34ff" providerId="ADAL" clId="{ABB4C92D-C43B-41EF-88EB-D00CAC13026B}" dt="2019-05-26T06:53:03.701" v="1152" actId="478"/>
          <ac:picMkLst>
            <pc:docMk/>
            <pc:sldMk cId="3880199908" sldId="1328"/>
            <ac:picMk id="5" creationId="{46722CCE-EEF3-47AE-BC05-C94AF50B86A1}"/>
          </ac:picMkLst>
        </pc:picChg>
        <pc:picChg chg="add mod">
          <ac:chgData name="김효관" userId="5d412245-c878-4bfb-b3ad-7c3e81fe34ff" providerId="ADAL" clId="{ABB4C92D-C43B-41EF-88EB-D00CAC13026B}" dt="2019-05-26T06:56:43.260" v="1389" actId="1076"/>
          <ac:picMkLst>
            <pc:docMk/>
            <pc:sldMk cId="3880199908" sldId="1328"/>
            <ac:picMk id="6" creationId="{06544334-DB85-4AFC-825D-C4679C34F869}"/>
          </ac:picMkLst>
        </pc:picChg>
      </pc:sldChg>
      <pc:sldChg chg="delSp modSp add del delAnim">
        <pc:chgData name="김효관" userId="5d412245-c878-4bfb-b3ad-7c3e81fe34ff" providerId="ADAL" clId="{ABB4C92D-C43B-41EF-88EB-D00CAC13026B}" dt="2019-05-26T06:00:08.075" v="87" actId="2696"/>
        <pc:sldMkLst>
          <pc:docMk/>
          <pc:sldMk cId="2736968156" sldId="1329"/>
        </pc:sldMkLst>
        <pc:spChg chg="del">
          <ac:chgData name="김효관" userId="5d412245-c878-4bfb-b3ad-7c3e81fe34ff" providerId="ADAL" clId="{ABB4C92D-C43B-41EF-88EB-D00CAC13026B}" dt="2019-05-26T05:58:02.581" v="42" actId="478"/>
          <ac:spMkLst>
            <pc:docMk/>
            <pc:sldMk cId="2736968156" sldId="1329"/>
            <ac:spMk id="21" creationId="{00000000-0000-0000-0000-000000000000}"/>
          </ac:spMkLst>
        </pc:spChg>
        <pc:spChg chg="del">
          <ac:chgData name="김효관" userId="5d412245-c878-4bfb-b3ad-7c3e81fe34ff" providerId="ADAL" clId="{ABB4C92D-C43B-41EF-88EB-D00CAC13026B}" dt="2019-05-26T05:58:15.089" v="50" actId="478"/>
          <ac:spMkLst>
            <pc:docMk/>
            <pc:sldMk cId="2736968156" sldId="1329"/>
            <ac:spMk id="43" creationId="{00000000-0000-0000-0000-000000000000}"/>
          </ac:spMkLst>
        </pc:spChg>
        <pc:spChg chg="del">
          <ac:chgData name="김효관" userId="5d412245-c878-4bfb-b3ad-7c3e81fe34ff" providerId="ADAL" clId="{ABB4C92D-C43B-41EF-88EB-D00CAC13026B}" dt="2019-05-26T05:58:02.581" v="42" actId="478"/>
          <ac:spMkLst>
            <pc:docMk/>
            <pc:sldMk cId="2736968156" sldId="1329"/>
            <ac:spMk id="73" creationId="{00000000-0000-0000-0000-000000000000}"/>
          </ac:spMkLst>
        </pc:spChg>
        <pc:spChg chg="del">
          <ac:chgData name="김효관" userId="5d412245-c878-4bfb-b3ad-7c3e81fe34ff" providerId="ADAL" clId="{ABB4C92D-C43B-41EF-88EB-D00CAC13026B}" dt="2019-05-26T05:58:04.348" v="43" actId="478"/>
          <ac:spMkLst>
            <pc:docMk/>
            <pc:sldMk cId="2736968156" sldId="1329"/>
            <ac:spMk id="74" creationId="{00000000-0000-0000-0000-000000000000}"/>
          </ac:spMkLst>
        </pc:spChg>
        <pc:picChg chg="mod">
          <ac:chgData name="김효관" userId="5d412245-c878-4bfb-b3ad-7c3e81fe34ff" providerId="ADAL" clId="{ABB4C92D-C43B-41EF-88EB-D00CAC13026B}" dt="2019-05-26T05:58:19.410" v="52" actId="14100"/>
          <ac:picMkLst>
            <pc:docMk/>
            <pc:sldMk cId="2736968156" sldId="1329"/>
            <ac:picMk id="9" creationId="{5BF00E69-17F5-481E-A997-6987E892A532}"/>
          </ac:picMkLst>
        </pc:picChg>
        <pc:picChg chg="mod">
          <ac:chgData name="김효관" userId="5d412245-c878-4bfb-b3ad-7c3e81fe34ff" providerId="ADAL" clId="{ABB4C92D-C43B-41EF-88EB-D00CAC13026B}" dt="2019-05-26T05:58:25.665" v="55" actId="1076"/>
          <ac:picMkLst>
            <pc:docMk/>
            <pc:sldMk cId="2736968156" sldId="1329"/>
            <ac:picMk id="10" creationId="{D2201F7C-52BA-467D-870D-B47C71366F7E}"/>
          </ac:picMkLst>
        </pc:picChg>
        <pc:picChg chg="del">
          <ac:chgData name="김효관" userId="5d412245-c878-4bfb-b3ad-7c3e81fe34ff" providerId="ADAL" clId="{ABB4C92D-C43B-41EF-88EB-D00CAC13026B}" dt="2019-05-26T05:58:04.348" v="43" actId="478"/>
          <ac:picMkLst>
            <pc:docMk/>
            <pc:sldMk cId="2736968156" sldId="1329"/>
            <ac:picMk id="11" creationId="{08765266-9A04-4868-847D-22618EC5148D}"/>
          </ac:picMkLst>
        </pc:picChg>
        <pc:picChg chg="del">
          <ac:chgData name="김효관" userId="5d412245-c878-4bfb-b3ad-7c3e81fe34ff" providerId="ADAL" clId="{ABB4C92D-C43B-41EF-88EB-D00CAC13026B}" dt="2019-05-26T05:58:02.581" v="42" actId="478"/>
          <ac:picMkLst>
            <pc:docMk/>
            <pc:sldMk cId="2736968156" sldId="1329"/>
            <ac:picMk id="12" creationId="{1A177D1D-060C-4C17-9BB3-51203F1B4AA6}"/>
          </ac:picMkLst>
        </pc:picChg>
        <pc:picChg chg="del">
          <ac:chgData name="김효관" userId="5d412245-c878-4bfb-b3ad-7c3e81fe34ff" providerId="ADAL" clId="{ABB4C92D-C43B-41EF-88EB-D00CAC13026B}" dt="2019-05-26T05:58:02.581" v="42" actId="478"/>
          <ac:picMkLst>
            <pc:docMk/>
            <pc:sldMk cId="2736968156" sldId="1329"/>
            <ac:picMk id="13" creationId="{7ADEF3C1-8104-49F6-A8EA-665A418FC477}"/>
          </ac:picMkLst>
        </pc:picChg>
        <pc:picChg chg="del">
          <ac:chgData name="김효관" userId="5d412245-c878-4bfb-b3ad-7c3e81fe34ff" providerId="ADAL" clId="{ABB4C92D-C43B-41EF-88EB-D00CAC13026B}" dt="2019-05-26T05:58:02.581" v="42" actId="478"/>
          <ac:picMkLst>
            <pc:docMk/>
            <pc:sldMk cId="2736968156" sldId="1329"/>
            <ac:picMk id="14" creationId="{1ECC2BA4-7986-4480-83EB-DB7DFC169E09}"/>
          </ac:picMkLst>
        </pc:picChg>
        <pc:picChg chg="mod">
          <ac:chgData name="김효관" userId="5d412245-c878-4bfb-b3ad-7c3e81fe34ff" providerId="ADAL" clId="{ABB4C92D-C43B-41EF-88EB-D00CAC13026B}" dt="2019-05-26T05:58:24.479" v="54" actId="1076"/>
          <ac:picMkLst>
            <pc:docMk/>
            <pc:sldMk cId="2736968156" sldId="1329"/>
            <ac:picMk id="69" creationId="{00000000-0000-0000-0000-000000000000}"/>
          </ac:picMkLst>
        </pc:picChg>
        <pc:picChg chg="del">
          <ac:chgData name="김효관" userId="5d412245-c878-4bfb-b3ad-7c3e81fe34ff" providerId="ADAL" clId="{ABB4C92D-C43B-41EF-88EB-D00CAC13026B}" dt="2019-05-26T05:58:04.348" v="43" actId="478"/>
          <ac:picMkLst>
            <pc:docMk/>
            <pc:sldMk cId="2736968156" sldId="1329"/>
            <ac:picMk id="70" creationId="{00000000-0000-0000-0000-000000000000}"/>
          </ac:picMkLst>
        </pc:picChg>
        <pc:picChg chg="del">
          <ac:chgData name="김효관" userId="5d412245-c878-4bfb-b3ad-7c3e81fe34ff" providerId="ADAL" clId="{ABB4C92D-C43B-41EF-88EB-D00CAC13026B}" dt="2019-05-26T05:58:02.581" v="42" actId="478"/>
          <ac:picMkLst>
            <pc:docMk/>
            <pc:sldMk cId="2736968156" sldId="1329"/>
            <ac:picMk id="71" creationId="{00000000-0000-0000-0000-000000000000}"/>
          </ac:picMkLst>
        </pc:picChg>
        <pc:picChg chg="del">
          <ac:chgData name="김효관" userId="5d412245-c878-4bfb-b3ad-7c3e81fe34ff" providerId="ADAL" clId="{ABB4C92D-C43B-41EF-88EB-D00CAC13026B}" dt="2019-05-26T05:58:02.581" v="42" actId="478"/>
          <ac:picMkLst>
            <pc:docMk/>
            <pc:sldMk cId="2736968156" sldId="1329"/>
            <ac:picMk id="72" creationId="{00000000-0000-0000-0000-000000000000}"/>
          </ac:picMkLst>
        </pc:picChg>
      </pc:sldChg>
      <pc:sldChg chg="add del">
        <pc:chgData name="김효관" userId="5d412245-c878-4bfb-b3ad-7c3e81fe34ff" providerId="ADAL" clId="{ABB4C92D-C43B-41EF-88EB-D00CAC13026B}" dt="2019-05-26T06:00:59.617" v="129" actId="2696"/>
        <pc:sldMkLst>
          <pc:docMk/>
          <pc:sldMk cId="431763199" sldId="1330"/>
        </pc:sldMkLst>
      </pc:sldChg>
      <pc:sldChg chg="add del">
        <pc:chgData name="김효관" userId="5d412245-c878-4bfb-b3ad-7c3e81fe34ff" providerId="ADAL" clId="{ABB4C92D-C43B-41EF-88EB-D00CAC13026B}" dt="2019-05-26T06:01:00.711" v="130" actId="2696"/>
        <pc:sldMkLst>
          <pc:docMk/>
          <pc:sldMk cId="2116106992" sldId="1331"/>
        </pc:sldMkLst>
      </pc:sldChg>
      <pc:sldChg chg="addSp delSp modSp add">
        <pc:chgData name="김효관" userId="5d412245-c878-4bfb-b3ad-7c3e81fe34ff" providerId="ADAL" clId="{ABB4C92D-C43B-41EF-88EB-D00CAC13026B}" dt="2019-05-26T06:00:50.817" v="126" actId="20577"/>
        <pc:sldMkLst>
          <pc:docMk/>
          <pc:sldMk cId="728560960" sldId="1332"/>
        </pc:sldMkLst>
        <pc:spChg chg="mod">
          <ac:chgData name="김효관" userId="5d412245-c878-4bfb-b3ad-7c3e81fe34ff" providerId="ADAL" clId="{ABB4C92D-C43B-41EF-88EB-D00CAC13026B}" dt="2019-05-26T06:00:50.817" v="126" actId="20577"/>
          <ac:spMkLst>
            <pc:docMk/>
            <pc:sldMk cId="728560960" sldId="1332"/>
            <ac:spMk id="45" creationId="{00000000-0000-0000-0000-000000000000}"/>
          </ac:spMkLst>
        </pc:spChg>
        <pc:picChg chg="del">
          <ac:chgData name="김효관" userId="5d412245-c878-4bfb-b3ad-7c3e81fe34ff" providerId="ADAL" clId="{ABB4C92D-C43B-41EF-88EB-D00CAC13026B}" dt="2019-05-26T05:58:34.538" v="58" actId="478"/>
          <ac:picMkLst>
            <pc:docMk/>
            <pc:sldMk cId="728560960" sldId="1332"/>
            <ac:picMk id="9" creationId="{5BF00E69-17F5-481E-A997-6987E892A532}"/>
          </ac:picMkLst>
        </pc:picChg>
        <pc:picChg chg="del">
          <ac:chgData name="김효관" userId="5d412245-c878-4bfb-b3ad-7c3e81fe34ff" providerId="ADAL" clId="{ABB4C92D-C43B-41EF-88EB-D00CAC13026B}" dt="2019-05-26T05:58:53.329" v="64" actId="478"/>
          <ac:picMkLst>
            <pc:docMk/>
            <pc:sldMk cId="728560960" sldId="1332"/>
            <ac:picMk id="10" creationId="{D2201F7C-52BA-467D-870D-B47C71366F7E}"/>
          </ac:picMkLst>
        </pc:picChg>
        <pc:picChg chg="add del mod">
          <ac:chgData name="김효관" userId="5d412245-c878-4bfb-b3ad-7c3e81fe34ff" providerId="ADAL" clId="{ABB4C92D-C43B-41EF-88EB-D00CAC13026B}" dt="2019-05-26T05:59:50.452" v="81" actId="478"/>
          <ac:picMkLst>
            <pc:docMk/>
            <pc:sldMk cId="728560960" sldId="1332"/>
            <ac:picMk id="11" creationId="{0AC8D2E3-738D-4AED-89D0-BF5B1F6F8B12}"/>
          </ac:picMkLst>
        </pc:picChg>
        <pc:picChg chg="add del mod">
          <ac:chgData name="김효관" userId="5d412245-c878-4bfb-b3ad-7c3e81fe34ff" providerId="ADAL" clId="{ABB4C92D-C43B-41EF-88EB-D00CAC13026B}" dt="2019-05-26T06:00:02.931" v="85" actId="478"/>
          <ac:picMkLst>
            <pc:docMk/>
            <pc:sldMk cId="728560960" sldId="1332"/>
            <ac:picMk id="12" creationId="{34C29BD2-FF2A-4E08-B852-546A69519F70}"/>
          </ac:picMkLst>
        </pc:picChg>
        <pc:picChg chg="add mod">
          <ac:chgData name="김효관" userId="5d412245-c878-4bfb-b3ad-7c3e81fe34ff" providerId="ADAL" clId="{ABB4C92D-C43B-41EF-88EB-D00CAC13026B}" dt="2019-05-26T05:59:52.296" v="82" actId="14100"/>
          <ac:picMkLst>
            <pc:docMk/>
            <pc:sldMk cId="728560960" sldId="1332"/>
            <ac:picMk id="13" creationId="{D4ED04FB-9954-4990-89AD-3FCBBC5577A8}"/>
          </ac:picMkLst>
        </pc:picChg>
        <pc:picChg chg="add mod">
          <ac:chgData name="김효관" userId="5d412245-c878-4bfb-b3ad-7c3e81fe34ff" providerId="ADAL" clId="{ABB4C92D-C43B-41EF-88EB-D00CAC13026B}" dt="2019-05-26T06:00:05.393" v="86" actId="14100"/>
          <ac:picMkLst>
            <pc:docMk/>
            <pc:sldMk cId="728560960" sldId="1332"/>
            <ac:picMk id="14" creationId="{C64E11AE-D031-47EC-8186-24FA611BCE67}"/>
          </ac:picMkLst>
        </pc:picChg>
        <pc:picChg chg="mod">
          <ac:chgData name="김효관" userId="5d412245-c878-4bfb-b3ad-7c3e81fe34ff" providerId="ADAL" clId="{ABB4C92D-C43B-41EF-88EB-D00CAC13026B}" dt="2019-05-26T05:58:45.023" v="61" actId="1076"/>
          <ac:picMkLst>
            <pc:docMk/>
            <pc:sldMk cId="728560960" sldId="1332"/>
            <ac:picMk id="69" creationId="{00000000-0000-0000-0000-000000000000}"/>
          </ac:picMkLst>
        </pc:picChg>
      </pc:sldChg>
      <pc:sldChg chg="addSp delSp modSp add">
        <pc:chgData name="김효관" userId="5d412245-c878-4bfb-b3ad-7c3e81fe34ff" providerId="ADAL" clId="{ABB4C92D-C43B-41EF-88EB-D00CAC13026B}" dt="2019-05-26T06:37:49.101" v="335" actId="207"/>
        <pc:sldMkLst>
          <pc:docMk/>
          <pc:sldMk cId="132774043" sldId="1333"/>
        </pc:sldMkLst>
        <pc:spChg chg="add mod">
          <ac:chgData name="김효관" userId="5d412245-c878-4bfb-b3ad-7c3e81fe34ff" providerId="ADAL" clId="{ABB4C92D-C43B-41EF-88EB-D00CAC13026B}" dt="2019-05-26T06:37:49.101" v="335" actId="207"/>
          <ac:spMkLst>
            <pc:docMk/>
            <pc:sldMk cId="132774043" sldId="1333"/>
            <ac:spMk id="2" creationId="{10EB71BC-941A-4333-862F-DA843047874F}"/>
          </ac:spMkLst>
        </pc:spChg>
        <pc:spChg chg="add mod">
          <ac:chgData name="김효관" userId="5d412245-c878-4bfb-b3ad-7c3e81fe34ff" providerId="ADAL" clId="{ABB4C92D-C43B-41EF-88EB-D00CAC13026B}" dt="2019-05-26T06:01:39.934" v="137" actId="14100"/>
          <ac:spMkLst>
            <pc:docMk/>
            <pc:sldMk cId="132774043" sldId="1333"/>
            <ac:spMk id="13" creationId="{72178D45-256B-41B5-A4AF-3693AD73989F}"/>
          </ac:spMkLst>
        </pc:spChg>
        <pc:spChg chg="mod">
          <ac:chgData name="김효관" userId="5d412245-c878-4bfb-b3ad-7c3e81fe34ff" providerId="ADAL" clId="{ABB4C92D-C43B-41EF-88EB-D00CAC13026B}" dt="2019-05-26T06:00:56.175" v="128"/>
          <ac:spMkLst>
            <pc:docMk/>
            <pc:sldMk cId="132774043" sldId="1333"/>
            <ac:spMk id="45" creationId="{00000000-0000-0000-0000-000000000000}"/>
          </ac:spMkLst>
        </pc:spChg>
        <pc:grpChg chg="mod">
          <ac:chgData name="김효관" userId="5d412245-c878-4bfb-b3ad-7c3e81fe34ff" providerId="ADAL" clId="{ABB4C92D-C43B-41EF-88EB-D00CAC13026B}" dt="2019-05-26T06:00:56.175" v="128"/>
          <ac:grpSpMkLst>
            <pc:docMk/>
            <pc:sldMk cId="132774043" sldId="1333"/>
            <ac:grpSpMk id="42" creationId="{00000000-0000-0000-0000-000000000000}"/>
          </ac:grpSpMkLst>
        </pc:grpChg>
        <pc:picChg chg="add mod">
          <ac:chgData name="김효관" userId="5d412245-c878-4bfb-b3ad-7c3e81fe34ff" providerId="ADAL" clId="{ABB4C92D-C43B-41EF-88EB-D00CAC13026B}" dt="2019-05-26T05:59:16.514" v="72" actId="14100"/>
          <ac:picMkLst>
            <pc:docMk/>
            <pc:sldMk cId="132774043" sldId="1333"/>
            <ac:picMk id="9" creationId="{9BDB1563-B78F-4006-B3F2-63A77D9462E7}"/>
          </ac:picMkLst>
        </pc:picChg>
        <pc:picChg chg="add mod">
          <ac:chgData name="김효관" userId="5d412245-c878-4bfb-b3ad-7c3e81fe34ff" providerId="ADAL" clId="{ABB4C92D-C43B-41EF-88EB-D00CAC13026B}" dt="2019-05-26T05:59:25.209" v="76" actId="14100"/>
          <ac:picMkLst>
            <pc:docMk/>
            <pc:sldMk cId="132774043" sldId="1333"/>
            <ac:picMk id="10" creationId="{1B8A6D85-B52A-4F8A-89C5-3E345E93BF29}"/>
          </ac:picMkLst>
        </pc:picChg>
        <pc:picChg chg="del">
          <ac:chgData name="김효관" userId="5d412245-c878-4bfb-b3ad-7c3e81fe34ff" providerId="ADAL" clId="{ABB4C92D-C43B-41EF-88EB-D00CAC13026B}" dt="2019-05-26T05:59:14.781" v="71" actId="478"/>
          <ac:picMkLst>
            <pc:docMk/>
            <pc:sldMk cId="132774043" sldId="1333"/>
            <ac:picMk id="11" creationId="{0AC8D2E3-738D-4AED-89D0-BF5B1F6F8B12}"/>
          </ac:picMkLst>
        </pc:picChg>
        <pc:picChg chg="del">
          <ac:chgData name="김효관" userId="5d412245-c878-4bfb-b3ad-7c3e81fe34ff" providerId="ADAL" clId="{ABB4C92D-C43B-41EF-88EB-D00CAC13026B}" dt="2019-05-26T05:59:23.336" v="75" actId="478"/>
          <ac:picMkLst>
            <pc:docMk/>
            <pc:sldMk cId="132774043" sldId="1333"/>
            <ac:picMk id="12" creationId="{34C29BD2-FF2A-4E08-B852-546A69519F70}"/>
          </ac:picMkLst>
        </pc:picChg>
      </pc:sldChg>
      <pc:sldChg chg="addSp modSp add">
        <pc:chgData name="김효관" userId="5d412245-c878-4bfb-b3ad-7c3e81fe34ff" providerId="ADAL" clId="{ABB4C92D-C43B-41EF-88EB-D00CAC13026B}" dt="2019-05-26T06:01:28.806" v="135" actId="1582"/>
        <pc:sldMkLst>
          <pc:docMk/>
          <pc:sldMk cId="942535777" sldId="1334"/>
        </pc:sldMkLst>
        <pc:spChg chg="add mod">
          <ac:chgData name="김효관" userId="5d412245-c878-4bfb-b3ad-7c3e81fe34ff" providerId="ADAL" clId="{ABB4C92D-C43B-41EF-88EB-D00CAC13026B}" dt="2019-05-26T06:01:28.806" v="135" actId="1582"/>
          <ac:spMkLst>
            <pc:docMk/>
            <pc:sldMk cId="942535777" sldId="1334"/>
            <ac:spMk id="2" creationId="{9BBCEE93-17B1-436B-A913-75A0FC17E996}"/>
          </ac:spMkLst>
        </pc:spChg>
        <pc:spChg chg="mod">
          <ac:chgData name="김효관" userId="5d412245-c878-4bfb-b3ad-7c3e81fe34ff" providerId="ADAL" clId="{ABB4C92D-C43B-41EF-88EB-D00CAC13026B}" dt="2019-05-26T06:00:54.173" v="127"/>
          <ac:spMkLst>
            <pc:docMk/>
            <pc:sldMk cId="942535777" sldId="1334"/>
            <ac:spMk id="45" creationId="{00000000-0000-0000-0000-000000000000}"/>
          </ac:spMkLst>
        </pc:spChg>
        <pc:grpChg chg="mod">
          <ac:chgData name="김효관" userId="5d412245-c878-4bfb-b3ad-7c3e81fe34ff" providerId="ADAL" clId="{ABB4C92D-C43B-41EF-88EB-D00CAC13026B}" dt="2019-05-26T06:00:54.173" v="127"/>
          <ac:grpSpMkLst>
            <pc:docMk/>
            <pc:sldMk cId="942535777" sldId="1334"/>
            <ac:grpSpMk id="42" creationId="{00000000-0000-0000-0000-000000000000}"/>
          </ac:grpSpMkLst>
        </pc:grpChg>
      </pc:sldChg>
      <pc:sldChg chg="addSp modSp add del">
        <pc:chgData name="김효관" userId="5d412245-c878-4bfb-b3ad-7c3e81fe34ff" providerId="ADAL" clId="{ABB4C92D-C43B-41EF-88EB-D00CAC13026B}" dt="2019-05-26T06:37:59.564" v="336" actId="2696"/>
        <pc:sldMkLst>
          <pc:docMk/>
          <pc:sldMk cId="931750466" sldId="1335"/>
        </pc:sldMkLst>
        <pc:spChg chg="add mod">
          <ac:chgData name="김효관" userId="5d412245-c878-4bfb-b3ad-7c3e81fe34ff" providerId="ADAL" clId="{ABB4C92D-C43B-41EF-88EB-D00CAC13026B}" dt="2019-05-26T06:35:35.905" v="147" actId="571"/>
          <ac:spMkLst>
            <pc:docMk/>
            <pc:sldMk cId="931750466" sldId="1335"/>
            <ac:spMk id="4" creationId="{9103BAC4-9D92-4A64-8CAF-AE788A9A97B2}"/>
          </ac:spMkLst>
        </pc:spChg>
        <pc:picChg chg="add mod">
          <ac:chgData name="김효관" userId="5d412245-c878-4bfb-b3ad-7c3e81fe34ff" providerId="ADAL" clId="{ABB4C92D-C43B-41EF-88EB-D00CAC13026B}" dt="2019-05-26T06:35:46.615" v="151" actId="1076"/>
          <ac:picMkLst>
            <pc:docMk/>
            <pc:sldMk cId="931750466" sldId="1335"/>
            <ac:picMk id="5" creationId="{D2695B18-552C-4E2C-8F7E-180AA72DBC3C}"/>
          </ac:picMkLst>
        </pc:picChg>
        <pc:picChg chg="add mod">
          <ac:chgData name="김효관" userId="5d412245-c878-4bfb-b3ad-7c3e81fe34ff" providerId="ADAL" clId="{ABB4C92D-C43B-41EF-88EB-D00CAC13026B}" dt="2019-05-26T06:35:45.516" v="150" actId="1076"/>
          <ac:picMkLst>
            <pc:docMk/>
            <pc:sldMk cId="931750466" sldId="1335"/>
            <ac:picMk id="6" creationId="{2D0F8870-CBBF-4521-AA13-37B720B4FEA3}"/>
          </ac:picMkLst>
        </pc:picChg>
      </pc:sldChg>
      <pc:sldChg chg="addSp delSp modSp add">
        <pc:chgData name="김효관" userId="5d412245-c878-4bfb-b3ad-7c3e81fe34ff" providerId="ADAL" clId="{ABB4C92D-C43B-41EF-88EB-D00CAC13026B}" dt="2019-05-26T06:36:27.850" v="165" actId="478"/>
        <pc:sldMkLst>
          <pc:docMk/>
          <pc:sldMk cId="4149713481" sldId="1336"/>
        </pc:sldMkLst>
        <pc:spChg chg="del">
          <ac:chgData name="김효관" userId="5d412245-c878-4bfb-b3ad-7c3e81fe34ff" providerId="ADAL" clId="{ABB4C92D-C43B-41EF-88EB-D00CAC13026B}" dt="2019-05-26T06:36:24.250" v="164" actId="478"/>
          <ac:spMkLst>
            <pc:docMk/>
            <pc:sldMk cId="4149713481" sldId="1336"/>
            <ac:spMk id="2" creationId="{10EB71BC-941A-4333-862F-DA843047874F}"/>
          </ac:spMkLst>
        </pc:spChg>
        <pc:spChg chg="del">
          <ac:chgData name="김효관" userId="5d412245-c878-4bfb-b3ad-7c3e81fe34ff" providerId="ADAL" clId="{ABB4C92D-C43B-41EF-88EB-D00CAC13026B}" dt="2019-05-26T06:36:27.850" v="165" actId="478"/>
          <ac:spMkLst>
            <pc:docMk/>
            <pc:sldMk cId="4149713481" sldId="1336"/>
            <ac:spMk id="13" creationId="{72178D45-256B-41B5-A4AF-3693AD73989F}"/>
          </ac:spMkLst>
        </pc:spChg>
        <pc:picChg chg="del">
          <ac:chgData name="김효관" userId="5d412245-c878-4bfb-b3ad-7c3e81fe34ff" providerId="ADAL" clId="{ABB4C92D-C43B-41EF-88EB-D00CAC13026B}" dt="2019-05-26T06:36:04.293" v="156" actId="478"/>
          <ac:picMkLst>
            <pc:docMk/>
            <pc:sldMk cId="4149713481" sldId="1336"/>
            <ac:picMk id="9" creationId="{9BDB1563-B78F-4006-B3F2-63A77D9462E7}"/>
          </ac:picMkLst>
        </pc:picChg>
        <pc:picChg chg="del">
          <ac:chgData name="김효관" userId="5d412245-c878-4bfb-b3ad-7c3e81fe34ff" providerId="ADAL" clId="{ABB4C92D-C43B-41EF-88EB-D00CAC13026B}" dt="2019-05-26T06:36:19.619" v="162" actId="478"/>
          <ac:picMkLst>
            <pc:docMk/>
            <pc:sldMk cId="4149713481" sldId="1336"/>
            <ac:picMk id="10" creationId="{1B8A6D85-B52A-4F8A-89C5-3E345E93BF29}"/>
          </ac:picMkLst>
        </pc:picChg>
        <pc:picChg chg="add mod">
          <ac:chgData name="김효관" userId="5d412245-c878-4bfb-b3ad-7c3e81fe34ff" providerId="ADAL" clId="{ABB4C92D-C43B-41EF-88EB-D00CAC13026B}" dt="2019-05-26T06:36:05.974" v="157" actId="14100"/>
          <ac:picMkLst>
            <pc:docMk/>
            <pc:sldMk cId="4149713481" sldId="1336"/>
            <ac:picMk id="11" creationId="{EE547718-B2D3-494B-AA7B-E33BF7F33727}"/>
          </ac:picMkLst>
        </pc:picChg>
        <pc:picChg chg="add mod">
          <ac:chgData name="김효관" userId="5d412245-c878-4bfb-b3ad-7c3e81fe34ff" providerId="ADAL" clId="{ABB4C92D-C43B-41EF-88EB-D00CAC13026B}" dt="2019-05-26T06:36:22.158" v="163" actId="14100"/>
          <ac:picMkLst>
            <pc:docMk/>
            <pc:sldMk cId="4149713481" sldId="1336"/>
            <ac:picMk id="12" creationId="{FE4B7396-A3C6-4B11-A165-FE91F65F095C}"/>
          </ac:picMkLst>
        </pc:picChg>
      </pc:sldChg>
      <pc:sldChg chg="addSp delSp modSp add del">
        <pc:chgData name="김효관" userId="5d412245-c878-4bfb-b3ad-7c3e81fe34ff" providerId="ADAL" clId="{ABB4C92D-C43B-41EF-88EB-D00CAC13026B}" dt="2019-05-26T06:49:37.226" v="996" actId="2696"/>
        <pc:sldMkLst>
          <pc:docMk/>
          <pc:sldMk cId="1337966954" sldId="1337"/>
        </pc:sldMkLst>
        <pc:spChg chg="del">
          <ac:chgData name="김효관" userId="5d412245-c878-4bfb-b3ad-7c3e81fe34ff" providerId="ADAL" clId="{ABB4C92D-C43B-41EF-88EB-D00CAC13026B}" dt="2019-05-26T06:44:38.089" v="549" actId="478"/>
          <ac:spMkLst>
            <pc:docMk/>
            <pc:sldMk cId="1337966954" sldId="1337"/>
            <ac:spMk id="2" creationId="{E5463D9A-2192-4C72-8FD1-DE3CC7C57E0B}"/>
          </ac:spMkLst>
        </pc:spChg>
        <pc:spChg chg="del">
          <ac:chgData name="김효관" userId="5d412245-c878-4bfb-b3ad-7c3e81fe34ff" providerId="ADAL" clId="{ABB4C92D-C43B-41EF-88EB-D00CAC13026B}" dt="2019-05-26T06:44:38.089" v="549" actId="478"/>
          <ac:spMkLst>
            <pc:docMk/>
            <pc:sldMk cId="1337966954" sldId="1337"/>
            <ac:spMk id="3" creationId="{398052EA-264C-42BC-9EB5-42906FBE3280}"/>
          </ac:spMkLst>
        </pc:spChg>
        <pc:picChg chg="add mod">
          <ac:chgData name="김효관" userId="5d412245-c878-4bfb-b3ad-7c3e81fe34ff" providerId="ADAL" clId="{ABB4C92D-C43B-41EF-88EB-D00CAC13026B}" dt="2019-05-26T06:44:41.103" v="551" actId="14100"/>
          <ac:picMkLst>
            <pc:docMk/>
            <pc:sldMk cId="1337966954" sldId="1337"/>
            <ac:picMk id="4" creationId="{808142FF-2C33-43D4-B0ED-882EF7D78ECF}"/>
          </ac:picMkLst>
        </pc:picChg>
      </pc:sldChg>
      <pc:sldChg chg="addSp delSp modSp add">
        <pc:chgData name="김효관" userId="5d412245-c878-4bfb-b3ad-7c3e81fe34ff" providerId="ADAL" clId="{ABB4C92D-C43B-41EF-88EB-D00CAC13026B}" dt="2019-05-26T06:49:33.906" v="995" actId="1076"/>
        <pc:sldMkLst>
          <pc:docMk/>
          <pc:sldMk cId="4018551603" sldId="1338"/>
        </pc:sldMkLst>
        <pc:spChg chg="add mod ord">
          <ac:chgData name="김효관" userId="5d412245-c878-4bfb-b3ad-7c3e81fe34ff" providerId="ADAL" clId="{ABB4C92D-C43B-41EF-88EB-D00CAC13026B}" dt="2019-05-26T06:48:54.094" v="984" actId="207"/>
          <ac:spMkLst>
            <pc:docMk/>
            <pc:sldMk cId="4018551603" sldId="1338"/>
            <ac:spMk id="8" creationId="{A9C1CAC0-440B-46D3-BCE8-97257791F486}"/>
          </ac:spMkLst>
        </pc:spChg>
        <pc:spChg chg="del">
          <ac:chgData name="김효관" userId="5d412245-c878-4bfb-b3ad-7c3e81fe34ff" providerId="ADAL" clId="{ABB4C92D-C43B-41EF-88EB-D00CAC13026B}" dt="2019-05-26T06:44:45.914" v="553" actId="478"/>
          <ac:spMkLst>
            <pc:docMk/>
            <pc:sldMk cId="4018551603" sldId="1338"/>
            <ac:spMk id="43" creationId="{00000000-0000-0000-0000-000000000000}"/>
          </ac:spMkLst>
        </pc:spChg>
        <pc:picChg chg="add mod">
          <ac:chgData name="김효관" userId="5d412245-c878-4bfb-b3ad-7c3e81fe34ff" providerId="ADAL" clId="{ABB4C92D-C43B-41EF-88EB-D00CAC13026B}" dt="2019-05-26T06:47:39.330" v="835" actId="14100"/>
          <ac:picMkLst>
            <pc:docMk/>
            <pc:sldMk cId="4018551603" sldId="1338"/>
            <ac:picMk id="2" creationId="{FFC3C132-A667-4245-BC93-57C591E41E70}"/>
          </ac:picMkLst>
        </pc:picChg>
        <pc:picChg chg="mod">
          <ac:chgData name="김효관" userId="5d412245-c878-4bfb-b3ad-7c3e81fe34ff" providerId="ADAL" clId="{ABB4C92D-C43B-41EF-88EB-D00CAC13026B}" dt="2019-05-26T06:48:56.565" v="985" actId="1076"/>
          <ac:picMkLst>
            <pc:docMk/>
            <pc:sldMk cId="4018551603" sldId="1338"/>
            <ac:picMk id="3" creationId="{9E4944E9-9CE8-403D-9D7D-DBC953498181}"/>
          </ac:picMkLst>
        </pc:picChg>
        <pc:picChg chg="add mod modCrop">
          <ac:chgData name="김효관" userId="5d412245-c878-4bfb-b3ad-7c3e81fe34ff" providerId="ADAL" clId="{ABB4C92D-C43B-41EF-88EB-D00CAC13026B}" dt="2019-05-26T06:49:33.906" v="995" actId="1076"/>
          <ac:picMkLst>
            <pc:docMk/>
            <pc:sldMk cId="4018551603" sldId="1338"/>
            <ac:picMk id="10" creationId="{6B84DBF2-2E9D-4AD5-ABEE-E05749E489C4}"/>
          </ac:picMkLst>
        </pc:picChg>
      </pc:sldChg>
      <pc:sldChg chg="add del">
        <pc:chgData name="김효관" userId="5d412245-c878-4bfb-b3ad-7c3e81fe34ff" providerId="ADAL" clId="{ABB4C92D-C43B-41EF-88EB-D00CAC13026B}" dt="2019-05-26T07:09:48.883" v="2272" actId="2696"/>
        <pc:sldMkLst>
          <pc:docMk/>
          <pc:sldMk cId="2446386229" sldId="1339"/>
        </pc:sldMkLst>
      </pc:sldChg>
      <pc:sldChg chg="addSp delSp modSp add del">
        <pc:chgData name="김효관" userId="5d412245-c878-4bfb-b3ad-7c3e81fe34ff" providerId="ADAL" clId="{ABB4C92D-C43B-41EF-88EB-D00CAC13026B}" dt="2019-05-26T07:09:46.255" v="2271" actId="2696"/>
        <pc:sldMkLst>
          <pc:docMk/>
          <pc:sldMk cId="3825869638" sldId="1340"/>
        </pc:sldMkLst>
        <pc:spChg chg="del">
          <ac:chgData name="김효관" userId="5d412245-c878-4bfb-b3ad-7c3e81fe34ff" providerId="ADAL" clId="{ABB4C92D-C43B-41EF-88EB-D00CAC13026B}" dt="2019-05-26T06:59:04.140" v="1474" actId="478"/>
          <ac:spMkLst>
            <pc:docMk/>
            <pc:sldMk cId="3825869638" sldId="1340"/>
            <ac:spMk id="2" creationId="{EA1D576C-45EF-4156-BA80-76B3C61649DD}"/>
          </ac:spMkLst>
        </pc:spChg>
        <pc:spChg chg="del">
          <ac:chgData name="김효관" userId="5d412245-c878-4bfb-b3ad-7c3e81fe34ff" providerId="ADAL" clId="{ABB4C92D-C43B-41EF-88EB-D00CAC13026B}" dt="2019-05-26T06:59:04.140" v="1474" actId="478"/>
          <ac:spMkLst>
            <pc:docMk/>
            <pc:sldMk cId="3825869638" sldId="1340"/>
            <ac:spMk id="3" creationId="{5A41FF76-7314-4790-909A-F91A508BE1B3}"/>
          </ac:spMkLst>
        </pc:spChg>
        <pc:picChg chg="add mod">
          <ac:chgData name="김효관" userId="5d412245-c878-4bfb-b3ad-7c3e81fe34ff" providerId="ADAL" clId="{ABB4C92D-C43B-41EF-88EB-D00CAC13026B}" dt="2019-05-26T06:59:06.195" v="1476" actId="1076"/>
          <ac:picMkLst>
            <pc:docMk/>
            <pc:sldMk cId="3825869638" sldId="1340"/>
            <ac:picMk id="4" creationId="{B404B3F7-2DD5-405B-9C42-BD36C2F27DF8}"/>
          </ac:picMkLst>
        </pc:picChg>
      </pc:sldChg>
      <pc:sldChg chg="addSp delSp modSp add">
        <pc:chgData name="김효관" userId="5d412245-c878-4bfb-b3ad-7c3e81fe34ff" providerId="ADAL" clId="{ABB4C92D-C43B-41EF-88EB-D00CAC13026B}" dt="2019-05-26T07:03:10.708" v="1752" actId="207"/>
        <pc:sldMkLst>
          <pc:docMk/>
          <pc:sldMk cId="1690870245" sldId="1341"/>
        </pc:sldMkLst>
        <pc:spChg chg="mod">
          <ac:chgData name="김효관" userId="5d412245-c878-4bfb-b3ad-7c3e81fe34ff" providerId="ADAL" clId="{ABB4C92D-C43B-41EF-88EB-D00CAC13026B}" dt="2019-05-26T06:59:26.829" v="1531"/>
          <ac:spMkLst>
            <pc:docMk/>
            <pc:sldMk cId="1690870245" sldId="1341"/>
            <ac:spMk id="4" creationId="{17E2AD92-EA84-4A69-BD82-652562E7783E}"/>
          </ac:spMkLst>
        </pc:spChg>
        <pc:spChg chg="mod ord">
          <ac:chgData name="김효관" userId="5d412245-c878-4bfb-b3ad-7c3e81fe34ff" providerId="ADAL" clId="{ABB4C92D-C43B-41EF-88EB-D00CAC13026B}" dt="2019-05-26T07:03:10.708" v="1752" actId="207"/>
          <ac:spMkLst>
            <pc:docMk/>
            <pc:sldMk cId="1690870245" sldId="1341"/>
            <ac:spMk id="15" creationId="{2D45BCB3-FB68-44D4-8B9B-6945EF7FC567}"/>
          </ac:spMkLst>
        </pc:spChg>
        <pc:spChg chg="del">
          <ac:chgData name="김효관" userId="5d412245-c878-4bfb-b3ad-7c3e81fe34ff" providerId="ADAL" clId="{ABB4C92D-C43B-41EF-88EB-D00CAC13026B}" dt="2019-05-26T07:00:06.260" v="1532" actId="478"/>
          <ac:spMkLst>
            <pc:docMk/>
            <pc:sldMk cId="1690870245" sldId="1341"/>
            <ac:spMk id="17" creationId="{2CC63D69-DFB3-4F38-B810-2FEC8AB2CE33}"/>
          </ac:spMkLst>
        </pc:spChg>
        <pc:spChg chg="del">
          <ac:chgData name="김효관" userId="5d412245-c878-4bfb-b3ad-7c3e81fe34ff" providerId="ADAL" clId="{ABB4C92D-C43B-41EF-88EB-D00CAC13026B}" dt="2019-05-26T07:00:06.260" v="1532" actId="478"/>
          <ac:spMkLst>
            <pc:docMk/>
            <pc:sldMk cId="1690870245" sldId="1341"/>
            <ac:spMk id="18" creationId="{4C5AEF09-9232-4832-80DB-E43EF7A061D2}"/>
          </ac:spMkLst>
        </pc:spChg>
        <pc:spChg chg="add mod">
          <ac:chgData name="김효관" userId="5d412245-c878-4bfb-b3ad-7c3e81fe34ff" providerId="ADAL" clId="{ABB4C92D-C43B-41EF-88EB-D00CAC13026B}" dt="2019-05-26T07:01:49.188" v="1589"/>
          <ac:spMkLst>
            <pc:docMk/>
            <pc:sldMk cId="1690870245" sldId="1341"/>
            <ac:spMk id="19" creationId="{5072A08C-769F-486B-A3A2-A4846827D083}"/>
          </ac:spMkLst>
        </pc:spChg>
        <pc:spChg chg="add mod">
          <ac:chgData name="김효관" userId="5d412245-c878-4bfb-b3ad-7c3e81fe34ff" providerId="ADAL" clId="{ABB4C92D-C43B-41EF-88EB-D00CAC13026B}" dt="2019-05-26T07:02:04.188" v="1609" actId="20577"/>
          <ac:spMkLst>
            <pc:docMk/>
            <pc:sldMk cId="1690870245" sldId="1341"/>
            <ac:spMk id="20" creationId="{F4D7DFA2-31EA-4F85-8AFB-095B519BD6A0}"/>
          </ac:spMkLst>
        </pc:spChg>
        <pc:spChg chg="del">
          <ac:chgData name="김효관" userId="5d412245-c878-4bfb-b3ad-7c3e81fe34ff" providerId="ADAL" clId="{ABB4C92D-C43B-41EF-88EB-D00CAC13026B}" dt="2019-05-26T07:00:06.260" v="1532" actId="478"/>
          <ac:spMkLst>
            <pc:docMk/>
            <pc:sldMk cId="1690870245" sldId="1341"/>
            <ac:spMk id="21" creationId="{57156466-8EE0-4362-86EE-51863AEB5196}"/>
          </ac:spMkLst>
        </pc:spChg>
        <pc:spChg chg="del">
          <ac:chgData name="김효관" userId="5d412245-c878-4bfb-b3ad-7c3e81fe34ff" providerId="ADAL" clId="{ABB4C92D-C43B-41EF-88EB-D00CAC13026B}" dt="2019-05-26T07:00:06.260" v="1532" actId="478"/>
          <ac:spMkLst>
            <pc:docMk/>
            <pc:sldMk cId="1690870245" sldId="1341"/>
            <ac:spMk id="22" creationId="{9B0BC723-E862-47CF-8906-AB89F2264AD9}"/>
          </ac:spMkLst>
        </pc:spChg>
        <pc:spChg chg="add mod">
          <ac:chgData name="김효관" userId="5d412245-c878-4bfb-b3ad-7c3e81fe34ff" providerId="ADAL" clId="{ABB4C92D-C43B-41EF-88EB-D00CAC13026B}" dt="2019-05-26T07:02:29.981" v="1658" actId="20577"/>
          <ac:spMkLst>
            <pc:docMk/>
            <pc:sldMk cId="1690870245" sldId="1341"/>
            <ac:spMk id="23" creationId="{C588E312-AAC9-4BD3-975C-8CBD362B1211}"/>
          </ac:spMkLst>
        </pc:spChg>
        <pc:picChg chg="add del">
          <ac:chgData name="김효관" userId="5d412245-c878-4bfb-b3ad-7c3e81fe34ff" providerId="ADAL" clId="{ABB4C92D-C43B-41EF-88EB-D00CAC13026B}" dt="2019-05-26T07:00:22.712" v="1535" actId="478"/>
          <ac:picMkLst>
            <pc:docMk/>
            <pc:sldMk cId="1690870245" sldId="1341"/>
            <ac:picMk id="2" creationId="{53D5FE12-B493-4B24-B2F1-6F79735A5F2B}"/>
          </ac:picMkLst>
        </pc:picChg>
        <pc:picChg chg="add mod">
          <ac:chgData name="김효관" userId="5d412245-c878-4bfb-b3ad-7c3e81fe34ff" providerId="ADAL" clId="{ABB4C92D-C43B-41EF-88EB-D00CAC13026B}" dt="2019-05-26T07:01:27.141" v="1549" actId="1076"/>
          <ac:picMkLst>
            <pc:docMk/>
            <pc:sldMk cId="1690870245" sldId="1341"/>
            <ac:picMk id="3" creationId="{4E97CC60-ED6F-43C6-905C-594A0EA05DA0}"/>
          </ac:picMkLst>
        </pc:picChg>
        <pc:picChg chg="add mod">
          <ac:chgData name="김효관" userId="5d412245-c878-4bfb-b3ad-7c3e81fe34ff" providerId="ADAL" clId="{ABB4C92D-C43B-41EF-88EB-D00CAC13026B}" dt="2019-05-26T07:01:23.346" v="1547" actId="1076"/>
          <ac:picMkLst>
            <pc:docMk/>
            <pc:sldMk cId="1690870245" sldId="1341"/>
            <ac:picMk id="5" creationId="{69367798-2659-4BF7-AECE-C58700BE4DC0}"/>
          </ac:picMkLst>
        </pc:picChg>
        <pc:picChg chg="del">
          <ac:chgData name="김효관" userId="5d412245-c878-4bfb-b3ad-7c3e81fe34ff" providerId="ADAL" clId="{ABB4C92D-C43B-41EF-88EB-D00CAC13026B}" dt="2019-05-26T07:00:06.260" v="1532" actId="478"/>
          <ac:picMkLst>
            <pc:docMk/>
            <pc:sldMk cId="1690870245" sldId="1341"/>
            <ac:picMk id="6" creationId="{06544334-DB85-4AFC-825D-C4679C34F869}"/>
          </ac:picMkLst>
        </pc:picChg>
        <pc:picChg chg="add mod">
          <ac:chgData name="김효관" userId="5d412245-c878-4bfb-b3ad-7c3e81fe34ff" providerId="ADAL" clId="{ABB4C92D-C43B-41EF-88EB-D00CAC13026B}" dt="2019-05-26T07:01:25.363" v="1548" actId="1076"/>
          <ac:picMkLst>
            <pc:docMk/>
            <pc:sldMk cId="1690870245" sldId="1341"/>
            <ac:picMk id="7" creationId="{61A0EE4E-A4C0-4407-9F67-C8FD740A70CB}"/>
          </ac:picMkLst>
        </pc:picChg>
      </pc:sldChg>
      <pc:sldChg chg="addSp delSp modSp add">
        <pc:chgData name="김효관" userId="5d412245-c878-4bfb-b3ad-7c3e81fe34ff" providerId="ADAL" clId="{ABB4C92D-C43B-41EF-88EB-D00CAC13026B}" dt="2019-05-26T07:04:13.492" v="1812" actId="14100"/>
        <pc:sldMkLst>
          <pc:docMk/>
          <pc:sldMk cId="1694540872" sldId="1342"/>
        </pc:sldMkLst>
        <pc:spChg chg="mod">
          <ac:chgData name="김효관" userId="5d412245-c878-4bfb-b3ad-7c3e81fe34ff" providerId="ADAL" clId="{ABB4C92D-C43B-41EF-88EB-D00CAC13026B}" dt="2019-05-26T07:04:01.350" v="1810" actId="20577"/>
          <ac:spMkLst>
            <pc:docMk/>
            <pc:sldMk cId="1694540872" sldId="1342"/>
            <ac:spMk id="4" creationId="{17E2AD92-EA84-4A69-BD82-652562E7783E}"/>
          </ac:spMkLst>
        </pc:spChg>
        <pc:spChg chg="del">
          <ac:chgData name="김효관" userId="5d412245-c878-4bfb-b3ad-7c3e81fe34ff" providerId="ADAL" clId="{ABB4C92D-C43B-41EF-88EB-D00CAC13026B}" dt="2019-05-26T07:03:46.012" v="1753" actId="478"/>
          <ac:spMkLst>
            <pc:docMk/>
            <pc:sldMk cId="1694540872" sldId="1342"/>
            <ac:spMk id="15" creationId="{2D45BCB3-FB68-44D4-8B9B-6945EF7FC567}"/>
          </ac:spMkLst>
        </pc:spChg>
        <pc:spChg chg="add">
          <ac:chgData name="김효관" userId="5d412245-c878-4bfb-b3ad-7c3e81fe34ff" providerId="ADAL" clId="{ABB4C92D-C43B-41EF-88EB-D00CAC13026B}" dt="2019-05-26T07:04:08.622" v="1811"/>
          <ac:spMkLst>
            <pc:docMk/>
            <pc:sldMk cId="1694540872" sldId="1342"/>
            <ac:spMk id="16" creationId="{460C3C0A-C154-48AE-BE11-B6A6E070B422}"/>
          </ac:spMkLst>
        </pc:spChg>
        <pc:spChg chg="add">
          <ac:chgData name="김효관" userId="5d412245-c878-4bfb-b3ad-7c3e81fe34ff" providerId="ADAL" clId="{ABB4C92D-C43B-41EF-88EB-D00CAC13026B}" dt="2019-05-26T07:04:08.622" v="1811"/>
          <ac:spMkLst>
            <pc:docMk/>
            <pc:sldMk cId="1694540872" sldId="1342"/>
            <ac:spMk id="17" creationId="{2FF2EC2A-8F99-4F23-B17B-CE4E465A5045}"/>
          </ac:spMkLst>
        </pc:spChg>
        <pc:spChg chg="add mod">
          <ac:chgData name="김효관" userId="5d412245-c878-4bfb-b3ad-7c3e81fe34ff" providerId="ADAL" clId="{ABB4C92D-C43B-41EF-88EB-D00CAC13026B}" dt="2019-05-26T07:04:13.492" v="1812" actId="14100"/>
          <ac:spMkLst>
            <pc:docMk/>
            <pc:sldMk cId="1694540872" sldId="1342"/>
            <ac:spMk id="18" creationId="{51BB82F3-673A-4097-AB05-619E1ECDC8A5}"/>
          </ac:spMkLst>
        </pc:spChg>
        <pc:spChg chg="del">
          <ac:chgData name="김효관" userId="5d412245-c878-4bfb-b3ad-7c3e81fe34ff" providerId="ADAL" clId="{ABB4C92D-C43B-41EF-88EB-D00CAC13026B}" dt="2019-05-26T07:03:46.012" v="1753" actId="478"/>
          <ac:spMkLst>
            <pc:docMk/>
            <pc:sldMk cId="1694540872" sldId="1342"/>
            <ac:spMk id="19" creationId="{5072A08C-769F-486B-A3A2-A4846827D083}"/>
          </ac:spMkLst>
        </pc:spChg>
        <pc:spChg chg="del">
          <ac:chgData name="김효관" userId="5d412245-c878-4bfb-b3ad-7c3e81fe34ff" providerId="ADAL" clId="{ABB4C92D-C43B-41EF-88EB-D00CAC13026B}" dt="2019-05-26T07:03:46.012" v="1753" actId="478"/>
          <ac:spMkLst>
            <pc:docMk/>
            <pc:sldMk cId="1694540872" sldId="1342"/>
            <ac:spMk id="20" creationId="{F4D7DFA2-31EA-4F85-8AFB-095B519BD6A0}"/>
          </ac:spMkLst>
        </pc:spChg>
        <pc:spChg chg="add">
          <ac:chgData name="김효관" userId="5d412245-c878-4bfb-b3ad-7c3e81fe34ff" providerId="ADAL" clId="{ABB4C92D-C43B-41EF-88EB-D00CAC13026B}" dt="2019-05-26T07:04:08.622" v="1811"/>
          <ac:spMkLst>
            <pc:docMk/>
            <pc:sldMk cId="1694540872" sldId="1342"/>
            <ac:spMk id="21" creationId="{B748E5E4-5403-4EC9-9FA1-AFFF3890F121}"/>
          </ac:spMkLst>
        </pc:spChg>
        <pc:spChg chg="del">
          <ac:chgData name="김효관" userId="5d412245-c878-4bfb-b3ad-7c3e81fe34ff" providerId="ADAL" clId="{ABB4C92D-C43B-41EF-88EB-D00CAC13026B}" dt="2019-05-26T07:03:46.012" v="1753" actId="478"/>
          <ac:spMkLst>
            <pc:docMk/>
            <pc:sldMk cId="1694540872" sldId="1342"/>
            <ac:spMk id="23" creationId="{C588E312-AAC9-4BD3-975C-8CBD362B1211}"/>
          </ac:spMkLst>
        </pc:spChg>
        <pc:picChg chg="add mod">
          <ac:chgData name="김효관" userId="5d412245-c878-4bfb-b3ad-7c3e81fe34ff" providerId="ADAL" clId="{ABB4C92D-C43B-41EF-88EB-D00CAC13026B}" dt="2019-05-26T07:03:51.079" v="1756" actId="1076"/>
          <ac:picMkLst>
            <pc:docMk/>
            <pc:sldMk cId="1694540872" sldId="1342"/>
            <ac:picMk id="2" creationId="{BBDAFAF9-5577-4D20-A505-2E38FCE6725E}"/>
          </ac:picMkLst>
        </pc:picChg>
        <pc:picChg chg="del">
          <ac:chgData name="김효관" userId="5d412245-c878-4bfb-b3ad-7c3e81fe34ff" providerId="ADAL" clId="{ABB4C92D-C43B-41EF-88EB-D00CAC13026B}" dt="2019-05-26T07:03:46.012" v="1753" actId="478"/>
          <ac:picMkLst>
            <pc:docMk/>
            <pc:sldMk cId="1694540872" sldId="1342"/>
            <ac:picMk id="3" creationId="{4E97CC60-ED6F-43C6-905C-594A0EA05DA0}"/>
          </ac:picMkLst>
        </pc:picChg>
        <pc:picChg chg="del">
          <ac:chgData name="김효관" userId="5d412245-c878-4bfb-b3ad-7c3e81fe34ff" providerId="ADAL" clId="{ABB4C92D-C43B-41EF-88EB-D00CAC13026B}" dt="2019-05-26T07:03:46.012" v="1753" actId="478"/>
          <ac:picMkLst>
            <pc:docMk/>
            <pc:sldMk cId="1694540872" sldId="1342"/>
            <ac:picMk id="5" creationId="{69367798-2659-4BF7-AECE-C58700BE4DC0}"/>
          </ac:picMkLst>
        </pc:picChg>
        <pc:picChg chg="del">
          <ac:chgData name="김효관" userId="5d412245-c878-4bfb-b3ad-7c3e81fe34ff" providerId="ADAL" clId="{ABB4C92D-C43B-41EF-88EB-D00CAC13026B}" dt="2019-05-26T07:03:46.012" v="1753" actId="478"/>
          <ac:picMkLst>
            <pc:docMk/>
            <pc:sldMk cId="1694540872" sldId="1342"/>
            <ac:picMk id="7" creationId="{61A0EE4E-A4C0-4407-9F67-C8FD740A70CB}"/>
          </ac:picMkLst>
        </pc:picChg>
      </pc:sldChg>
      <pc:sldChg chg="addSp delSp modSp add">
        <pc:chgData name="김효관" userId="5d412245-c878-4bfb-b3ad-7c3e81fe34ff" providerId="ADAL" clId="{ABB4C92D-C43B-41EF-88EB-D00CAC13026B}" dt="2019-05-26T07:09:43.185" v="2270"/>
        <pc:sldMkLst>
          <pc:docMk/>
          <pc:sldMk cId="2227699653" sldId="1343"/>
        </pc:sldMkLst>
        <pc:spChg chg="mod">
          <ac:chgData name="김효관" userId="5d412245-c878-4bfb-b3ad-7c3e81fe34ff" providerId="ADAL" clId="{ABB4C92D-C43B-41EF-88EB-D00CAC13026B}" dt="2019-05-26T07:05:04.953" v="1873" actId="20577"/>
          <ac:spMkLst>
            <pc:docMk/>
            <pc:sldMk cId="2227699653" sldId="1343"/>
            <ac:spMk id="4" creationId="{17E2AD92-EA84-4A69-BD82-652562E7783E}"/>
          </ac:spMkLst>
        </pc:spChg>
        <pc:spChg chg="add del mod">
          <ac:chgData name="김효관" userId="5d412245-c878-4bfb-b3ad-7c3e81fe34ff" providerId="ADAL" clId="{ABB4C92D-C43B-41EF-88EB-D00CAC13026B}" dt="2019-05-26T07:05:47.773" v="1884" actId="478"/>
          <ac:spMkLst>
            <pc:docMk/>
            <pc:sldMk cId="2227699653" sldId="1343"/>
            <ac:spMk id="13" creationId="{B2F59263-6426-49F2-8C69-6BE2B28F01C2}"/>
          </ac:spMkLst>
        </pc:spChg>
        <pc:spChg chg="add mod ord">
          <ac:chgData name="김효관" userId="5d412245-c878-4bfb-b3ad-7c3e81fe34ff" providerId="ADAL" clId="{ABB4C92D-C43B-41EF-88EB-D00CAC13026B}" dt="2019-05-26T07:08:25.001" v="2019" actId="1076"/>
          <ac:spMkLst>
            <pc:docMk/>
            <pc:sldMk cId="2227699653" sldId="1343"/>
            <ac:spMk id="14" creationId="{00823CAB-8617-4956-B92F-44F92A8D4BC7}"/>
          </ac:spMkLst>
        </pc:spChg>
        <pc:spChg chg="del">
          <ac:chgData name="김효관" userId="5d412245-c878-4bfb-b3ad-7c3e81fe34ff" providerId="ADAL" clId="{ABB4C92D-C43B-41EF-88EB-D00CAC13026B}" dt="2019-05-26T07:04:47.599" v="1814" actId="478"/>
          <ac:spMkLst>
            <pc:docMk/>
            <pc:sldMk cId="2227699653" sldId="1343"/>
            <ac:spMk id="16" creationId="{460C3C0A-C154-48AE-BE11-B6A6E070B422}"/>
          </ac:spMkLst>
        </pc:spChg>
        <pc:spChg chg="del">
          <ac:chgData name="김효관" userId="5d412245-c878-4bfb-b3ad-7c3e81fe34ff" providerId="ADAL" clId="{ABB4C92D-C43B-41EF-88EB-D00CAC13026B}" dt="2019-05-26T07:04:47.599" v="1814" actId="478"/>
          <ac:spMkLst>
            <pc:docMk/>
            <pc:sldMk cId="2227699653" sldId="1343"/>
            <ac:spMk id="17" creationId="{2FF2EC2A-8F99-4F23-B17B-CE4E465A5045}"/>
          </ac:spMkLst>
        </pc:spChg>
        <pc:spChg chg="del">
          <ac:chgData name="김효관" userId="5d412245-c878-4bfb-b3ad-7c3e81fe34ff" providerId="ADAL" clId="{ABB4C92D-C43B-41EF-88EB-D00CAC13026B}" dt="2019-05-26T07:04:47.599" v="1814" actId="478"/>
          <ac:spMkLst>
            <pc:docMk/>
            <pc:sldMk cId="2227699653" sldId="1343"/>
            <ac:spMk id="18" creationId="{51BB82F3-673A-4097-AB05-619E1ECDC8A5}"/>
          </ac:spMkLst>
        </pc:spChg>
        <pc:spChg chg="add mod">
          <ac:chgData name="김효관" userId="5d412245-c878-4bfb-b3ad-7c3e81fe34ff" providerId="ADAL" clId="{ABB4C92D-C43B-41EF-88EB-D00CAC13026B}" dt="2019-05-26T07:06:33.257" v="1924" actId="14100"/>
          <ac:spMkLst>
            <pc:docMk/>
            <pc:sldMk cId="2227699653" sldId="1343"/>
            <ac:spMk id="19" creationId="{687F3C40-1F0B-4F6E-81DD-5E2E8720218C}"/>
          </ac:spMkLst>
        </pc:spChg>
        <pc:spChg chg="add mod">
          <ac:chgData name="김효관" userId="5d412245-c878-4bfb-b3ad-7c3e81fe34ff" providerId="ADAL" clId="{ABB4C92D-C43B-41EF-88EB-D00CAC13026B}" dt="2019-05-26T07:06:54.196" v="1945" actId="14100"/>
          <ac:spMkLst>
            <pc:docMk/>
            <pc:sldMk cId="2227699653" sldId="1343"/>
            <ac:spMk id="20" creationId="{247BBF47-C606-4CAA-AC8F-D341943137A1}"/>
          </ac:spMkLst>
        </pc:spChg>
        <pc:spChg chg="del">
          <ac:chgData name="김효관" userId="5d412245-c878-4bfb-b3ad-7c3e81fe34ff" providerId="ADAL" clId="{ABB4C92D-C43B-41EF-88EB-D00CAC13026B}" dt="2019-05-26T07:04:47.599" v="1814" actId="478"/>
          <ac:spMkLst>
            <pc:docMk/>
            <pc:sldMk cId="2227699653" sldId="1343"/>
            <ac:spMk id="21" creationId="{B748E5E4-5403-4EC9-9FA1-AFFF3890F121}"/>
          </ac:spMkLst>
        </pc:spChg>
        <pc:spChg chg="add mod">
          <ac:chgData name="김효관" userId="5d412245-c878-4bfb-b3ad-7c3e81fe34ff" providerId="ADAL" clId="{ABB4C92D-C43B-41EF-88EB-D00CAC13026B}" dt="2019-05-26T07:07:04.891" v="1947" actId="1076"/>
          <ac:spMkLst>
            <pc:docMk/>
            <pc:sldMk cId="2227699653" sldId="1343"/>
            <ac:spMk id="22" creationId="{DB30282E-5012-42C2-A673-8723BE35819C}"/>
          </ac:spMkLst>
        </pc:spChg>
        <pc:spChg chg="add del">
          <ac:chgData name="김효관" userId="5d412245-c878-4bfb-b3ad-7c3e81fe34ff" providerId="ADAL" clId="{ABB4C92D-C43B-41EF-88EB-D00CAC13026B}" dt="2019-05-26T07:07:38.012" v="2011" actId="478"/>
          <ac:spMkLst>
            <pc:docMk/>
            <pc:sldMk cId="2227699653" sldId="1343"/>
            <ac:spMk id="23" creationId="{BD044FC3-6636-4D4B-96D4-243279647373}"/>
          </ac:spMkLst>
        </pc:spChg>
        <pc:spChg chg="add mod">
          <ac:chgData name="김효관" userId="5d412245-c878-4bfb-b3ad-7c3e81fe34ff" providerId="ADAL" clId="{ABB4C92D-C43B-41EF-88EB-D00CAC13026B}" dt="2019-05-26T07:07:11.598" v="1949" actId="1076"/>
          <ac:spMkLst>
            <pc:docMk/>
            <pc:sldMk cId="2227699653" sldId="1343"/>
            <ac:spMk id="24" creationId="{F9FC0A00-3F96-46AA-B36F-8F5C3F3E7B42}"/>
          </ac:spMkLst>
        </pc:spChg>
        <pc:spChg chg="add mod">
          <ac:chgData name="김효관" userId="5d412245-c878-4bfb-b3ad-7c3e81fe34ff" providerId="ADAL" clId="{ABB4C92D-C43B-41EF-88EB-D00CAC13026B}" dt="2019-05-26T07:09:43.185" v="2270"/>
          <ac:spMkLst>
            <pc:docMk/>
            <pc:sldMk cId="2227699653" sldId="1343"/>
            <ac:spMk id="25" creationId="{2F1D1DC1-6ED6-4B09-83C2-5D3B045231CA}"/>
          </ac:spMkLst>
        </pc:spChg>
        <pc:picChg chg="del">
          <ac:chgData name="김효관" userId="5d412245-c878-4bfb-b3ad-7c3e81fe34ff" providerId="ADAL" clId="{ABB4C92D-C43B-41EF-88EB-D00CAC13026B}" dt="2019-05-26T07:04:47.599" v="1814" actId="478"/>
          <ac:picMkLst>
            <pc:docMk/>
            <pc:sldMk cId="2227699653" sldId="1343"/>
            <ac:picMk id="2" creationId="{BBDAFAF9-5577-4D20-A505-2E38FCE6725E}"/>
          </ac:picMkLst>
        </pc:picChg>
        <pc:picChg chg="add del mod">
          <ac:chgData name="김효관" userId="5d412245-c878-4bfb-b3ad-7c3e81fe34ff" providerId="ADAL" clId="{ABB4C92D-C43B-41EF-88EB-D00CAC13026B}" dt="2019-05-26T07:05:41.923" v="1880" actId="478"/>
          <ac:picMkLst>
            <pc:docMk/>
            <pc:sldMk cId="2227699653" sldId="1343"/>
            <ac:picMk id="3" creationId="{C330C068-34C6-4F7B-9AC5-1EA0AFAD5579}"/>
          </ac:picMkLst>
        </pc:picChg>
        <pc:picChg chg="add mod">
          <ac:chgData name="김효관" userId="5d412245-c878-4bfb-b3ad-7c3e81fe34ff" providerId="ADAL" clId="{ABB4C92D-C43B-41EF-88EB-D00CAC13026B}" dt="2019-05-26T07:05:45.892" v="1883" actId="1076"/>
          <ac:picMkLst>
            <pc:docMk/>
            <pc:sldMk cId="2227699653" sldId="1343"/>
            <ac:picMk id="5" creationId="{F3E08E04-27BD-4EB5-A93C-9C734263929A}"/>
          </ac:picMkLst>
        </pc:picChg>
        <pc:picChg chg="add mod">
          <ac:chgData name="김효관" userId="5d412245-c878-4bfb-b3ad-7c3e81fe34ff" providerId="ADAL" clId="{ABB4C92D-C43B-41EF-88EB-D00CAC13026B}" dt="2019-05-26T07:08:09.077" v="2015" actId="1076"/>
          <ac:picMkLst>
            <pc:docMk/>
            <pc:sldMk cId="2227699653" sldId="1343"/>
            <ac:picMk id="6" creationId="{CD185007-A4CB-4EC9-8DF2-063E2E6A7E96}"/>
          </ac:picMkLst>
        </pc:picChg>
      </pc:sldChg>
    </pc:docChg>
  </pc:docChgLst>
  <pc:docChgLst>
    <pc:chgData name="김효관" userId="5d412245-c878-4bfb-b3ad-7c3e81fe34ff" providerId="ADAL" clId="{E7FF0BAB-D3B6-46B1-A9CD-60319720ABD5}"/>
    <pc:docChg chg="modSld">
      <pc:chgData name="김효관" userId="5d412245-c878-4bfb-b3ad-7c3e81fe34ff" providerId="ADAL" clId="{E7FF0BAB-D3B6-46B1-A9CD-60319720ABD5}" dt="2019-05-26T07:17:05.902" v="7"/>
      <pc:docMkLst>
        <pc:docMk/>
      </pc:docMkLst>
      <pc:sldChg chg="modSp">
        <pc:chgData name="김효관" userId="5d412245-c878-4bfb-b3ad-7c3e81fe34ff" providerId="ADAL" clId="{E7FF0BAB-D3B6-46B1-A9CD-60319720ABD5}" dt="2019-05-26T07:17:05.902" v="7"/>
        <pc:sldMkLst>
          <pc:docMk/>
          <pc:sldMk cId="543572497" sldId="1325"/>
        </pc:sldMkLst>
        <pc:spChg chg="mod">
          <ac:chgData name="김효관" userId="5d412245-c878-4bfb-b3ad-7c3e81fe34ff" providerId="ADAL" clId="{E7FF0BAB-D3B6-46B1-A9CD-60319720ABD5}" dt="2019-05-26T07:17:05.902" v="7"/>
          <ac:spMkLst>
            <pc:docMk/>
            <pc:sldMk cId="543572497" sldId="1325"/>
            <ac:spMk id="6" creationId="{00000000-0000-0000-0000-000000000000}"/>
          </ac:spMkLst>
        </pc:spChg>
      </pc:sldChg>
    </pc:docChg>
  </pc:docChgLst>
  <pc:docChgLst>
    <pc:chgData name="김효관" userId="5d412245-c878-4bfb-b3ad-7c3e81fe34ff" providerId="ADAL" clId="{5CFF2D63-A33A-4A91-AC1E-FDD475135837}"/>
    <pc:docChg chg="undo custSel addSld delSld modSld sldOrd">
      <pc:chgData name="김효관" userId="5d412245-c878-4bfb-b3ad-7c3e81fe34ff" providerId="ADAL" clId="{5CFF2D63-A33A-4A91-AC1E-FDD475135837}" dt="2019-05-24T05:21:38.497" v="1190" actId="121"/>
      <pc:docMkLst>
        <pc:docMk/>
      </pc:docMkLst>
      <pc:sldChg chg="addSp modSp">
        <pc:chgData name="김효관" userId="5d412245-c878-4bfb-b3ad-7c3e81fe34ff" providerId="ADAL" clId="{5CFF2D63-A33A-4A91-AC1E-FDD475135837}" dt="2019-05-24T05:21:21.352" v="1171" actId="1440"/>
        <pc:sldMkLst>
          <pc:docMk/>
          <pc:sldMk cId="1906338285" sldId="1307"/>
        </pc:sldMkLst>
        <pc:picChg chg="add mod">
          <ac:chgData name="김효관" userId="5d412245-c878-4bfb-b3ad-7c3e81fe34ff" providerId="ADAL" clId="{5CFF2D63-A33A-4A91-AC1E-FDD475135837}" dt="2019-05-24T05:21:21.352" v="1171" actId="1440"/>
          <ac:picMkLst>
            <pc:docMk/>
            <pc:sldMk cId="1906338285" sldId="1307"/>
            <ac:picMk id="2" creationId="{71AFB631-B431-4283-8DAC-107580BE5B74}"/>
          </ac:picMkLst>
        </pc:picChg>
        <pc:picChg chg="add mod">
          <ac:chgData name="김효관" userId="5d412245-c878-4bfb-b3ad-7c3e81fe34ff" providerId="ADAL" clId="{5CFF2D63-A33A-4A91-AC1E-FDD475135837}" dt="2019-05-24T05:21:21.352" v="1171" actId="1440"/>
          <ac:picMkLst>
            <pc:docMk/>
            <pc:sldMk cId="1906338285" sldId="1307"/>
            <ac:picMk id="3" creationId="{27288117-9BB2-4880-9999-EA1B9BFF2777}"/>
          </ac:picMkLst>
        </pc:picChg>
      </pc:sldChg>
      <pc:sldChg chg="addSp delSp modSp delAnim">
        <pc:chgData name="김효관" userId="5d412245-c878-4bfb-b3ad-7c3e81fe34ff" providerId="ADAL" clId="{5CFF2D63-A33A-4A91-AC1E-FDD475135837}" dt="2019-05-24T05:14:13.705" v="865" actId="1076"/>
        <pc:sldMkLst>
          <pc:docMk/>
          <pc:sldMk cId="3750625088" sldId="1311"/>
        </pc:sldMkLst>
        <pc:spChg chg="del">
          <ac:chgData name="김효관" userId="5d412245-c878-4bfb-b3ad-7c3e81fe34ff" providerId="ADAL" clId="{5CFF2D63-A33A-4A91-AC1E-FDD475135837}" dt="2019-05-24T05:13:06.695" v="852" actId="478"/>
          <ac:spMkLst>
            <pc:docMk/>
            <pc:sldMk cId="3750625088" sldId="1311"/>
            <ac:spMk id="16" creationId="{00000000-0000-0000-0000-000000000000}"/>
          </ac:spMkLst>
        </pc:spChg>
        <pc:spChg chg="del mod">
          <ac:chgData name="김효관" userId="5d412245-c878-4bfb-b3ad-7c3e81fe34ff" providerId="ADAL" clId="{5CFF2D63-A33A-4A91-AC1E-FDD475135837}" dt="2019-05-24T05:14:11.902" v="864" actId="478"/>
          <ac:spMkLst>
            <pc:docMk/>
            <pc:sldMk cId="3750625088" sldId="1311"/>
            <ac:spMk id="32" creationId="{00000000-0000-0000-0000-000000000000}"/>
          </ac:spMkLst>
        </pc:spChg>
        <pc:spChg chg="del">
          <ac:chgData name="김효관" userId="5d412245-c878-4bfb-b3ad-7c3e81fe34ff" providerId="ADAL" clId="{5CFF2D63-A33A-4A91-AC1E-FDD475135837}" dt="2019-05-24T05:14:05.711" v="862" actId="478"/>
          <ac:spMkLst>
            <pc:docMk/>
            <pc:sldMk cId="3750625088" sldId="1311"/>
            <ac:spMk id="33" creationId="{00000000-0000-0000-0000-000000000000}"/>
          </ac:spMkLst>
        </pc:spChg>
        <pc:picChg chg="add del mod">
          <ac:chgData name="김효관" userId="5d412245-c878-4bfb-b3ad-7c3e81fe34ff" providerId="ADAL" clId="{5CFF2D63-A33A-4A91-AC1E-FDD475135837}" dt="2019-05-24T05:13:02.858" v="848" actId="478"/>
          <ac:picMkLst>
            <pc:docMk/>
            <pc:sldMk cId="3750625088" sldId="1311"/>
            <ac:picMk id="2" creationId="{C3A17372-89A4-4851-973C-B334A00F43B2}"/>
          </ac:picMkLst>
        </pc:picChg>
        <pc:picChg chg="add mod">
          <ac:chgData name="김효관" userId="5d412245-c878-4bfb-b3ad-7c3e81fe34ff" providerId="ADAL" clId="{5CFF2D63-A33A-4A91-AC1E-FDD475135837}" dt="2019-05-24T05:14:13.705" v="865" actId="1076"/>
          <ac:picMkLst>
            <pc:docMk/>
            <pc:sldMk cId="3750625088" sldId="1311"/>
            <ac:picMk id="3" creationId="{9E4944E9-9CE8-403D-9D7D-DBC953498181}"/>
          </ac:picMkLst>
        </pc:picChg>
        <pc:picChg chg="del mod">
          <ac:chgData name="김효관" userId="5d412245-c878-4bfb-b3ad-7c3e81fe34ff" providerId="ADAL" clId="{5CFF2D63-A33A-4A91-AC1E-FDD475135837}" dt="2019-05-24T05:13:59.720" v="858" actId="478"/>
          <ac:picMkLst>
            <pc:docMk/>
            <pc:sldMk cId="3750625088" sldId="1311"/>
            <ac:picMk id="12" creationId="{00000000-0000-0000-0000-000000000000}"/>
          </ac:picMkLst>
        </pc:picChg>
        <pc:picChg chg="del">
          <ac:chgData name="김효관" userId="5d412245-c878-4bfb-b3ad-7c3e81fe34ff" providerId="ADAL" clId="{5CFF2D63-A33A-4A91-AC1E-FDD475135837}" dt="2019-05-24T05:14:05.711" v="862" actId="478"/>
          <ac:picMkLst>
            <pc:docMk/>
            <pc:sldMk cId="3750625088" sldId="1311"/>
            <ac:picMk id="13" creationId="{00000000-0000-0000-0000-000000000000}"/>
          </ac:picMkLst>
        </pc:picChg>
        <pc:picChg chg="del">
          <ac:chgData name="김효관" userId="5d412245-c878-4bfb-b3ad-7c3e81fe34ff" providerId="ADAL" clId="{5CFF2D63-A33A-4A91-AC1E-FDD475135837}" dt="2019-05-24T05:13:03.427" v="849" actId="478"/>
          <ac:picMkLst>
            <pc:docMk/>
            <pc:sldMk cId="3750625088" sldId="1311"/>
            <ac:picMk id="14" creationId="{00000000-0000-0000-0000-000000000000}"/>
          </ac:picMkLst>
        </pc:picChg>
        <pc:picChg chg="del">
          <ac:chgData name="김효관" userId="5d412245-c878-4bfb-b3ad-7c3e81fe34ff" providerId="ADAL" clId="{5CFF2D63-A33A-4A91-AC1E-FDD475135837}" dt="2019-05-24T05:13:00.896" v="846" actId="478"/>
          <ac:picMkLst>
            <pc:docMk/>
            <pc:sldMk cId="3750625088" sldId="1311"/>
            <ac:picMk id="15" creationId="{00000000-0000-0000-0000-000000000000}"/>
          </ac:picMkLst>
        </pc:picChg>
        <pc:picChg chg="del">
          <ac:chgData name="김효관" userId="5d412245-c878-4bfb-b3ad-7c3e81fe34ff" providerId="ADAL" clId="{5CFF2D63-A33A-4A91-AC1E-FDD475135837}" dt="2019-05-24T05:13:04.593" v="850" actId="478"/>
          <ac:picMkLst>
            <pc:docMk/>
            <pc:sldMk cId="3750625088" sldId="1311"/>
            <ac:picMk id="25" creationId="{00000000-0000-0000-0000-000000000000}"/>
          </ac:picMkLst>
        </pc:picChg>
        <pc:picChg chg="del">
          <ac:chgData name="김효관" userId="5d412245-c878-4bfb-b3ad-7c3e81fe34ff" providerId="ADAL" clId="{5CFF2D63-A33A-4A91-AC1E-FDD475135837}" dt="2019-05-24T05:13:04.980" v="851" actId="478"/>
          <ac:picMkLst>
            <pc:docMk/>
            <pc:sldMk cId="3750625088" sldId="1311"/>
            <ac:picMk id="26" creationId="{00000000-0000-0000-0000-000000000000}"/>
          </ac:picMkLst>
        </pc:picChg>
        <pc:picChg chg="del">
          <ac:chgData name="김효관" userId="5d412245-c878-4bfb-b3ad-7c3e81fe34ff" providerId="ADAL" clId="{5CFF2D63-A33A-4A91-AC1E-FDD475135837}" dt="2019-05-24T05:14:05.711" v="862" actId="478"/>
          <ac:picMkLst>
            <pc:docMk/>
            <pc:sldMk cId="3750625088" sldId="1311"/>
            <ac:picMk id="30" creationId="{00000000-0000-0000-0000-000000000000}"/>
          </ac:picMkLst>
        </pc:picChg>
      </pc:sldChg>
      <pc:sldChg chg="modSp">
        <pc:chgData name="김효관" userId="5d412245-c878-4bfb-b3ad-7c3e81fe34ff" providerId="ADAL" clId="{5CFF2D63-A33A-4A91-AC1E-FDD475135837}" dt="2019-05-24T05:18:34.172" v="1118" actId="20577"/>
        <pc:sldMkLst>
          <pc:docMk/>
          <pc:sldMk cId="2642120988" sldId="1312"/>
        </pc:sldMkLst>
        <pc:spChg chg="mod">
          <ac:chgData name="김효관" userId="5d412245-c878-4bfb-b3ad-7c3e81fe34ff" providerId="ADAL" clId="{5CFF2D63-A33A-4A91-AC1E-FDD475135837}" dt="2019-05-24T05:18:34.172" v="1118" actId="20577"/>
          <ac:spMkLst>
            <pc:docMk/>
            <pc:sldMk cId="2642120988" sldId="1312"/>
            <ac:spMk id="45" creationId="{00000000-0000-0000-0000-000000000000}"/>
          </ac:spMkLst>
        </pc:spChg>
      </pc:sldChg>
      <pc:sldChg chg="delSp modSp modAnim">
        <pc:chgData name="김효관" userId="5d412245-c878-4bfb-b3ad-7c3e81fe34ff" providerId="ADAL" clId="{5CFF2D63-A33A-4A91-AC1E-FDD475135837}" dt="2019-05-24T05:01:22.568" v="75" actId="478"/>
        <pc:sldMkLst>
          <pc:docMk/>
          <pc:sldMk cId="962401560" sldId="1321"/>
        </pc:sldMkLst>
        <pc:spChg chg="del">
          <ac:chgData name="김효관" userId="5d412245-c878-4bfb-b3ad-7c3e81fe34ff" providerId="ADAL" clId="{5CFF2D63-A33A-4A91-AC1E-FDD475135837}" dt="2019-05-24T05:01:12.172" v="73" actId="478"/>
          <ac:spMkLst>
            <pc:docMk/>
            <pc:sldMk cId="962401560" sldId="1321"/>
            <ac:spMk id="27" creationId="{00000000-0000-0000-0000-000000000000}"/>
          </ac:spMkLst>
        </pc:spChg>
        <pc:spChg chg="mod">
          <ac:chgData name="김효관" userId="5d412245-c878-4bfb-b3ad-7c3e81fe34ff" providerId="ADAL" clId="{5CFF2D63-A33A-4A91-AC1E-FDD475135837}" dt="2019-05-24T05:00:38.912" v="49" actId="20577"/>
          <ac:spMkLst>
            <pc:docMk/>
            <pc:sldMk cId="962401560" sldId="1321"/>
            <ac:spMk id="32" creationId="{00000000-0000-0000-0000-000000000000}"/>
          </ac:spMkLst>
        </pc:spChg>
        <pc:spChg chg="del mod topLvl">
          <ac:chgData name="김효관" userId="5d412245-c878-4bfb-b3ad-7c3e81fe34ff" providerId="ADAL" clId="{5CFF2D63-A33A-4A91-AC1E-FDD475135837}" dt="2019-05-24T05:01:22.568" v="75" actId="478"/>
          <ac:spMkLst>
            <pc:docMk/>
            <pc:sldMk cId="962401560" sldId="1321"/>
            <ac:spMk id="62" creationId="{00000000-0000-0000-0000-000000000000}"/>
          </ac:spMkLst>
        </pc:spChg>
        <pc:spChg chg="mod">
          <ac:chgData name="김효관" userId="5d412245-c878-4bfb-b3ad-7c3e81fe34ff" providerId="ADAL" clId="{5CFF2D63-A33A-4A91-AC1E-FDD475135837}" dt="2019-05-24T05:01:07.208" v="72"/>
          <ac:spMkLst>
            <pc:docMk/>
            <pc:sldMk cId="962401560" sldId="1321"/>
            <ac:spMk id="73" creationId="{00000000-0000-0000-0000-000000000000}"/>
          </ac:spMkLst>
        </pc:spChg>
        <pc:grpChg chg="del mod">
          <ac:chgData name="김효관" userId="5d412245-c878-4bfb-b3ad-7c3e81fe34ff" providerId="ADAL" clId="{5CFF2D63-A33A-4A91-AC1E-FDD475135837}" dt="2019-05-24T05:01:20.011" v="74" actId="165"/>
          <ac:grpSpMkLst>
            <pc:docMk/>
            <pc:sldMk cId="962401560" sldId="1321"/>
            <ac:grpSpMk id="30" creationId="{00000000-0000-0000-0000-000000000000}"/>
          </ac:grpSpMkLst>
        </pc:grpChg>
        <pc:grpChg chg="mod topLvl">
          <ac:chgData name="김효관" userId="5d412245-c878-4bfb-b3ad-7c3e81fe34ff" providerId="ADAL" clId="{5CFF2D63-A33A-4A91-AC1E-FDD475135837}" dt="2019-05-24T05:01:20.011" v="74" actId="165"/>
          <ac:grpSpMkLst>
            <pc:docMk/>
            <pc:sldMk cId="962401560" sldId="1321"/>
            <ac:grpSpMk id="31" creationId="{00000000-0000-0000-0000-000000000000}"/>
          </ac:grpSpMkLst>
        </pc:grpChg>
        <pc:grpChg chg="mod topLvl">
          <ac:chgData name="김효관" userId="5d412245-c878-4bfb-b3ad-7c3e81fe34ff" providerId="ADAL" clId="{5CFF2D63-A33A-4A91-AC1E-FDD475135837}" dt="2019-05-24T05:01:20.011" v="74" actId="165"/>
          <ac:grpSpMkLst>
            <pc:docMk/>
            <pc:sldMk cId="962401560" sldId="1321"/>
            <ac:grpSpMk id="36" creationId="{00000000-0000-0000-0000-000000000000}"/>
          </ac:grpSpMkLst>
        </pc:grpChg>
        <pc:grpChg chg="mod topLvl">
          <ac:chgData name="김효관" userId="5d412245-c878-4bfb-b3ad-7c3e81fe34ff" providerId="ADAL" clId="{5CFF2D63-A33A-4A91-AC1E-FDD475135837}" dt="2019-05-24T05:01:20.011" v="74" actId="165"/>
          <ac:grpSpMkLst>
            <pc:docMk/>
            <pc:sldMk cId="962401560" sldId="1321"/>
            <ac:grpSpMk id="37" creationId="{00000000-0000-0000-0000-000000000000}"/>
          </ac:grpSpMkLst>
        </pc:grpChg>
        <pc:grpChg chg="del mod topLvl">
          <ac:chgData name="김효관" userId="5d412245-c878-4bfb-b3ad-7c3e81fe34ff" providerId="ADAL" clId="{5CFF2D63-A33A-4A91-AC1E-FDD475135837}" dt="2019-05-24T05:01:22.568" v="75" actId="478"/>
          <ac:grpSpMkLst>
            <pc:docMk/>
            <pc:sldMk cId="962401560" sldId="1321"/>
            <ac:grpSpMk id="38" creationId="{00000000-0000-0000-0000-000000000000}"/>
          </ac:grpSpMkLst>
        </pc:grpChg>
      </pc:sldChg>
      <pc:sldChg chg="delSp modSp">
        <pc:chgData name="김효관" userId="5d412245-c878-4bfb-b3ad-7c3e81fe34ff" providerId="ADAL" clId="{5CFF2D63-A33A-4A91-AC1E-FDD475135837}" dt="2019-05-24T05:00:57.236" v="71" actId="207"/>
        <pc:sldMkLst>
          <pc:docMk/>
          <pc:sldMk cId="1679307124" sldId="1322"/>
        </pc:sldMkLst>
        <pc:spChg chg="del mod">
          <ac:chgData name="김효관" userId="5d412245-c878-4bfb-b3ad-7c3e81fe34ff" providerId="ADAL" clId="{5CFF2D63-A33A-4A91-AC1E-FDD475135837}" dt="2019-05-24T05:00:43.424" v="52"/>
          <ac:spMkLst>
            <pc:docMk/>
            <pc:sldMk cId="1679307124" sldId="1322"/>
            <ac:spMk id="7" creationId="{00000000-0000-0000-0000-000000000000}"/>
          </ac:spMkLst>
        </pc:spChg>
        <pc:spChg chg="mod">
          <ac:chgData name="김효관" userId="5d412245-c878-4bfb-b3ad-7c3e81fe34ff" providerId="ADAL" clId="{5CFF2D63-A33A-4A91-AC1E-FDD475135837}" dt="2019-05-24T05:00:57.236" v="71" actId="207"/>
          <ac:spMkLst>
            <pc:docMk/>
            <pc:sldMk cId="1679307124" sldId="1322"/>
            <ac:spMk id="11" creationId="{00000000-0000-0000-0000-000000000000}"/>
          </ac:spMkLst>
        </pc:spChg>
      </pc:sldChg>
      <pc:sldChg chg="modSp">
        <pc:chgData name="김효관" userId="5d412245-c878-4bfb-b3ad-7c3e81fe34ff" providerId="ADAL" clId="{5CFF2D63-A33A-4A91-AC1E-FDD475135837}" dt="2019-05-24T05:21:38.497" v="1190" actId="121"/>
        <pc:sldMkLst>
          <pc:docMk/>
          <pc:sldMk cId="543572497" sldId="1325"/>
        </pc:sldMkLst>
        <pc:spChg chg="mod">
          <ac:chgData name="김효관" userId="5d412245-c878-4bfb-b3ad-7c3e81fe34ff" providerId="ADAL" clId="{5CFF2D63-A33A-4A91-AC1E-FDD475135837}" dt="2019-05-24T05:21:38.497" v="1190" actId="121"/>
          <ac:spMkLst>
            <pc:docMk/>
            <pc:sldMk cId="543572497" sldId="1325"/>
            <ac:spMk id="6" creationId="{00000000-0000-0000-0000-000000000000}"/>
          </ac:spMkLst>
        </pc:spChg>
      </pc:sldChg>
      <pc:sldChg chg="delSp modSp">
        <pc:chgData name="김효관" userId="5d412245-c878-4bfb-b3ad-7c3e81fe34ff" providerId="ADAL" clId="{5CFF2D63-A33A-4A91-AC1E-FDD475135837}" dt="2019-05-24T05:19:10.187" v="1160" actId="20577"/>
        <pc:sldMkLst>
          <pc:docMk/>
          <pc:sldMk cId="4126044493" sldId="1326"/>
        </pc:sldMkLst>
        <pc:spChg chg="del">
          <ac:chgData name="김효관" userId="5d412245-c878-4bfb-b3ad-7c3e81fe34ff" providerId="ADAL" clId="{5CFF2D63-A33A-4A91-AC1E-FDD475135837}" dt="2019-05-24T05:19:01.379" v="1120" actId="478"/>
          <ac:spMkLst>
            <pc:docMk/>
            <pc:sldMk cId="4126044493" sldId="1326"/>
            <ac:spMk id="39" creationId="{1D2B7B30-8F55-4AD1-805B-FECF85854421}"/>
          </ac:spMkLst>
        </pc:spChg>
        <pc:spChg chg="del">
          <ac:chgData name="김효관" userId="5d412245-c878-4bfb-b3ad-7c3e81fe34ff" providerId="ADAL" clId="{5CFF2D63-A33A-4A91-AC1E-FDD475135837}" dt="2019-05-24T05:19:01.379" v="1120" actId="478"/>
          <ac:spMkLst>
            <pc:docMk/>
            <pc:sldMk cId="4126044493" sldId="1326"/>
            <ac:spMk id="40" creationId="{1B49A208-DFF2-4885-9740-E718505087D5}"/>
          </ac:spMkLst>
        </pc:spChg>
        <pc:spChg chg="del">
          <ac:chgData name="김효관" userId="5d412245-c878-4bfb-b3ad-7c3e81fe34ff" providerId="ADAL" clId="{5CFF2D63-A33A-4A91-AC1E-FDD475135837}" dt="2019-05-24T05:19:01.379" v="1120" actId="478"/>
          <ac:spMkLst>
            <pc:docMk/>
            <pc:sldMk cId="4126044493" sldId="1326"/>
            <ac:spMk id="73" creationId="{63205208-2534-4E1A-BA3E-7BCC73B6F8D7}"/>
          </ac:spMkLst>
        </pc:spChg>
        <pc:spChg chg="mod">
          <ac:chgData name="김효관" userId="5d412245-c878-4bfb-b3ad-7c3e81fe34ff" providerId="ADAL" clId="{5CFF2D63-A33A-4A91-AC1E-FDD475135837}" dt="2019-05-24T05:18:58.560" v="1119"/>
          <ac:spMkLst>
            <pc:docMk/>
            <pc:sldMk cId="4126044493" sldId="1326"/>
            <ac:spMk id="75" creationId="{35C8CB3B-BC7F-4B3D-986E-3063A3E4848B}"/>
          </ac:spMkLst>
        </pc:spChg>
        <pc:spChg chg="mod">
          <ac:chgData name="김효관" userId="5d412245-c878-4bfb-b3ad-7c3e81fe34ff" providerId="ADAL" clId="{5CFF2D63-A33A-4A91-AC1E-FDD475135837}" dt="2019-05-24T05:19:10.187" v="1160" actId="20577"/>
          <ac:spMkLst>
            <pc:docMk/>
            <pc:sldMk cId="4126044493" sldId="1326"/>
            <ac:spMk id="76" creationId="{D4F56C8C-74A5-4B78-A00A-5BB4634020D7}"/>
          </ac:spMkLst>
        </pc:spChg>
        <pc:grpChg chg="del">
          <ac:chgData name="김효관" userId="5d412245-c878-4bfb-b3ad-7c3e81fe34ff" providerId="ADAL" clId="{5CFF2D63-A33A-4A91-AC1E-FDD475135837}" dt="2019-05-24T05:19:01.379" v="1120" actId="478"/>
          <ac:grpSpMkLst>
            <pc:docMk/>
            <pc:sldMk cId="4126044493" sldId="1326"/>
            <ac:grpSpMk id="68" creationId="{5799F386-AADD-417D-85AB-BD0AED591523}"/>
          </ac:grpSpMkLst>
        </pc:grpChg>
      </pc:sldChg>
      <pc:sldChg chg="addSp delSp modSp add ord delAnim">
        <pc:chgData name="김효관" userId="5d412245-c878-4bfb-b3ad-7c3e81fe34ff" providerId="ADAL" clId="{5CFF2D63-A33A-4A91-AC1E-FDD475135837}" dt="2019-05-24T05:12:55.235" v="845"/>
        <pc:sldMkLst>
          <pc:docMk/>
          <pc:sldMk cId="1543090730" sldId="1327"/>
        </pc:sldMkLst>
        <pc:spChg chg="add mod">
          <ac:chgData name="김효관" userId="5d412245-c878-4bfb-b3ad-7c3e81fe34ff" providerId="ADAL" clId="{5CFF2D63-A33A-4A91-AC1E-FDD475135837}" dt="2019-05-24T05:12:42.522" v="844" actId="404"/>
          <ac:spMkLst>
            <pc:docMk/>
            <pc:sldMk cId="1543090730" sldId="1327"/>
            <ac:spMk id="5" creationId="{8C9AB51F-02FC-4870-8A0F-F084792823DF}"/>
          </ac:spMkLst>
        </pc:spChg>
        <pc:spChg chg="mod">
          <ac:chgData name="김효관" userId="5d412245-c878-4bfb-b3ad-7c3e81fe34ff" providerId="ADAL" clId="{5CFF2D63-A33A-4A91-AC1E-FDD475135837}" dt="2019-05-24T05:08:27.103" v="435" actId="1076"/>
          <ac:spMkLst>
            <pc:docMk/>
            <pc:sldMk cId="1543090730" sldId="1327"/>
            <ac:spMk id="16" creationId="{00000000-0000-0000-0000-000000000000}"/>
          </ac:spMkLst>
        </pc:spChg>
        <pc:spChg chg="add mod">
          <ac:chgData name="김효관" userId="5d412245-c878-4bfb-b3ad-7c3e81fe34ff" providerId="ADAL" clId="{5CFF2D63-A33A-4A91-AC1E-FDD475135837}" dt="2019-05-24T05:12:42.522" v="844" actId="404"/>
          <ac:spMkLst>
            <pc:docMk/>
            <pc:sldMk cId="1543090730" sldId="1327"/>
            <ac:spMk id="21" creationId="{28B687E6-43AB-40C7-AA6A-C451495F2CD6}"/>
          </ac:spMkLst>
        </pc:spChg>
        <pc:spChg chg="add mod">
          <ac:chgData name="김효관" userId="5d412245-c878-4bfb-b3ad-7c3e81fe34ff" providerId="ADAL" clId="{5CFF2D63-A33A-4A91-AC1E-FDD475135837}" dt="2019-05-24T05:12:42.522" v="844" actId="404"/>
          <ac:spMkLst>
            <pc:docMk/>
            <pc:sldMk cId="1543090730" sldId="1327"/>
            <ac:spMk id="24" creationId="{4E860702-C09E-4F86-AAFC-B015C05F78D4}"/>
          </ac:spMkLst>
        </pc:spChg>
        <pc:spChg chg="add mod">
          <ac:chgData name="김효관" userId="5d412245-c878-4bfb-b3ad-7c3e81fe34ff" providerId="ADAL" clId="{5CFF2D63-A33A-4A91-AC1E-FDD475135837}" dt="2019-05-24T05:12:14.578" v="821" actId="1076"/>
          <ac:spMkLst>
            <pc:docMk/>
            <pc:sldMk cId="1543090730" sldId="1327"/>
            <ac:spMk id="27" creationId="{FB6AC5E0-0FC4-46C4-9379-0FB6261FE234}"/>
          </ac:spMkLst>
        </pc:spChg>
        <pc:spChg chg="mod">
          <ac:chgData name="김효관" userId="5d412245-c878-4bfb-b3ad-7c3e81fe34ff" providerId="ADAL" clId="{5CFF2D63-A33A-4A91-AC1E-FDD475135837}" dt="2019-05-24T05:10:51.550" v="584"/>
          <ac:spMkLst>
            <pc:docMk/>
            <pc:sldMk cId="1543090730" sldId="1327"/>
            <ac:spMk id="32" creationId="{00000000-0000-0000-0000-000000000000}"/>
          </ac:spMkLst>
        </pc:spChg>
        <pc:spChg chg="del mod">
          <ac:chgData name="김효관" userId="5d412245-c878-4bfb-b3ad-7c3e81fe34ff" providerId="ADAL" clId="{5CFF2D63-A33A-4A91-AC1E-FDD475135837}" dt="2019-05-24T05:11:14.018" v="596" actId="478"/>
          <ac:spMkLst>
            <pc:docMk/>
            <pc:sldMk cId="1543090730" sldId="1327"/>
            <ac:spMk id="33" creationId="{00000000-0000-0000-0000-000000000000}"/>
          </ac:spMkLst>
        </pc:spChg>
        <pc:spChg chg="del">
          <ac:chgData name="김효관" userId="5d412245-c878-4bfb-b3ad-7c3e81fe34ff" providerId="ADAL" clId="{5CFF2D63-A33A-4A91-AC1E-FDD475135837}" dt="2019-05-24T05:07:49.584" v="424" actId="478"/>
          <ac:spMkLst>
            <pc:docMk/>
            <pc:sldMk cId="1543090730" sldId="1327"/>
            <ac:spMk id="43" creationId="{00000000-0000-0000-0000-000000000000}"/>
          </ac:spMkLst>
        </pc:spChg>
        <pc:grpChg chg="mod">
          <ac:chgData name="김효관" userId="5d412245-c878-4bfb-b3ad-7c3e81fe34ff" providerId="ADAL" clId="{5CFF2D63-A33A-4A91-AC1E-FDD475135837}" dt="2019-05-24T05:07:47.865" v="423" actId="1076"/>
          <ac:grpSpMkLst>
            <pc:docMk/>
            <pc:sldMk cId="1543090730" sldId="1327"/>
            <ac:grpSpMk id="42" creationId="{00000000-0000-0000-0000-000000000000}"/>
          </ac:grpSpMkLst>
        </pc:grpChg>
        <pc:picChg chg="mod modCrop">
          <ac:chgData name="김효관" userId="5d412245-c878-4bfb-b3ad-7c3e81fe34ff" providerId="ADAL" clId="{5CFF2D63-A33A-4A91-AC1E-FDD475135837}" dt="2019-05-24T05:08:27.103" v="435" actId="1076"/>
          <ac:picMkLst>
            <pc:docMk/>
            <pc:sldMk cId="1543090730" sldId="1327"/>
            <ac:picMk id="2" creationId="{C3A17372-89A4-4851-973C-B334A00F43B2}"/>
          </ac:picMkLst>
        </pc:picChg>
        <pc:picChg chg="add mod">
          <ac:chgData name="김효관" userId="5d412245-c878-4bfb-b3ad-7c3e81fe34ff" providerId="ADAL" clId="{5CFF2D63-A33A-4A91-AC1E-FDD475135837}" dt="2019-05-24T05:08:27.103" v="435" actId="1076"/>
          <ac:picMkLst>
            <pc:docMk/>
            <pc:sldMk cId="1543090730" sldId="1327"/>
            <ac:picMk id="3" creationId="{67C0B63A-898B-480C-8D30-80A95DC17D26}"/>
          </ac:picMkLst>
        </pc:picChg>
        <pc:picChg chg="add mod">
          <ac:chgData name="김효관" userId="5d412245-c878-4bfb-b3ad-7c3e81fe34ff" providerId="ADAL" clId="{5CFF2D63-A33A-4A91-AC1E-FDD475135837}" dt="2019-05-24T05:08:27.103" v="435" actId="1076"/>
          <ac:picMkLst>
            <pc:docMk/>
            <pc:sldMk cId="1543090730" sldId="1327"/>
            <ac:picMk id="4" creationId="{850693BC-E992-4CA2-9CA5-21F1597209E1}"/>
          </ac:picMkLst>
        </pc:picChg>
        <pc:picChg chg="del">
          <ac:chgData name="김효관" userId="5d412245-c878-4bfb-b3ad-7c3e81fe34ff" providerId="ADAL" clId="{5CFF2D63-A33A-4A91-AC1E-FDD475135837}" dt="2019-05-24T05:02:33.246" v="89" actId="478"/>
          <ac:picMkLst>
            <pc:docMk/>
            <pc:sldMk cId="1543090730" sldId="1327"/>
            <ac:picMk id="12" creationId="{00000000-0000-0000-0000-000000000000}"/>
          </ac:picMkLst>
        </pc:picChg>
        <pc:picChg chg="del">
          <ac:chgData name="김효관" userId="5d412245-c878-4bfb-b3ad-7c3e81fe34ff" providerId="ADAL" clId="{5CFF2D63-A33A-4A91-AC1E-FDD475135837}" dt="2019-05-24T05:02:55.809" v="96" actId="478"/>
          <ac:picMkLst>
            <pc:docMk/>
            <pc:sldMk cId="1543090730" sldId="1327"/>
            <ac:picMk id="13" creationId="{00000000-0000-0000-0000-000000000000}"/>
          </ac:picMkLst>
        </pc:picChg>
        <pc:picChg chg="del mod">
          <ac:chgData name="김효관" userId="5d412245-c878-4bfb-b3ad-7c3e81fe34ff" providerId="ADAL" clId="{5CFF2D63-A33A-4A91-AC1E-FDD475135837}" dt="2019-05-24T05:02:25.680" v="85" actId="478"/>
          <ac:picMkLst>
            <pc:docMk/>
            <pc:sldMk cId="1543090730" sldId="1327"/>
            <ac:picMk id="14" creationId="{00000000-0000-0000-0000-000000000000}"/>
          </ac:picMkLst>
        </pc:picChg>
        <pc:picChg chg="del mod">
          <ac:chgData name="김효관" userId="5d412245-c878-4bfb-b3ad-7c3e81fe34ff" providerId="ADAL" clId="{5CFF2D63-A33A-4A91-AC1E-FDD475135837}" dt="2019-05-24T05:02:55.321" v="95" actId="478"/>
          <ac:picMkLst>
            <pc:docMk/>
            <pc:sldMk cId="1543090730" sldId="1327"/>
            <ac:picMk id="15" creationId="{00000000-0000-0000-0000-000000000000}"/>
          </ac:picMkLst>
        </pc:picChg>
        <pc:picChg chg="del">
          <ac:chgData name="김효관" userId="5d412245-c878-4bfb-b3ad-7c3e81fe34ff" providerId="ADAL" clId="{5CFF2D63-A33A-4A91-AC1E-FDD475135837}" dt="2019-05-24T05:01:56.724" v="83" actId="478"/>
          <ac:picMkLst>
            <pc:docMk/>
            <pc:sldMk cId="1543090730" sldId="1327"/>
            <ac:picMk id="25" creationId="{00000000-0000-0000-0000-000000000000}"/>
          </ac:picMkLst>
        </pc:picChg>
        <pc:picChg chg="mod">
          <ac:chgData name="김효관" userId="5d412245-c878-4bfb-b3ad-7c3e81fe34ff" providerId="ADAL" clId="{5CFF2D63-A33A-4A91-AC1E-FDD475135837}" dt="2019-05-24T05:08:27.103" v="435" actId="1076"/>
          <ac:picMkLst>
            <pc:docMk/>
            <pc:sldMk cId="1543090730" sldId="1327"/>
            <ac:picMk id="26" creationId="{00000000-0000-0000-0000-000000000000}"/>
          </ac:picMkLst>
        </pc:picChg>
        <pc:picChg chg="mod">
          <ac:chgData name="김효관" userId="5d412245-c878-4bfb-b3ad-7c3e81fe34ff" providerId="ADAL" clId="{5CFF2D63-A33A-4A91-AC1E-FDD475135837}" dt="2019-05-24T05:08:27.103" v="435" actId="1076"/>
          <ac:picMkLst>
            <pc:docMk/>
            <pc:sldMk cId="1543090730" sldId="1327"/>
            <ac:picMk id="30" creationId="{00000000-0000-0000-0000-000000000000}"/>
          </ac:picMkLst>
        </pc:picChg>
        <pc:cxnChg chg="add mod">
          <ac:chgData name="김효관" userId="5d412245-c878-4bfb-b3ad-7c3e81fe34ff" providerId="ADAL" clId="{5CFF2D63-A33A-4A91-AC1E-FDD475135837}" dt="2019-05-24T05:10:35.768" v="545" actId="1076"/>
          <ac:cxnSpMkLst>
            <pc:docMk/>
            <pc:sldMk cId="1543090730" sldId="1327"/>
            <ac:cxnSpMk id="7" creationId="{2A49A08B-BEF3-4063-884D-1C311B7CE66A}"/>
          </ac:cxnSpMkLst>
        </pc:cxnChg>
      </pc:sldChg>
      <pc:sldChg chg="addSp delSp modSp add">
        <pc:chgData name="김효관" userId="5d412245-c878-4bfb-b3ad-7c3e81fe34ff" providerId="ADAL" clId="{5CFF2D63-A33A-4A91-AC1E-FDD475135837}" dt="2019-05-24T05:18:25.322" v="1117" actId="1076"/>
        <pc:sldMkLst>
          <pc:docMk/>
          <pc:sldMk cId="3880199908" sldId="1328"/>
        </pc:sldMkLst>
        <pc:spChg chg="add mod">
          <ac:chgData name="김효관" userId="5d412245-c878-4bfb-b3ad-7c3e81fe34ff" providerId="ADAL" clId="{5CFF2D63-A33A-4A91-AC1E-FDD475135837}" dt="2019-05-24T05:17:24.967" v="1018" actId="1076"/>
          <ac:spMkLst>
            <pc:docMk/>
            <pc:sldMk cId="3880199908" sldId="1328"/>
            <ac:spMk id="9" creationId="{39E28264-340D-4D92-A194-A2FA80FCA036}"/>
          </ac:spMkLst>
        </pc:spChg>
        <pc:spChg chg="add mod">
          <ac:chgData name="김효관" userId="5d412245-c878-4bfb-b3ad-7c3e81fe34ff" providerId="ADAL" clId="{5CFF2D63-A33A-4A91-AC1E-FDD475135837}" dt="2019-05-24T05:17:24.967" v="1018" actId="1076"/>
          <ac:spMkLst>
            <pc:docMk/>
            <pc:sldMk cId="3880199908" sldId="1328"/>
            <ac:spMk id="12" creationId="{539A30E4-3CCE-453B-AF8D-8D702FD0E5DC}"/>
          </ac:spMkLst>
        </pc:spChg>
        <pc:spChg chg="add mod">
          <ac:chgData name="김효관" userId="5d412245-c878-4bfb-b3ad-7c3e81fe34ff" providerId="ADAL" clId="{5CFF2D63-A33A-4A91-AC1E-FDD475135837}" dt="2019-05-24T05:17:31.596" v="1041"/>
          <ac:spMkLst>
            <pc:docMk/>
            <pc:sldMk cId="3880199908" sldId="1328"/>
            <ac:spMk id="13" creationId="{EEB24932-BA1B-4E38-93CB-E1A4BA75034C}"/>
          </ac:spMkLst>
        </pc:spChg>
        <pc:spChg chg="add mod">
          <ac:chgData name="김효관" userId="5d412245-c878-4bfb-b3ad-7c3e81fe34ff" providerId="ADAL" clId="{5CFF2D63-A33A-4A91-AC1E-FDD475135837}" dt="2019-05-24T05:18:25.322" v="1117" actId="1076"/>
          <ac:spMkLst>
            <pc:docMk/>
            <pc:sldMk cId="3880199908" sldId="1328"/>
            <ac:spMk id="14" creationId="{0DFF712A-F5A5-49E6-A0F6-93A976100551}"/>
          </ac:spMkLst>
        </pc:spChg>
        <pc:spChg chg="del">
          <ac:chgData name="김효관" userId="5d412245-c878-4bfb-b3ad-7c3e81fe34ff" providerId="ADAL" clId="{5CFF2D63-A33A-4A91-AC1E-FDD475135837}" dt="2019-05-24T05:15:08.167" v="921" actId="478"/>
          <ac:spMkLst>
            <pc:docMk/>
            <pc:sldMk cId="3880199908" sldId="1328"/>
            <ac:spMk id="43" creationId="{00000000-0000-0000-0000-000000000000}"/>
          </ac:spMkLst>
        </pc:spChg>
        <pc:spChg chg="mod">
          <ac:chgData name="김효관" userId="5d412245-c878-4bfb-b3ad-7c3e81fe34ff" providerId="ADAL" clId="{5CFF2D63-A33A-4A91-AC1E-FDD475135837}" dt="2019-05-24T05:14:24.791" v="910"/>
          <ac:spMkLst>
            <pc:docMk/>
            <pc:sldMk cId="3880199908" sldId="1328"/>
            <ac:spMk id="45" creationId="{00000000-0000-0000-0000-000000000000}"/>
          </ac:spMkLst>
        </pc:spChg>
        <pc:picChg chg="add mod modCrop">
          <ac:chgData name="김효관" userId="5d412245-c878-4bfb-b3ad-7c3e81fe34ff" providerId="ADAL" clId="{5CFF2D63-A33A-4A91-AC1E-FDD475135837}" dt="2019-05-24T05:17:24.967" v="1018" actId="1076"/>
          <ac:picMkLst>
            <pc:docMk/>
            <pc:sldMk cId="3880199908" sldId="1328"/>
            <ac:picMk id="2" creationId="{1DB376DE-D407-4A70-8B8D-3DD3D311AC8B}"/>
          </ac:picMkLst>
        </pc:picChg>
        <pc:picChg chg="del mod">
          <ac:chgData name="김효관" userId="5d412245-c878-4bfb-b3ad-7c3e81fe34ff" providerId="ADAL" clId="{5CFF2D63-A33A-4A91-AC1E-FDD475135837}" dt="2019-05-24T05:14:42.533" v="912" actId="478"/>
          <ac:picMkLst>
            <pc:docMk/>
            <pc:sldMk cId="3880199908" sldId="1328"/>
            <ac:picMk id="3" creationId="{9E4944E9-9CE8-403D-9D7D-DBC953498181}"/>
          </ac:picMkLst>
        </pc:picChg>
        <pc:picChg chg="add del">
          <ac:chgData name="김효관" userId="5d412245-c878-4bfb-b3ad-7c3e81fe34ff" providerId="ADAL" clId="{5CFF2D63-A33A-4A91-AC1E-FDD475135837}" dt="2019-05-24T05:16:28.180" v="933" actId="478"/>
          <ac:picMkLst>
            <pc:docMk/>
            <pc:sldMk cId="3880199908" sldId="1328"/>
            <ac:picMk id="4" creationId="{0C56E61C-5A99-419A-BCDA-379A4894F5E2}"/>
          </ac:picMkLst>
        </pc:picChg>
        <pc:picChg chg="add mod">
          <ac:chgData name="김효관" userId="5d412245-c878-4bfb-b3ad-7c3e81fe34ff" providerId="ADAL" clId="{5CFF2D63-A33A-4A91-AC1E-FDD475135837}" dt="2019-05-24T05:17:24.967" v="1018" actId="1076"/>
          <ac:picMkLst>
            <pc:docMk/>
            <pc:sldMk cId="3880199908" sldId="1328"/>
            <ac:picMk id="5" creationId="{46722CCE-EEF3-47AE-BC05-C94AF50B86A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563" y="0"/>
            <a:ext cx="2946875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7289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563" y="9437289"/>
            <a:ext cx="2946875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975" y="0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1462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20235"/>
            <a:ext cx="5442586" cy="446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5702"/>
            <a:ext cx="2946876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975" y="9435702"/>
            <a:ext cx="2946876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8288" cy="3724275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927" y="4718646"/>
            <a:ext cx="5442586" cy="4472386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032364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461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834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46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012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56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48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680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494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245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11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8288" cy="3724275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927" y="4718646"/>
            <a:ext cx="5442586" cy="4472386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68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02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731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112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746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142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065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83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www.anaconda.com/distribution/#download-se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2643758"/>
            <a:ext cx="2985166" cy="1161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40B895-DFD8-48A0-9D15-B66AD454E233}"/>
              </a:ext>
            </a:extLst>
          </p:cNvPr>
          <p:cNvSpPr txBox="1"/>
          <p:nvPr/>
        </p:nvSpPr>
        <p:spPr>
          <a:xfrm>
            <a:off x="3656159" y="633695"/>
            <a:ext cx="1986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i="0" u="none" strike="noStrike" kern="1200" cap="none" spc="0" normalizeH="0" baseline="0" noProof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</a:t>
            </a:r>
            <a:endParaRPr kumimoji="1" lang="ko-KR" altLang="en-US" sz="4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2791" y="1349262"/>
            <a:ext cx="3554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</a:t>
            </a:r>
            <a:endParaRPr lang="en-US" altLang="ko-KR" sz="400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매뉴얼</a:t>
            </a:r>
            <a:endParaRPr lang="ko-KR" altLang="en-US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57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699542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설치 완료 후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rgbClr val="FFFF00"/>
                </a:solidFill>
                <a:cs typeface="Times New Roman" panose="02020603050405020304" pitchFamily="18" charset="0"/>
              </a:rPr>
              <a:t>크롬 브라우저 다운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받아 설치 후 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크롬을 </a:t>
            </a:r>
            <a:r>
              <a:rPr lang="ko-KR" altLang="en-US" sz="2400" b="0">
                <a:solidFill>
                  <a:srgbClr val="FFFF00"/>
                </a:solidFill>
                <a:cs typeface="Times New Roman" panose="02020603050405020304" pitchFamily="18" charset="0"/>
              </a:rPr>
              <a:t>기본 브라우저로 설정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구글에서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“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크롬 기본브라우저 설정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“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검색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설정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5741BE-EC68-4B44-9FC9-0F5816B7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59" y="2427734"/>
            <a:ext cx="4260522" cy="22850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B2D449-9C59-43CB-A03D-B054CFF80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27733"/>
            <a:ext cx="3312368" cy="228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50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D339A7-F7E9-436E-AC09-C6D6462F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891" y="1982031"/>
            <a:ext cx="3400721" cy="1113135"/>
          </a:xfrm>
          <a:prstGeom prst="rect">
            <a:avLst/>
          </a:prstGeom>
        </p:spPr>
      </p:pic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33620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jupyter notebook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설정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33" y="2450847"/>
            <a:ext cx="332185" cy="105207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397" y="2450054"/>
            <a:ext cx="332185" cy="10520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6805" y="3819172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서버 실행 화면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32236" y="3214377"/>
            <a:ext cx="36455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jupyter notebook </a:t>
            </a:r>
            <a:r>
              <a:rPr lang="ko-KR" altLang="en-US" b="0"/>
              <a:t>입력 후 엔터</a:t>
            </a:r>
            <a:endParaRPr lang="en-US" altLang="ko-KR" b="0"/>
          </a:p>
          <a:p>
            <a:r>
              <a:rPr lang="en-US" altLang="ko-KR" b="0"/>
              <a:t>(*</a:t>
            </a:r>
            <a:r>
              <a:rPr lang="ko-KR" altLang="en-US" b="0"/>
              <a:t> 만약 명령어를 찾을 수 없다고 나오면</a:t>
            </a:r>
            <a:endParaRPr lang="en-US" altLang="ko-KR" b="0"/>
          </a:p>
          <a:p>
            <a:r>
              <a:rPr lang="en-US" altLang="ko-KR" b="0"/>
              <a:t>   </a:t>
            </a:r>
            <a:r>
              <a:rPr lang="ko-KR" altLang="en-US" b="0"/>
              <a:t>설치 시 환경변수 체크박스</a:t>
            </a:r>
            <a:r>
              <a:rPr lang="en-US" altLang="ko-KR" b="0"/>
              <a:t> </a:t>
            </a:r>
            <a:r>
              <a:rPr lang="ko-KR" altLang="en-US" b="0"/>
              <a:t>주의내용 안한 경우</a:t>
            </a:r>
            <a:r>
              <a:rPr lang="en-US" altLang="ko-KR" b="0"/>
              <a:t>)</a:t>
            </a:r>
          </a:p>
          <a:p>
            <a:endParaRPr lang="en-US" altLang="ko-KR" b="0"/>
          </a:p>
          <a:p>
            <a:pPr marL="228600" indent="-228600">
              <a:buAutoNum type="arabicParenR"/>
            </a:pPr>
            <a:r>
              <a:rPr lang="ko-KR" altLang="en-US" b="0"/>
              <a:t>다시 지우고 재설치 </a:t>
            </a:r>
            <a:r>
              <a:rPr lang="en-US" altLang="ko-KR" b="0"/>
              <a:t>(</a:t>
            </a:r>
            <a:r>
              <a:rPr lang="ko-KR" altLang="en-US" b="0"/>
              <a:t>추천</a:t>
            </a:r>
            <a:r>
              <a:rPr lang="en-US" altLang="ko-KR" b="0"/>
              <a:t>)</a:t>
            </a:r>
            <a:r>
              <a:rPr lang="ko-KR" altLang="en-US" b="0"/>
              <a:t> </a:t>
            </a:r>
            <a:r>
              <a:rPr lang="en-US" altLang="ko-KR" b="0"/>
              <a:t>or</a:t>
            </a:r>
          </a:p>
          <a:p>
            <a:pPr marL="228600" indent="-228600">
              <a:buAutoNum type="arabicParenR"/>
            </a:pPr>
            <a:r>
              <a:rPr lang="ko-KR" altLang="en-US" b="0"/>
              <a:t>아래 사이트 접속 후 </a:t>
            </a:r>
            <a:r>
              <a:rPr lang="en-US" altLang="ko-KR" b="0"/>
              <a:t>PATH </a:t>
            </a:r>
            <a:r>
              <a:rPr lang="ko-KR" altLang="en-US" b="0"/>
              <a:t>수동 설정</a:t>
            </a:r>
            <a:endParaRPr lang="en-US" altLang="ko-KR" b="0"/>
          </a:p>
          <a:p>
            <a:r>
              <a:rPr lang="en-US" altLang="ko-KR" b="0"/>
              <a:t>    https://youtu.be/9lqPn4FzJA8</a:t>
            </a:r>
            <a:endParaRPr lang="ko-KR" altLang="en-US" b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A17372-89A4-4851-973C-B334A00F43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287" b="390"/>
          <a:stretch/>
        </p:blipFill>
        <p:spPr>
          <a:xfrm>
            <a:off x="179513" y="2019540"/>
            <a:ext cx="1807162" cy="24804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0693BC-E992-4CA2-9CA5-21F159720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8985" y="2065843"/>
            <a:ext cx="2484282" cy="14431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C9AB51F-02FC-4870-8A0F-F084792823DF}"/>
              </a:ext>
            </a:extLst>
          </p:cNvPr>
          <p:cNvSpPr/>
          <p:nvPr/>
        </p:nvSpPr>
        <p:spPr bwMode="auto">
          <a:xfrm>
            <a:off x="179513" y="1419622"/>
            <a:ext cx="1807162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 명령프롬프트</a:t>
            </a:r>
            <a:r>
              <a:rPr kumimoji="1" lang="en-US" altLang="ko-KR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 </a:t>
            </a:r>
            <a:r>
              <a:rPr kumimoji="1" lang="ko-KR" altLang="en-US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실행</a:t>
            </a:r>
            <a:endParaRPr kumimoji="1" lang="ko-KR" altLang="en-US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B687E6-43AB-40C7-AA6A-C451495F2CD6}"/>
              </a:ext>
            </a:extLst>
          </p:cNvPr>
          <p:cNvSpPr/>
          <p:nvPr/>
        </p:nvSpPr>
        <p:spPr bwMode="auto">
          <a:xfrm>
            <a:off x="2480505" y="1419622"/>
            <a:ext cx="3400721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>
                <a:solidFill>
                  <a:schemeClr val="bg1"/>
                </a:solidFill>
                <a:cs typeface="HY견고딕" pitchFamily="18" charset="-127"/>
              </a:rPr>
              <a:t>개발환경 실행</a:t>
            </a:r>
            <a:endParaRPr kumimoji="1" lang="ko-KR" altLang="en-US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A49A08B-BEF3-4063-884D-1C311B7CE66A}"/>
              </a:ext>
            </a:extLst>
          </p:cNvPr>
          <p:cNvCxnSpPr/>
          <p:nvPr/>
        </p:nvCxnSpPr>
        <p:spPr bwMode="auto">
          <a:xfrm>
            <a:off x="3347864" y="2715766"/>
            <a:ext cx="1080120" cy="0"/>
          </a:xfrm>
          <a:prstGeom prst="lin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860702-C09E-4F86-AAFC-B015C05F78D4}"/>
              </a:ext>
            </a:extLst>
          </p:cNvPr>
          <p:cNvSpPr/>
          <p:nvPr/>
        </p:nvSpPr>
        <p:spPr bwMode="auto">
          <a:xfrm>
            <a:off x="6428986" y="1426358"/>
            <a:ext cx="2484282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>
                <a:solidFill>
                  <a:schemeClr val="bg1"/>
                </a:solidFill>
                <a:cs typeface="HY견고딕" pitchFamily="18" charset="-127"/>
              </a:rPr>
              <a:t>서버</a:t>
            </a:r>
            <a:endParaRPr kumimoji="1" lang="ko-KR" altLang="en-US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6AC5E0-0FC4-46C4-9379-0FB6261FE234}"/>
              </a:ext>
            </a:extLst>
          </p:cNvPr>
          <p:cNvSpPr txBox="1"/>
          <p:nvPr/>
        </p:nvSpPr>
        <p:spPr>
          <a:xfrm>
            <a:off x="6358908" y="3654091"/>
            <a:ext cx="28135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/>
              <a:t>실행화면</a:t>
            </a:r>
            <a:br>
              <a:rPr lang="en-US" altLang="ko-KR" b="0"/>
            </a:br>
            <a:r>
              <a:rPr lang="en-US" altLang="ko-KR" b="0"/>
              <a:t>-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작성 하는동안</a:t>
            </a:r>
            <a:b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창 유지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파이썬 실행 서버임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b="0"/>
              <a:t>     </a:t>
            </a:r>
            <a:r>
              <a:rPr lang="ko-KR" altLang="en-US" b="0"/>
              <a:t>이후 브라우저 기본브라우저</a:t>
            </a:r>
            <a:r>
              <a:rPr lang="en-US" altLang="ko-KR" b="0"/>
              <a:t>(</a:t>
            </a:r>
            <a:r>
              <a:rPr lang="ko-KR" altLang="en-US" b="0"/>
              <a:t>크롬</a:t>
            </a:r>
            <a:r>
              <a:rPr lang="en-US" altLang="ko-KR" b="0"/>
              <a:t>)</a:t>
            </a:r>
          </a:p>
          <a:p>
            <a:r>
              <a:rPr lang="en-US" altLang="ko-KR" b="0"/>
              <a:t>     </a:t>
            </a:r>
            <a:r>
              <a:rPr lang="ko-KR" altLang="en-US" b="0"/>
              <a:t>팝업되면서 개발환경 뜸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5430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33620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jupyter notebook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설정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4944E9-9CE8-403D-9D7D-DBC953498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912" y="1573562"/>
            <a:ext cx="6156176" cy="2968968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9685492D-4F51-42FE-89CF-EE4DE3F40774}"/>
              </a:ext>
            </a:extLst>
          </p:cNvPr>
          <p:cNvSpPr/>
          <p:nvPr/>
        </p:nvSpPr>
        <p:spPr bwMode="auto">
          <a:xfrm>
            <a:off x="3669994" y="2337966"/>
            <a:ext cx="3168352" cy="720080"/>
          </a:xfrm>
          <a:prstGeom prst="wedgeRectCallout">
            <a:avLst>
              <a:gd name="adj1" fmla="val -66708"/>
              <a:gd name="adj2" fmla="val 156378"/>
            </a:avLst>
          </a:prstGeom>
          <a:solidFill>
            <a:srgbClr val="00B05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Tip!. </a:t>
            </a:r>
            <a:r>
              <a:rPr kumimoji="1" lang="ko-KR" altLang="en-US" sz="11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기본적으로 </a:t>
            </a:r>
            <a:r>
              <a:rPr lang="ko-KR" altLang="en-US" sz="1100">
                <a:solidFill>
                  <a:schemeClr val="bg1"/>
                </a:solidFill>
                <a:cs typeface="HY견고딕" pitchFamily="18" charset="-127"/>
              </a:rPr>
              <a:t>설치 시 </a:t>
            </a:r>
            <a:r>
              <a:rPr lang="en-US" altLang="ko-KR" sz="1100">
                <a:solidFill>
                  <a:schemeClr val="bg1"/>
                </a:solidFill>
                <a:cs typeface="HY견고딕" pitchFamily="18" charset="-127"/>
              </a:rPr>
              <a:t>Just Me </a:t>
            </a:r>
            <a:r>
              <a:rPr lang="ko-KR" altLang="en-US" sz="1100">
                <a:solidFill>
                  <a:schemeClr val="bg1"/>
                </a:solidFill>
                <a:cs typeface="HY견고딕" pitchFamily="18" charset="-127"/>
              </a:rPr>
              <a:t>선택 시</a:t>
            </a:r>
            <a:endParaRPr lang="en-US" altLang="ko-KR" sz="1100">
              <a:solidFill>
                <a:schemeClr val="bg1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>
                <a:solidFill>
                  <a:schemeClr val="bg1"/>
                </a:solidFill>
                <a:cs typeface="HY견고딕" pitchFamily="18" charset="-127"/>
              </a:rPr>
              <a:t>사용자 폴더 하단의 폴더 구조가 표시됨</a:t>
            </a:r>
            <a:endParaRPr kumimoji="1" lang="ko-KR" altLang="en-US" sz="11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6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33620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jupyter notebook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설정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4944E9-9CE8-403D-9D7D-DBC953498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283718"/>
            <a:ext cx="4031346" cy="19442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FC3C132-A667-4245-BC93-57C591E41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283718"/>
            <a:ext cx="4427984" cy="1896640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A9C1CAC0-440B-46D3-BCE8-97257791F486}"/>
              </a:ext>
            </a:extLst>
          </p:cNvPr>
          <p:cNvSpPr/>
          <p:nvPr/>
        </p:nvSpPr>
        <p:spPr bwMode="auto">
          <a:xfrm>
            <a:off x="395536" y="1320564"/>
            <a:ext cx="3168352" cy="720080"/>
          </a:xfrm>
          <a:prstGeom prst="wedgeRectCallout">
            <a:avLst>
              <a:gd name="adj1" fmla="val -17405"/>
              <a:gd name="adj2" fmla="val 81245"/>
            </a:avLst>
          </a:prstGeom>
          <a:solidFill>
            <a:srgbClr val="00B05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Tip!. </a:t>
            </a:r>
            <a:r>
              <a:rPr kumimoji="1" lang="ko-KR" altLang="en-US" sz="11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모르고 브라우저를 껐을떄</a:t>
            </a:r>
            <a:r>
              <a:rPr kumimoji="1" lang="en-US" altLang="ko-KR" sz="11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!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100">
                <a:solidFill>
                  <a:schemeClr val="bg1"/>
                </a:solidFill>
                <a:cs typeface="HY견고딕" pitchFamily="18" charset="-127"/>
              </a:rPr>
              <a:t>(</a:t>
            </a:r>
            <a:r>
              <a:rPr lang="ko-KR" altLang="en-US" sz="1100">
                <a:solidFill>
                  <a:schemeClr val="bg1"/>
                </a:solidFill>
                <a:cs typeface="HY견고딕" pitchFamily="18" charset="-127"/>
              </a:rPr>
              <a:t>서버의 </a:t>
            </a:r>
            <a:r>
              <a:rPr lang="en-US" altLang="ko-KR" sz="1100">
                <a:solidFill>
                  <a:schemeClr val="bg1"/>
                </a:solidFill>
                <a:cs typeface="HY견고딕" pitchFamily="18" charset="-127"/>
              </a:rPr>
              <a:t>url</a:t>
            </a:r>
            <a:r>
              <a:rPr lang="ko-KR" altLang="en-US" sz="1100">
                <a:solidFill>
                  <a:schemeClr val="bg1"/>
                </a:solidFill>
                <a:cs typeface="HY견고딕" pitchFamily="18" charset="-127"/>
              </a:rPr>
              <a:t>을 브라우저에 복사</a:t>
            </a:r>
            <a:r>
              <a:rPr lang="en-US" altLang="ko-KR" sz="1100">
                <a:solidFill>
                  <a:schemeClr val="bg1"/>
                </a:solidFill>
                <a:cs typeface="HY견고딕" pitchFamily="18" charset="-127"/>
              </a:rPr>
              <a:t>(ctrl+c) and </a:t>
            </a:r>
            <a:r>
              <a:rPr lang="ko-KR" altLang="en-US" sz="1100">
                <a:solidFill>
                  <a:schemeClr val="bg1"/>
                </a:solidFill>
                <a:cs typeface="HY견고딕" pitchFamily="18" charset="-127"/>
              </a:rPr>
              <a:t>붙여넣기</a:t>
            </a:r>
            <a:r>
              <a:rPr lang="en-US" altLang="ko-KR" sz="1100">
                <a:solidFill>
                  <a:schemeClr val="bg1"/>
                </a:solidFill>
                <a:cs typeface="HY견고딕" pitchFamily="18" charset="-127"/>
              </a:rPr>
              <a:t>(ctrl+v) </a:t>
            </a:r>
            <a:r>
              <a:rPr lang="ko-KR" altLang="en-US" sz="1100">
                <a:solidFill>
                  <a:schemeClr val="bg1"/>
                </a:solidFill>
                <a:cs typeface="HY견고딕" pitchFamily="18" charset="-127"/>
              </a:rPr>
              <a:t>수행</a:t>
            </a:r>
            <a:endParaRPr kumimoji="1" lang="ko-KR" altLang="en-US" sz="11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84DBF2-2E9D-4AD5-ABEE-E05749E489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40" t="85894" r="5269" b="6070"/>
          <a:stretch/>
        </p:blipFill>
        <p:spPr>
          <a:xfrm>
            <a:off x="103929" y="4455738"/>
            <a:ext cx="8648112" cy="3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52103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샘플 파이썬 프로그램 실행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설정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2AD92-EA84-4A69-BD82-652562E7783E}"/>
              </a:ext>
            </a:extLst>
          </p:cNvPr>
          <p:cNvSpPr txBox="1"/>
          <p:nvPr/>
        </p:nvSpPr>
        <p:spPr>
          <a:xfrm>
            <a:off x="456468" y="1319492"/>
            <a:ext cx="4432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/>
              <a:t>이제부터 자신만의 폴더를 생성한 후 코드를 작성하면 된다</a:t>
            </a:r>
            <a:r>
              <a:rPr lang="en-US" altLang="ko-KR" b="0"/>
              <a:t>.</a:t>
            </a:r>
            <a:endParaRPr lang="ko-KR" altLang="en-US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544334-DB85-4AFC-825D-C4679C34F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1652013"/>
            <a:ext cx="4908080" cy="3121268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2D45BCB3-FB68-44D4-8B9B-6945EF7FC567}"/>
              </a:ext>
            </a:extLst>
          </p:cNvPr>
          <p:cNvSpPr/>
          <p:nvPr/>
        </p:nvSpPr>
        <p:spPr bwMode="auto">
          <a:xfrm>
            <a:off x="0" y="4835118"/>
            <a:ext cx="3168352" cy="360040"/>
          </a:xfrm>
          <a:prstGeom prst="wedgeRectCallout">
            <a:avLst>
              <a:gd name="adj1" fmla="val 28531"/>
              <a:gd name="adj2" fmla="val -72196"/>
            </a:avLst>
          </a:prstGeom>
          <a:solidFill>
            <a:srgbClr val="00B05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1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화면에 보여지는것은 일부 다를 수 있습니다</a:t>
            </a:r>
            <a:r>
              <a:rPr kumimoji="1" lang="en-US" altLang="ko-KR" sz="11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.</a:t>
            </a:r>
            <a:endParaRPr kumimoji="1" lang="ko-KR" altLang="en-US" sz="11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2CC63D69-DFB3-4F38-B810-2FEC8AB2CE33}"/>
              </a:ext>
            </a:extLst>
          </p:cNvPr>
          <p:cNvSpPr/>
          <p:nvPr/>
        </p:nvSpPr>
        <p:spPr bwMode="auto">
          <a:xfrm>
            <a:off x="6948265" y="2601067"/>
            <a:ext cx="1224136" cy="278794"/>
          </a:xfrm>
          <a:prstGeom prst="wedgeRectCallout">
            <a:avLst>
              <a:gd name="adj1" fmla="val -75132"/>
              <a:gd name="adj2" fmla="val 164496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클릭 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5AEF09-9232-4832-80DB-E43EF7A061D2}"/>
              </a:ext>
            </a:extLst>
          </p:cNvPr>
          <p:cNvSpPr txBox="1"/>
          <p:nvPr/>
        </p:nvSpPr>
        <p:spPr>
          <a:xfrm>
            <a:off x="6948798" y="2602861"/>
            <a:ext cx="274434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b="0">
                <a:solidFill>
                  <a:schemeClr val="bg1"/>
                </a:solidFill>
              </a:rPr>
              <a:t>1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57156466-8EE0-4362-86EE-51863AEB5196}"/>
              </a:ext>
            </a:extLst>
          </p:cNvPr>
          <p:cNvSpPr/>
          <p:nvPr/>
        </p:nvSpPr>
        <p:spPr bwMode="auto">
          <a:xfrm>
            <a:off x="6948265" y="3795886"/>
            <a:ext cx="1224136" cy="278794"/>
          </a:xfrm>
          <a:prstGeom prst="wedgeRectCallout">
            <a:avLst>
              <a:gd name="adj1" fmla="val -109991"/>
              <a:gd name="adj2" fmla="val 172696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bg1"/>
                </a:solidFill>
                <a:cs typeface="HY견고딕" pitchFamily="18" charset="-127"/>
              </a:rPr>
              <a:t>클릭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0BC723-E862-47CF-8906-AB89F2264AD9}"/>
              </a:ext>
            </a:extLst>
          </p:cNvPr>
          <p:cNvSpPr txBox="1"/>
          <p:nvPr/>
        </p:nvSpPr>
        <p:spPr>
          <a:xfrm>
            <a:off x="6948798" y="3797680"/>
            <a:ext cx="274434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b="0">
                <a:solidFill>
                  <a:schemeClr val="bg1"/>
                </a:solidFill>
              </a:rPr>
              <a:t>2</a:t>
            </a:r>
            <a:endParaRPr lang="ko-KR" alt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9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52103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샘플 파이썬 프로그램 실행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설정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2AD92-EA84-4A69-BD82-652562E7783E}"/>
              </a:ext>
            </a:extLst>
          </p:cNvPr>
          <p:cNvSpPr txBox="1"/>
          <p:nvPr/>
        </p:nvSpPr>
        <p:spPr>
          <a:xfrm>
            <a:off x="456468" y="1319492"/>
            <a:ext cx="2515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0"/>
              <a:t>Untitled </a:t>
            </a:r>
            <a:r>
              <a:rPr lang="ko-KR" altLang="en-US" b="0"/>
              <a:t>폴더가 생긴걸 확인 후</a:t>
            </a:r>
            <a:endParaRPr lang="ko-KR" altLang="en-US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97CC60-ED6F-43C6-905C-594A0EA05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264" y="2405405"/>
            <a:ext cx="3626421" cy="11134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367798-2659-4BF7-AECE-C58700BE4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11" y="2405405"/>
            <a:ext cx="1778081" cy="431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A0EE4E-A4C0-4407-9F67-C8FD740A70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4346" y="2418497"/>
            <a:ext cx="2544148" cy="140366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72A08C-769F-486B-A3A2-A4846827D083}"/>
              </a:ext>
            </a:extLst>
          </p:cNvPr>
          <p:cNvSpPr/>
          <p:nvPr/>
        </p:nvSpPr>
        <p:spPr bwMode="auto">
          <a:xfrm>
            <a:off x="179513" y="1856632"/>
            <a:ext cx="1807162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이름없는 폴더 체크</a:t>
            </a:r>
            <a:endParaRPr kumimoji="1" lang="ko-KR" altLang="en-US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4D7DFA2-31EA-4F85-8AFB-095B519BD6A0}"/>
              </a:ext>
            </a:extLst>
          </p:cNvPr>
          <p:cNvSpPr/>
          <p:nvPr/>
        </p:nvSpPr>
        <p:spPr bwMode="auto">
          <a:xfrm>
            <a:off x="2393460" y="1856632"/>
            <a:ext cx="2515033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>
                <a:solidFill>
                  <a:schemeClr val="bg1"/>
                </a:solidFill>
                <a:cs typeface="HY견고딕" pitchFamily="18" charset="-127"/>
              </a:rPr>
              <a:t>Files -&gt; Rename</a:t>
            </a:r>
            <a:endParaRPr kumimoji="1" lang="ko-KR" altLang="en-US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88E312-AAC9-4BD3-975C-8CBD362B1211}"/>
              </a:ext>
            </a:extLst>
          </p:cNvPr>
          <p:cNvSpPr/>
          <p:nvPr/>
        </p:nvSpPr>
        <p:spPr bwMode="auto">
          <a:xfrm>
            <a:off x="5349950" y="1856632"/>
            <a:ext cx="3470522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폴더명 변경 </a:t>
            </a:r>
            <a:r>
              <a:rPr kumimoji="1" lang="en-US" altLang="ko-KR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(PythonProject)</a:t>
            </a:r>
            <a:endParaRPr kumimoji="1" lang="ko-KR" altLang="en-US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2D45BCB3-FB68-44D4-8B9B-6945EF7FC567}"/>
              </a:ext>
            </a:extLst>
          </p:cNvPr>
          <p:cNvSpPr/>
          <p:nvPr/>
        </p:nvSpPr>
        <p:spPr bwMode="auto">
          <a:xfrm>
            <a:off x="5501035" y="4083918"/>
            <a:ext cx="3168352" cy="576404"/>
          </a:xfrm>
          <a:prstGeom prst="wedgeRectCallout">
            <a:avLst>
              <a:gd name="adj1" fmla="val 11215"/>
              <a:gd name="adj2" fmla="val -155066"/>
            </a:avLst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>
                <a:solidFill>
                  <a:schemeClr val="bg1"/>
                </a:solidFill>
                <a:cs typeface="HY견고딕" pitchFamily="18" charset="-127"/>
              </a:rPr>
              <a:t>변경 후 폴더이름을 찾아 클릭 후 안으로</a:t>
            </a:r>
            <a:endParaRPr lang="en-US" altLang="ko-KR" sz="1100">
              <a:solidFill>
                <a:schemeClr val="bg1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1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들어가자</a:t>
            </a:r>
            <a:r>
              <a:rPr kumimoji="1" lang="en-US" altLang="ko-KR" sz="11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!</a:t>
            </a:r>
            <a:endParaRPr kumimoji="1" lang="ko-KR" altLang="en-US" sz="11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8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52103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샘플 파이썬 프로그램 실행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설정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2AD92-EA84-4A69-BD82-652562E7783E}"/>
              </a:ext>
            </a:extLst>
          </p:cNvPr>
          <p:cNvSpPr txBox="1"/>
          <p:nvPr/>
        </p:nvSpPr>
        <p:spPr>
          <a:xfrm>
            <a:off x="456468" y="1319492"/>
            <a:ext cx="277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/>
              <a:t>파이썬 코드 작성 편집기를 만들자</a:t>
            </a:r>
            <a:r>
              <a:rPr lang="en-US" altLang="ko-KR" b="0"/>
              <a:t>!</a:t>
            </a:r>
            <a:endParaRPr lang="ko-KR" altLang="en-US" b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DAFAF9-5577-4D20-A505-2E38FCE67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314" y="1582005"/>
            <a:ext cx="4483372" cy="3387969"/>
          </a:xfrm>
          <a:prstGeom prst="rect">
            <a:avLst/>
          </a:prstGeom>
        </p:spPr>
      </p:pic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460C3C0A-C154-48AE-BE11-B6A6E070B422}"/>
              </a:ext>
            </a:extLst>
          </p:cNvPr>
          <p:cNvSpPr/>
          <p:nvPr/>
        </p:nvSpPr>
        <p:spPr bwMode="auto">
          <a:xfrm>
            <a:off x="6948265" y="2601067"/>
            <a:ext cx="1224136" cy="278794"/>
          </a:xfrm>
          <a:prstGeom prst="wedgeRectCallout">
            <a:avLst>
              <a:gd name="adj1" fmla="val -75132"/>
              <a:gd name="adj2" fmla="val 164496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클릭 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F2EC2A-8F99-4F23-B17B-CE4E465A5045}"/>
              </a:ext>
            </a:extLst>
          </p:cNvPr>
          <p:cNvSpPr txBox="1"/>
          <p:nvPr/>
        </p:nvSpPr>
        <p:spPr>
          <a:xfrm>
            <a:off x="6948798" y="2602861"/>
            <a:ext cx="274434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b="0">
                <a:solidFill>
                  <a:schemeClr val="bg1"/>
                </a:solidFill>
              </a:rPr>
              <a:t>1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51BB82F3-673A-4097-AB05-619E1ECDC8A5}"/>
              </a:ext>
            </a:extLst>
          </p:cNvPr>
          <p:cNvSpPr/>
          <p:nvPr/>
        </p:nvSpPr>
        <p:spPr bwMode="auto">
          <a:xfrm>
            <a:off x="6948265" y="3795886"/>
            <a:ext cx="1224136" cy="278794"/>
          </a:xfrm>
          <a:prstGeom prst="wedgeRectCallout">
            <a:avLst>
              <a:gd name="adj1" fmla="val -121818"/>
              <a:gd name="adj2" fmla="val -26828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bg1"/>
                </a:solidFill>
                <a:cs typeface="HY견고딕" pitchFamily="18" charset="-127"/>
              </a:rPr>
              <a:t>클릭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48E5E4-5403-4EC9-9FA1-AFFF3890F121}"/>
              </a:ext>
            </a:extLst>
          </p:cNvPr>
          <p:cNvSpPr txBox="1"/>
          <p:nvPr/>
        </p:nvSpPr>
        <p:spPr>
          <a:xfrm>
            <a:off x="6948798" y="3797680"/>
            <a:ext cx="274434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b="0">
                <a:solidFill>
                  <a:schemeClr val="bg1"/>
                </a:solidFill>
              </a:rPr>
              <a:t>2</a:t>
            </a:r>
            <a:endParaRPr lang="ko-KR" alt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54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52103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샘플 파이썬 프로그램 실행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설정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2AD92-EA84-4A69-BD82-652562E7783E}"/>
              </a:ext>
            </a:extLst>
          </p:cNvPr>
          <p:cNvSpPr txBox="1"/>
          <p:nvPr/>
        </p:nvSpPr>
        <p:spPr>
          <a:xfrm>
            <a:off x="456468" y="1319492"/>
            <a:ext cx="2050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/>
              <a:t>샘플 코드를 작성해보자</a:t>
            </a:r>
            <a:r>
              <a:rPr lang="en-US" altLang="ko-KR" b="0"/>
              <a:t>!</a:t>
            </a:r>
            <a:endParaRPr lang="ko-KR" altLang="en-US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E08E04-27BD-4EB5-A93C-9C7342639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59" y="1707654"/>
            <a:ext cx="3943939" cy="3011640"/>
          </a:xfrm>
          <a:prstGeom prst="rect">
            <a:avLst/>
          </a:prstGeom>
        </p:spPr>
      </p:pic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00823CAB-8617-4956-B92F-44F92A8D4BC7}"/>
              </a:ext>
            </a:extLst>
          </p:cNvPr>
          <p:cNvSpPr/>
          <p:nvPr/>
        </p:nvSpPr>
        <p:spPr bwMode="auto">
          <a:xfrm>
            <a:off x="4860032" y="3651870"/>
            <a:ext cx="1906290" cy="1067424"/>
          </a:xfrm>
          <a:prstGeom prst="wedgeRectCallout">
            <a:avLst>
              <a:gd name="adj1" fmla="val -118620"/>
              <a:gd name="adj2" fmla="val -4204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>
                <a:solidFill>
                  <a:schemeClr val="bg1"/>
                </a:solidFill>
              </a:rPr>
              <a:t>편집 창에</a:t>
            </a:r>
            <a:br>
              <a:rPr lang="en-US" altLang="ko-KR" b="0">
                <a:solidFill>
                  <a:schemeClr val="bg1"/>
                </a:solidFill>
              </a:rPr>
            </a:br>
            <a:r>
              <a:rPr lang="en-US" altLang="ko-KR" b="0">
                <a:solidFill>
                  <a:schemeClr val="bg1"/>
                </a:solidFill>
              </a:rPr>
              <a:t>a=3 [</a:t>
            </a:r>
            <a:r>
              <a:rPr lang="ko-KR" altLang="en-US" b="0">
                <a:solidFill>
                  <a:schemeClr val="bg1"/>
                </a:solidFill>
              </a:rPr>
              <a:t>엔터</a:t>
            </a:r>
            <a:r>
              <a:rPr lang="en-US" altLang="ko-KR" b="0">
                <a:solidFill>
                  <a:schemeClr val="bg1"/>
                </a:solidFill>
              </a:rPr>
              <a:t>]</a:t>
            </a:r>
            <a:br>
              <a:rPr lang="en-US" altLang="ko-KR" b="0">
                <a:solidFill>
                  <a:schemeClr val="bg1"/>
                </a:solidFill>
              </a:rPr>
            </a:br>
            <a:r>
              <a:rPr lang="en-US" altLang="ko-KR" b="0">
                <a:solidFill>
                  <a:schemeClr val="bg1"/>
                </a:solidFill>
              </a:rPr>
              <a:t>b=5 [</a:t>
            </a:r>
            <a:r>
              <a:rPr lang="ko-KR" altLang="en-US" b="0">
                <a:solidFill>
                  <a:schemeClr val="bg1"/>
                </a:solidFill>
              </a:rPr>
              <a:t>엔터</a:t>
            </a:r>
            <a:r>
              <a:rPr lang="en-US" altLang="ko-KR" b="0">
                <a:solidFill>
                  <a:schemeClr val="bg1"/>
                </a:solidFill>
              </a:rPr>
              <a:t>]</a:t>
            </a:r>
            <a:br>
              <a:rPr lang="en-US" altLang="ko-KR" b="0">
                <a:solidFill>
                  <a:schemeClr val="bg1"/>
                </a:solidFill>
              </a:rPr>
            </a:br>
            <a:r>
              <a:rPr lang="en-US" altLang="ko-KR" b="0">
                <a:solidFill>
                  <a:schemeClr val="bg1"/>
                </a:solidFill>
              </a:rPr>
              <a:t>print(a+b) [</a:t>
            </a:r>
            <a:r>
              <a:rPr lang="ko-KR" altLang="en-US" b="0">
                <a:solidFill>
                  <a:schemeClr val="bg1"/>
                </a:solidFill>
              </a:rPr>
              <a:t>엔터</a:t>
            </a:r>
            <a:r>
              <a:rPr lang="en-US" altLang="ko-KR" b="0">
                <a:solidFill>
                  <a:schemeClr val="bg1"/>
                </a:solidFill>
              </a:rPr>
              <a:t>]</a:t>
            </a:r>
            <a:br>
              <a:rPr lang="en-US" altLang="ko-KR" b="0">
                <a:solidFill>
                  <a:schemeClr val="bg1"/>
                </a:solidFill>
              </a:rPr>
            </a:br>
            <a:r>
              <a:rPr lang="ko-KR" altLang="en-US" b="0">
                <a:solidFill>
                  <a:schemeClr val="bg1"/>
                </a:solidFill>
              </a:rPr>
              <a:t>입력 후 실행버튼 클릭</a:t>
            </a:r>
            <a:endParaRPr lang="en-US" altLang="ko-KR" b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7F3C40-1F0B-4F6E-81DD-5E2E8720218C}"/>
              </a:ext>
            </a:extLst>
          </p:cNvPr>
          <p:cNvSpPr/>
          <p:nvPr/>
        </p:nvSpPr>
        <p:spPr bwMode="auto">
          <a:xfrm>
            <a:off x="2123728" y="3003798"/>
            <a:ext cx="432048" cy="288032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247BBF47-C606-4CAA-AC8F-D341943137A1}"/>
              </a:ext>
            </a:extLst>
          </p:cNvPr>
          <p:cNvSpPr/>
          <p:nvPr/>
        </p:nvSpPr>
        <p:spPr bwMode="auto">
          <a:xfrm>
            <a:off x="3036581" y="3291830"/>
            <a:ext cx="961612" cy="348404"/>
          </a:xfrm>
          <a:prstGeom prst="wedgeRectCallout">
            <a:avLst>
              <a:gd name="adj1" fmla="val -94856"/>
              <a:gd name="adj2" fmla="val -54021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>
                <a:solidFill>
                  <a:schemeClr val="bg1"/>
                </a:solidFill>
              </a:rPr>
              <a:t>실행버튼</a:t>
            </a:r>
            <a:endParaRPr lang="en-US" altLang="ko-KR" b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30282E-5012-42C2-A673-8723BE35819C}"/>
              </a:ext>
            </a:extLst>
          </p:cNvPr>
          <p:cNvSpPr txBox="1"/>
          <p:nvPr/>
        </p:nvSpPr>
        <p:spPr>
          <a:xfrm>
            <a:off x="4629637" y="3651870"/>
            <a:ext cx="274434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b="0">
                <a:solidFill>
                  <a:schemeClr val="bg1"/>
                </a:solidFill>
              </a:rPr>
              <a:t>1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FC0A00-3F96-46AA-B36F-8F5C3F3E7B42}"/>
              </a:ext>
            </a:extLst>
          </p:cNvPr>
          <p:cNvSpPr txBox="1"/>
          <p:nvPr/>
        </p:nvSpPr>
        <p:spPr>
          <a:xfrm>
            <a:off x="2770491" y="3298284"/>
            <a:ext cx="274434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b="0">
                <a:solidFill>
                  <a:schemeClr val="bg1"/>
                </a:solidFill>
              </a:rPr>
              <a:t>2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185007-A4CB-4EC9-8DF2-063E2E6A7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1843250"/>
            <a:ext cx="3359844" cy="614669"/>
          </a:xfrm>
          <a:prstGeom prst="rect">
            <a:avLst/>
          </a:prstGeom>
        </p:spPr>
      </p:pic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2F1D1DC1-6ED6-4B09-83C2-5D3B045231CA}"/>
              </a:ext>
            </a:extLst>
          </p:cNvPr>
          <p:cNvSpPr/>
          <p:nvPr/>
        </p:nvSpPr>
        <p:spPr bwMode="auto">
          <a:xfrm>
            <a:off x="5652120" y="2694854"/>
            <a:ext cx="3168352" cy="720080"/>
          </a:xfrm>
          <a:prstGeom prst="wedgeRectCallout">
            <a:avLst>
              <a:gd name="adj1" fmla="val -26544"/>
              <a:gd name="adj2" fmla="val -72196"/>
            </a:avLst>
          </a:prstGeom>
          <a:solidFill>
            <a:srgbClr val="00B05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Tip!. pwd(Print Working Directory)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>
                <a:solidFill>
                  <a:schemeClr val="bg1"/>
                </a:solidFill>
                <a:cs typeface="HY견고딕" pitchFamily="18" charset="-127"/>
              </a:rPr>
              <a:t>입력 후 출력되는 경로로 </a:t>
            </a:r>
            <a:r>
              <a:rPr lang="en-US" altLang="ko-KR" sz="1100">
                <a:solidFill>
                  <a:schemeClr val="bg1"/>
                </a:solidFill>
                <a:cs typeface="HY견고딕" pitchFamily="18" charset="-127"/>
              </a:rPr>
              <a:t>“</a:t>
            </a:r>
            <a:r>
              <a:rPr lang="ko-KR" altLang="en-US" sz="1100">
                <a:solidFill>
                  <a:schemeClr val="bg1"/>
                </a:solidFill>
                <a:cs typeface="HY견고딕" pitchFamily="18" charset="-127"/>
              </a:rPr>
              <a:t>내컴퓨터＂에서</a:t>
            </a:r>
            <a:endParaRPr lang="en-US" altLang="ko-KR" sz="1100">
              <a:solidFill>
                <a:schemeClr val="bg1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>
                <a:solidFill>
                  <a:schemeClr val="bg1"/>
                </a:solidFill>
                <a:cs typeface="HY견고딕" pitchFamily="18" charset="-127"/>
              </a:rPr>
              <a:t> 이동 시 작성한 파일이</a:t>
            </a:r>
            <a:r>
              <a:rPr lang="en-US" altLang="ko-KR" sz="1100">
                <a:solidFill>
                  <a:schemeClr val="bg1"/>
                </a:solidFill>
                <a:cs typeface="HY견고딕" pitchFamily="18" charset="-127"/>
              </a:rPr>
              <a:t> </a:t>
            </a:r>
            <a:r>
              <a:rPr lang="ko-KR" altLang="en-US" sz="1100">
                <a:solidFill>
                  <a:schemeClr val="bg1"/>
                </a:solidFill>
                <a:cs typeface="HY견고딕" pitchFamily="18" charset="-127"/>
              </a:rPr>
              <a:t>존재</a:t>
            </a:r>
            <a:r>
              <a:rPr kumimoji="1" lang="ko-KR" altLang="en-US" sz="11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 한다</a:t>
            </a:r>
            <a:r>
              <a:rPr kumimoji="1" lang="en-US" altLang="ko-KR" sz="11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.</a:t>
            </a:r>
            <a:endParaRPr kumimoji="1" lang="ko-KR" altLang="en-US" sz="11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6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665047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Ipython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notebook (</a:t>
              </a:r>
              <a:r>
                <a:rPr lang="en-US" altLang="ko-KR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Jupyter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notebook)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단축키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설정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AC0EFC-93D7-4A8A-9B88-706B6E346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66506"/>
              </p:ext>
            </p:extLst>
          </p:nvPr>
        </p:nvGraphicFramePr>
        <p:xfrm>
          <a:off x="827584" y="1237839"/>
          <a:ext cx="7397502" cy="3526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834">
                  <a:extLst>
                    <a:ext uri="{9D8B030D-6E8A-4147-A177-3AD203B41FA5}">
                      <a16:colId xmlns:a16="http://schemas.microsoft.com/office/drawing/2014/main" val="1269318294"/>
                    </a:ext>
                  </a:extLst>
                </a:gridCol>
                <a:gridCol w="2465834">
                  <a:extLst>
                    <a:ext uri="{9D8B030D-6E8A-4147-A177-3AD203B41FA5}">
                      <a16:colId xmlns:a16="http://schemas.microsoft.com/office/drawing/2014/main" val="1746459394"/>
                    </a:ext>
                  </a:extLst>
                </a:gridCol>
                <a:gridCol w="2465834">
                  <a:extLst>
                    <a:ext uri="{9D8B030D-6E8A-4147-A177-3AD203B41FA5}">
                      <a16:colId xmlns:a16="http://schemas.microsoft.com/office/drawing/2014/main" val="2383663994"/>
                    </a:ext>
                  </a:extLst>
                </a:gridCol>
              </a:tblGrid>
              <a:tr h="263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단축키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69539"/>
                  </a:ext>
                </a:extLst>
              </a:tr>
              <a:tr h="263423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 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Shift+M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 합치기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35762"/>
                  </a:ext>
                </a:extLst>
              </a:tr>
              <a:tr h="26342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 보이기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90999"/>
                  </a:ext>
                </a:extLst>
              </a:tr>
              <a:tr h="263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D+D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 삭제하기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126758"/>
                  </a:ext>
                </a:extLst>
              </a:tr>
              <a:tr h="263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셀 위에 셀 추가하기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333587"/>
                  </a:ext>
                </a:extLst>
              </a:tr>
              <a:tr h="263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셀 아래에 셀 추가하기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431160"/>
                  </a:ext>
                </a:extLst>
              </a:tr>
              <a:tr h="439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Enter / Esc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에디트모드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진입 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</a:p>
                    <a:p>
                      <a:pPr algn="ctr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커맨드모드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25162"/>
                  </a:ext>
                </a:extLst>
              </a:tr>
              <a:tr h="26342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에디트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shift+tab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사용예제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362867"/>
                  </a:ext>
                </a:extLst>
              </a:tr>
              <a:tr h="32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+ (tab)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사용가능한 함수목록 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3893"/>
                  </a:ext>
                </a:extLst>
              </a:tr>
              <a:tr h="26342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 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Enter / Shift + Enter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그냥 실행 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후 이동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464025"/>
                  </a:ext>
                </a:extLst>
              </a:tr>
              <a:tr h="263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 + /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주석 적용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61087"/>
                  </a:ext>
                </a:extLst>
              </a:tr>
              <a:tr h="26342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 + Shift + ‘-’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 나누기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89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CDAC79-5B0D-465E-B5A6-80230C3D6B54}"/>
              </a:ext>
            </a:extLst>
          </p:cNvPr>
          <p:cNvSpPr txBox="1"/>
          <p:nvPr/>
        </p:nvSpPr>
        <p:spPr>
          <a:xfrm>
            <a:off x="683568" y="4719222"/>
            <a:ext cx="3667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명령모드에서 </a:t>
            </a:r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H 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키 누르면 </a:t>
            </a:r>
            <a:r>
              <a:rPr lang="ko-KR" altLang="en-US" b="0" dirty="0"/>
              <a:t>단축키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 목록이 시현됨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92B1A-926F-4FBF-BB66-C8D27820E2A7}"/>
              </a:ext>
            </a:extLst>
          </p:cNvPr>
          <p:cNvSpPr txBox="1"/>
          <p:nvPr/>
        </p:nvSpPr>
        <p:spPr>
          <a:xfrm>
            <a:off x="1823303" y="2728158"/>
            <a:ext cx="138852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0"/>
              <a:t>Y: </a:t>
            </a:r>
            <a:r>
              <a:rPr lang="ko-KR" altLang="en-US" b="0"/>
              <a:t>코드전환</a:t>
            </a:r>
            <a:endParaRPr lang="en-US" altLang="ko-KR" b="0"/>
          </a:p>
          <a:p>
            <a:r>
              <a:rPr lang="en-US" altLang="ko-KR" b="0"/>
              <a:t>M: </a:t>
            </a:r>
            <a:r>
              <a:rPr lang="ko-KR" altLang="en-US" b="0"/>
              <a:t>마크다운 전환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6421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52"/>
          <p:cNvGrpSpPr/>
          <p:nvPr/>
        </p:nvGrpSpPr>
        <p:grpSpPr>
          <a:xfrm>
            <a:off x="645209" y="1410156"/>
            <a:ext cx="7959239" cy="527603"/>
            <a:chOff x="1049186" y="1449928"/>
            <a:chExt cx="11971129" cy="690655"/>
          </a:xfrm>
        </p:grpSpPr>
        <p:sp>
          <p:nvSpPr>
            <p:cNvPr id="87" name="직사각형 86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8" name="그룹 65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90" name="그룹 76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92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463248" y="1555083"/>
              <a:ext cx="6259449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프로그래밍은 어렵지 않고 시기가 중요하지 않다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88"/>
          <p:cNvGrpSpPr/>
          <p:nvPr/>
        </p:nvGrpSpPr>
        <p:grpSpPr>
          <a:xfrm>
            <a:off x="645211" y="2095922"/>
            <a:ext cx="7959237" cy="527316"/>
            <a:chOff x="1049187" y="2349884"/>
            <a:chExt cx="11971129" cy="690279"/>
          </a:xfrm>
        </p:grpSpPr>
        <p:sp>
          <p:nvSpPr>
            <p:cNvPr id="79" name="직사각형 78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0" name="그룹 90"/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82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84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2463247" y="2458648"/>
              <a:ext cx="7004450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 dirty="0" err="1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파이썬은</a:t>
              </a:r>
              <a:r>
                <a: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배우기 쉽고 실무에 많이 활용되는 언어이다</a:t>
              </a:r>
              <a:r>
                <a:rPr lang="en-US" altLang="ko-KR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7" name="그룹 97"/>
          <p:cNvGrpSpPr/>
          <p:nvPr/>
        </p:nvGrpSpPr>
        <p:grpSpPr>
          <a:xfrm>
            <a:off x="641117" y="2764770"/>
            <a:ext cx="7963331" cy="527497"/>
            <a:chOff x="1043031" y="3230975"/>
            <a:chExt cx="11977284" cy="690514"/>
          </a:xfrm>
        </p:grpSpPr>
        <p:sp>
          <p:nvSpPr>
            <p:cNvPr id="71" name="직사각형 70"/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2" name="그룹 99"/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74" name="그룹 77"/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76" name="모서리가 둥근 직사각형 69"/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자유형 28"/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2463250" y="3331568"/>
              <a:ext cx="3166130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파이썬 설치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아나콘다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40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/>
              <a:ea typeface="HY견고딕"/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/>
              <a:ea typeface="HY견고딕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9C032A91-819A-43BC-8295-1821F6E9FA1C}"/>
              </a:ext>
            </a:extLst>
          </p:cNvPr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06AC39D-6639-42A9-826E-40DCC1683317}"/>
                </a:ext>
              </a:extLst>
            </p:cNvPr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A5BB92C-F3CC-4EF2-B513-E5D31D29743F}"/>
                </a:ext>
              </a:extLst>
            </p:cNvPr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8" name="모서리가 둥근 직사각형 5">
            <a:extLst>
              <a:ext uri="{FF2B5EF4-FFF2-40B4-BE49-F238E27FC236}">
                <a16:creationId xmlns:a16="http://schemas.microsoft.com/office/drawing/2014/main" id="{49D32310-B0A5-41D4-A00F-54F4124C242C}"/>
              </a:ext>
            </a:extLst>
          </p:cNvPr>
          <p:cNvSpPr/>
          <p:nvPr/>
        </p:nvSpPr>
        <p:spPr>
          <a:xfrm>
            <a:off x="708747" y="3035413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모서리가 둥근 직사각형 10">
            <a:extLst>
              <a:ext uri="{FF2B5EF4-FFF2-40B4-BE49-F238E27FC236}">
                <a16:creationId xmlns:a16="http://schemas.microsoft.com/office/drawing/2014/main" id="{A86746E4-F878-45ED-B533-A1188A3593C1}"/>
              </a:ext>
            </a:extLst>
          </p:cNvPr>
          <p:cNvSpPr/>
          <p:nvPr/>
        </p:nvSpPr>
        <p:spPr>
          <a:xfrm>
            <a:off x="708747" y="2419468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EBE6FE0-0C8D-4480-B579-4FEED43BE577}"/>
              </a:ext>
            </a:extLst>
          </p:cNvPr>
          <p:cNvSpPr/>
          <p:nvPr/>
        </p:nvSpPr>
        <p:spPr>
          <a:xfrm>
            <a:off x="1263443" y="2385412"/>
            <a:ext cx="1313180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설정</a:t>
            </a:r>
            <a:endParaRPr lang="en-US" altLang="ko-KR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모서리가 둥근 직사각형 12">
            <a:extLst>
              <a:ext uri="{FF2B5EF4-FFF2-40B4-BE49-F238E27FC236}">
                <a16:creationId xmlns:a16="http://schemas.microsoft.com/office/drawing/2014/main" id="{9A7AABD2-D4A7-484F-AD13-9FBEB5D0890C}"/>
              </a:ext>
            </a:extLst>
          </p:cNvPr>
          <p:cNvSpPr/>
          <p:nvPr/>
        </p:nvSpPr>
        <p:spPr>
          <a:xfrm>
            <a:off x="708747" y="184585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4" name="그룹 18">
            <a:extLst>
              <a:ext uri="{FF2B5EF4-FFF2-40B4-BE49-F238E27FC236}">
                <a16:creationId xmlns:a16="http://schemas.microsoft.com/office/drawing/2014/main" id="{A711B546-94CA-4B55-9D20-DBF8F8A32BA5}"/>
              </a:ext>
            </a:extLst>
          </p:cNvPr>
          <p:cNvGrpSpPr>
            <a:grpSpLocks/>
          </p:cNvGrpSpPr>
          <p:nvPr/>
        </p:nvGrpSpPr>
        <p:grpSpPr bwMode="auto">
          <a:xfrm>
            <a:off x="680569" y="1818310"/>
            <a:ext cx="539750" cy="479425"/>
            <a:chOff x="1328347" y="2337753"/>
            <a:chExt cx="541775" cy="535025"/>
          </a:xfrm>
        </p:grpSpPr>
        <p:sp>
          <p:nvSpPr>
            <p:cNvPr id="45" name="모서리가 둥근 직사각형 17">
              <a:extLst>
                <a:ext uri="{FF2B5EF4-FFF2-40B4-BE49-F238E27FC236}">
                  <a16:creationId xmlns:a16="http://schemas.microsoft.com/office/drawing/2014/main" id="{48C18AF4-70BD-42F6-8648-B1D34F7C4450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18">
              <a:extLst>
                <a:ext uri="{FF2B5EF4-FFF2-40B4-BE49-F238E27FC236}">
                  <a16:creationId xmlns:a16="http://schemas.microsoft.com/office/drawing/2014/main" id="{4B8F762D-6AC5-4C69-982A-2E54D7FD93BF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C96354F-07F2-45CC-AE66-5D42BBC2B4B3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9" name="자유형 20">
              <a:extLst>
                <a:ext uri="{FF2B5EF4-FFF2-40B4-BE49-F238E27FC236}">
                  <a16:creationId xmlns:a16="http://schemas.microsoft.com/office/drawing/2014/main" id="{9F295175-B544-46C3-BA10-F83BE9BB2346}"/>
                </a:ext>
              </a:extLst>
            </p:cNvPr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9E9271D-74C0-4CBB-BA59-A807117C4151}"/>
              </a:ext>
            </a:extLst>
          </p:cNvPr>
          <p:cNvSpPr txBox="1"/>
          <p:nvPr/>
        </p:nvSpPr>
        <p:spPr>
          <a:xfrm>
            <a:off x="764946" y="1813009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52" name="그룹 36">
            <a:extLst>
              <a:ext uri="{FF2B5EF4-FFF2-40B4-BE49-F238E27FC236}">
                <a16:creationId xmlns:a16="http://schemas.microsoft.com/office/drawing/2014/main" id="{B3907B15-A060-423C-8D70-ED7E711B64F6}"/>
              </a:ext>
            </a:extLst>
          </p:cNvPr>
          <p:cNvGrpSpPr>
            <a:grpSpLocks/>
          </p:cNvGrpSpPr>
          <p:nvPr/>
        </p:nvGrpSpPr>
        <p:grpSpPr bwMode="auto">
          <a:xfrm>
            <a:off x="680569" y="2395481"/>
            <a:ext cx="539750" cy="479425"/>
            <a:chOff x="1328347" y="2337753"/>
            <a:chExt cx="541775" cy="535025"/>
          </a:xfrm>
        </p:grpSpPr>
        <p:sp>
          <p:nvSpPr>
            <p:cNvPr id="53" name="모서리가 둥근 직사각형 23">
              <a:extLst>
                <a:ext uri="{FF2B5EF4-FFF2-40B4-BE49-F238E27FC236}">
                  <a16:creationId xmlns:a16="http://schemas.microsoft.com/office/drawing/2014/main" id="{106DB3A2-1FC9-44F7-95A0-E9B8826B5C02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24">
              <a:extLst>
                <a:ext uri="{FF2B5EF4-FFF2-40B4-BE49-F238E27FC236}">
                  <a16:creationId xmlns:a16="http://schemas.microsoft.com/office/drawing/2014/main" id="{E6974635-32F6-43EA-8A26-CCD4F8B65853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F4F7E11-7C43-4286-B76C-D2418BE639EB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6" name="자유형 26">
              <a:extLst>
                <a:ext uri="{FF2B5EF4-FFF2-40B4-BE49-F238E27FC236}">
                  <a16:creationId xmlns:a16="http://schemas.microsoft.com/office/drawing/2014/main" id="{3A660131-E978-4102-A165-D5B1075EB22B}"/>
                </a:ext>
              </a:extLst>
            </p:cNvPr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B49575D-60C6-4FCA-8988-4C56537A8A00}"/>
              </a:ext>
            </a:extLst>
          </p:cNvPr>
          <p:cNvSpPr txBox="1"/>
          <p:nvPr/>
        </p:nvSpPr>
        <p:spPr>
          <a:xfrm>
            <a:off x="764946" y="2390441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58" name="그룹 54">
            <a:extLst>
              <a:ext uri="{FF2B5EF4-FFF2-40B4-BE49-F238E27FC236}">
                <a16:creationId xmlns:a16="http://schemas.microsoft.com/office/drawing/2014/main" id="{DB381940-F12B-4534-9A4D-BCEBCC14B9F6}"/>
              </a:ext>
            </a:extLst>
          </p:cNvPr>
          <p:cNvGrpSpPr>
            <a:grpSpLocks/>
          </p:cNvGrpSpPr>
          <p:nvPr/>
        </p:nvGrpSpPr>
        <p:grpSpPr bwMode="auto">
          <a:xfrm>
            <a:off x="680569" y="3015019"/>
            <a:ext cx="539750" cy="479425"/>
            <a:chOff x="1328347" y="2337753"/>
            <a:chExt cx="541775" cy="535025"/>
          </a:xfrm>
        </p:grpSpPr>
        <p:sp>
          <p:nvSpPr>
            <p:cNvPr id="63" name="모서리가 둥근 직사각형 35">
              <a:extLst>
                <a:ext uri="{FF2B5EF4-FFF2-40B4-BE49-F238E27FC236}">
                  <a16:creationId xmlns:a16="http://schemas.microsoft.com/office/drawing/2014/main" id="{6DC66277-B309-4023-B9F7-C7CB802A79D0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64" name="모서리가 둥근 직사각형 36">
              <a:extLst>
                <a:ext uri="{FF2B5EF4-FFF2-40B4-BE49-F238E27FC236}">
                  <a16:creationId xmlns:a16="http://schemas.microsoft.com/office/drawing/2014/main" id="{CB625C7C-5439-4524-A878-CA755CBD070D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6E49C1F-C04C-403D-9710-27887208A8DE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66" name="자유형 38">
              <a:extLst>
                <a:ext uri="{FF2B5EF4-FFF2-40B4-BE49-F238E27FC236}">
                  <a16:creationId xmlns:a16="http://schemas.microsoft.com/office/drawing/2014/main" id="{01A93C7D-9330-4AD6-ABAC-FCD56FEF95F8}"/>
                </a:ext>
              </a:extLst>
            </p:cNvPr>
            <p:cNvSpPr/>
            <p:nvPr/>
          </p:nvSpPr>
          <p:spPr>
            <a:xfrm>
              <a:off x="1371371" y="2374957"/>
              <a:ext cx="457321" cy="437586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EB4C388-1279-42EB-89CF-A84F64FD321D}"/>
              </a:ext>
            </a:extLst>
          </p:cNvPr>
          <p:cNvSpPr txBox="1"/>
          <p:nvPr/>
        </p:nvSpPr>
        <p:spPr>
          <a:xfrm>
            <a:off x="764946" y="3009258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3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51E24C-2E35-4683-A4BC-329C4B5C7F12}"/>
              </a:ext>
            </a:extLst>
          </p:cNvPr>
          <p:cNvSpPr/>
          <p:nvPr/>
        </p:nvSpPr>
        <p:spPr>
          <a:xfrm>
            <a:off x="1263443" y="1811801"/>
            <a:ext cx="1287532" cy="429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 dirty="0" err="1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소개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5C8CB3B-BC7F-4B3D-986E-3063A3E4848B}"/>
              </a:ext>
            </a:extLst>
          </p:cNvPr>
          <p:cNvSpPr/>
          <p:nvPr/>
        </p:nvSpPr>
        <p:spPr>
          <a:xfrm>
            <a:off x="1263443" y="3015275"/>
            <a:ext cx="1840568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  <a:endParaRPr lang="en-US" altLang="ko-KR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4F56C8C-74A5-4B78-A00A-5BB4634020D7}"/>
              </a:ext>
            </a:extLst>
          </p:cNvPr>
          <p:cNvSpPr/>
          <p:nvPr/>
        </p:nvSpPr>
        <p:spPr>
          <a:xfrm>
            <a:off x="0" y="428610"/>
            <a:ext cx="7999306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프로그래밍을 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이해하고 개발환경을 구축한다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04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913475" y="3444671"/>
            <a:ext cx="6230526" cy="1122095"/>
            <a:chOff x="3079983" y="3048223"/>
            <a:chExt cx="6760522" cy="1122095"/>
          </a:xfrm>
        </p:grpSpPr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0" y="939491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56370" y="179852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30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46049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왜 </a:t>
              </a:r>
              <a:r>
                <a:rPr lang="ko-KR" altLang="en-US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파이썬을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배워야 할까요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소개</a:t>
            </a:r>
          </a:p>
        </p:txBody>
      </p:sp>
      <p:grpSp>
        <p:nvGrpSpPr>
          <p:cNvPr id="4" name="그룹 52"/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56" name="직사각형 55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" name="그룹 65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6" name="그룹 76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79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2463249" y="1555083"/>
              <a:ext cx="10385488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1991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개발된 스크립트 언어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(Guido Van </a:t>
              </a:r>
              <a:r>
                <a:rPr lang="en-US" altLang="ko-KR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Rossem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7" name="그룹 88"/>
          <p:cNvGrpSpPr/>
          <p:nvPr/>
        </p:nvGrpSpPr>
        <p:grpSpPr>
          <a:xfrm>
            <a:off x="643212" y="1978278"/>
            <a:ext cx="4072804" cy="409606"/>
            <a:chOff x="1049187" y="2349884"/>
            <a:chExt cx="11971129" cy="690279"/>
          </a:xfrm>
        </p:grpSpPr>
        <p:sp>
          <p:nvSpPr>
            <p:cNvPr id="90" name="직사각형 89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0" name="그룹 90"/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11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95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2463247" y="2458649"/>
              <a:ext cx="9617485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배우기 쉽고 친화적 언어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(2018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가장 많이 사용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" name="그룹 97"/>
          <p:cNvGrpSpPr/>
          <p:nvPr/>
        </p:nvGrpSpPr>
        <p:grpSpPr>
          <a:xfrm>
            <a:off x="641117" y="2546177"/>
            <a:ext cx="4074899" cy="409746"/>
            <a:chOff x="1043031" y="3230975"/>
            <a:chExt cx="11977284" cy="690514"/>
          </a:xfrm>
        </p:grpSpPr>
        <p:sp>
          <p:nvSpPr>
            <p:cNvPr id="99" name="직사각형 98"/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6" name="그룹 99"/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17" name="그룹 77"/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104" name="모서리가 둥근 직사각형 69"/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자유형 28"/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1" name="직사각형 100"/>
            <p:cNvSpPr/>
            <p:nvPr/>
          </p:nvSpPr>
          <p:spPr>
            <a:xfrm>
              <a:off x="2463249" y="3331568"/>
              <a:ext cx="388807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다양한 라이브러리</a:t>
              </a:r>
            </a:p>
          </p:txBody>
        </p:sp>
      </p:grpSp>
      <p:grpSp>
        <p:nvGrpSpPr>
          <p:cNvPr id="18" name="그룹 106"/>
          <p:cNvGrpSpPr/>
          <p:nvPr/>
        </p:nvGrpSpPr>
        <p:grpSpPr>
          <a:xfrm>
            <a:off x="643212" y="3114216"/>
            <a:ext cx="4072804" cy="409606"/>
            <a:chOff x="1049187" y="4115184"/>
            <a:chExt cx="11971129" cy="690279"/>
          </a:xfrm>
        </p:grpSpPr>
        <p:sp>
          <p:nvSpPr>
            <p:cNvPr id="108" name="직사각형 107"/>
            <p:cNvSpPr/>
            <p:nvPr/>
          </p:nvSpPr>
          <p:spPr>
            <a:xfrm>
              <a:off x="1678229" y="4168452"/>
              <a:ext cx="11342087" cy="6009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9" name="그룹 108"/>
            <p:cNvGrpSpPr/>
            <p:nvPr/>
          </p:nvGrpSpPr>
          <p:grpSpPr>
            <a:xfrm>
              <a:off x="1049187" y="4115184"/>
              <a:ext cx="1271321" cy="690279"/>
              <a:chOff x="977756" y="5443670"/>
              <a:chExt cx="1271321" cy="511997"/>
            </a:xfrm>
          </p:grpSpPr>
          <p:grpSp>
            <p:nvGrpSpPr>
              <p:cNvPr id="20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13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0" name="직사각형 109"/>
            <p:cNvSpPr/>
            <p:nvPr/>
          </p:nvSpPr>
          <p:spPr>
            <a:xfrm>
              <a:off x="2463247" y="4235135"/>
              <a:ext cx="662085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외부 프로그래밍과 연계가 용이함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1" name="그룹 115"/>
          <p:cNvGrpSpPr/>
          <p:nvPr/>
        </p:nvGrpSpPr>
        <p:grpSpPr>
          <a:xfrm>
            <a:off x="641117" y="3682115"/>
            <a:ext cx="4074899" cy="409747"/>
            <a:chOff x="1043031" y="4996275"/>
            <a:chExt cx="11977284" cy="690514"/>
          </a:xfrm>
        </p:grpSpPr>
        <p:sp>
          <p:nvSpPr>
            <p:cNvPr id="117" name="직사각형 116"/>
            <p:cNvSpPr/>
            <p:nvPr/>
          </p:nvSpPr>
          <p:spPr>
            <a:xfrm>
              <a:off x="1678231" y="5043459"/>
              <a:ext cx="11342084" cy="600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3" name="그룹 117"/>
            <p:cNvGrpSpPr/>
            <p:nvPr/>
          </p:nvGrpSpPr>
          <p:grpSpPr>
            <a:xfrm>
              <a:off x="1043031" y="4996275"/>
              <a:ext cx="1272307" cy="690514"/>
              <a:chOff x="971600" y="6000903"/>
              <a:chExt cx="1272307" cy="512171"/>
            </a:xfrm>
          </p:grpSpPr>
          <p:grpSp>
            <p:nvGrpSpPr>
              <p:cNvPr id="24" name="그룹 77"/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122" name="모서리가 둥근 직사각형 69"/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자유형 28"/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 bwMode="auto">
              <a:xfrm>
                <a:off x="1157400" y="6075760"/>
                <a:ext cx="944252" cy="36245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5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>
              <a:off x="2463249" y="5096871"/>
              <a:ext cx="9768257" cy="466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분석 애플리케이션 개발을 위한 최고의 언어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" name="그룹 124"/>
          <p:cNvGrpSpPr/>
          <p:nvPr/>
        </p:nvGrpSpPr>
        <p:grpSpPr>
          <a:xfrm>
            <a:off x="643211" y="4250153"/>
            <a:ext cx="4072805" cy="409829"/>
            <a:chOff x="1049186" y="1449928"/>
            <a:chExt cx="11971129" cy="690655"/>
          </a:xfrm>
        </p:grpSpPr>
        <p:sp>
          <p:nvSpPr>
            <p:cNvPr id="126" name="직사각형 125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6" name="그룹 126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27" name="그룹 128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131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6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8" name="직사각형 127"/>
            <p:cNvSpPr/>
            <p:nvPr/>
          </p:nvSpPr>
          <p:spPr>
            <a:xfrm>
              <a:off x="2463249" y="1555084"/>
              <a:ext cx="500945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기업에서 많이 활용</a:t>
              </a:r>
              <a:endParaRPr lang="en-US" altLang="ko-KR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A2DABBF-A16B-42B6-8F06-C011C64F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579" y="1441213"/>
            <a:ext cx="3896881" cy="28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1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2258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파이썬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설치 순서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설정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3C489B-052E-4578-B3F3-7ABD5724B3F0}"/>
              </a:ext>
            </a:extLst>
          </p:cNvPr>
          <p:cNvSpPr txBox="1"/>
          <p:nvPr/>
        </p:nvSpPr>
        <p:spPr>
          <a:xfrm>
            <a:off x="539552" y="1342968"/>
            <a:ext cx="2412240" cy="5066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아나콘다 다운</a:t>
            </a:r>
            <a:r>
              <a:rPr lang="en-US" altLang="ko-KR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ko-KR" altLang="en-US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74ADAB-426F-48E7-97C1-0F13165A6894}"/>
              </a:ext>
            </a:extLst>
          </p:cNvPr>
          <p:cNvSpPr txBox="1"/>
          <p:nvPr/>
        </p:nvSpPr>
        <p:spPr>
          <a:xfrm>
            <a:off x="539552" y="2344742"/>
            <a:ext cx="2412240" cy="570219"/>
          </a:xfrm>
          <a:prstGeom prst="roundRect">
            <a:avLst/>
          </a:prstGeom>
          <a:solidFill>
            <a:srgbClr val="0070C0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kern="0" dirty="0" err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Ipython</a:t>
            </a:r>
            <a:r>
              <a:rPr lang="en-US" altLang="ko-KR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Notebook</a:t>
            </a:r>
            <a:r>
              <a:rPr lang="en-US" altLang="ko-KR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(Jupyter</a:t>
            </a:r>
            <a:r>
              <a:rPr lang="en-US" altLang="ko-KR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r>
              <a:rPr lang="ko-KR" altLang="en-US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노트북 실행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9F476F-7747-45A3-AFD3-F2D12860A1A4}"/>
              </a:ext>
            </a:extLst>
          </p:cNvPr>
          <p:cNvSpPr txBox="1"/>
          <p:nvPr/>
        </p:nvSpPr>
        <p:spPr>
          <a:xfrm>
            <a:off x="3183625" y="1341769"/>
            <a:ext cx="5328592" cy="5078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ko-KR" altLang="en-US" b="0" dirty="0" err="1"/>
              <a:t>레드햇에서</a:t>
            </a:r>
            <a:r>
              <a:rPr lang="ko-KR" altLang="en-US" b="0" dirty="0"/>
              <a:t> 만든 설치소프트웨어로</a:t>
            </a:r>
            <a:endParaRPr lang="en-US" altLang="ko-KR" b="0" dirty="0"/>
          </a:p>
          <a:p>
            <a:r>
              <a:rPr lang="ko-KR" altLang="en-US" dirty="0"/>
              <a:t>수학이나 과학에 관련된 필수 라이브러리를 </a:t>
            </a:r>
            <a:r>
              <a:rPr lang="ko-KR" altLang="en-US"/>
              <a:t>묶어서 배포 </a:t>
            </a:r>
            <a:r>
              <a:rPr lang="ko-KR" altLang="en-US" b="0"/>
              <a:t>한 </a:t>
            </a:r>
            <a:r>
              <a:rPr lang="ko-KR" altLang="en-US" b="0" dirty="0"/>
              <a:t>버전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9F476F-7747-45A3-AFD3-F2D12860A1A4}"/>
              </a:ext>
            </a:extLst>
          </p:cNvPr>
          <p:cNvSpPr txBox="1"/>
          <p:nvPr/>
        </p:nvSpPr>
        <p:spPr>
          <a:xfrm>
            <a:off x="3161351" y="2352415"/>
            <a:ext cx="5328592" cy="5078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ko-KR" dirty="0"/>
              <a:t>Interactive</a:t>
            </a:r>
            <a:r>
              <a:rPr lang="ko-KR" altLang="en-US" dirty="0"/>
              <a:t>한 환경의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개발환경으로 </a:t>
            </a:r>
            <a:endParaRPr lang="en-US" altLang="ko-KR" b="0" dirty="0"/>
          </a:p>
          <a:p>
            <a:r>
              <a:rPr lang="ko-KR" altLang="en-US" b="0" dirty="0"/>
              <a:t>코드자동완성</a:t>
            </a:r>
            <a:r>
              <a:rPr lang="en-US" altLang="ko-KR" b="0" dirty="0"/>
              <a:t>, </a:t>
            </a:r>
            <a:r>
              <a:rPr lang="ko-KR" altLang="en-US" b="0" dirty="0" err="1"/>
              <a:t>줄단위</a:t>
            </a:r>
            <a:r>
              <a:rPr lang="ko-KR" altLang="en-US" b="0" dirty="0"/>
              <a:t> </a:t>
            </a:r>
            <a:r>
              <a:rPr lang="ko-KR" altLang="en-US" b="0" dirty="0" err="1"/>
              <a:t>실행등</a:t>
            </a:r>
            <a:r>
              <a:rPr lang="en-US" altLang="ko-KR" b="0" dirty="0"/>
              <a:t> </a:t>
            </a:r>
            <a:r>
              <a:rPr lang="ko-KR" altLang="en-US" b="0" dirty="0"/>
              <a:t>개발환경 제공</a:t>
            </a: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31455" y="1646748"/>
            <a:ext cx="221870" cy="10520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1AFB631-B431-4283-8DAC-107580BE5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66" y="3073492"/>
            <a:ext cx="1670571" cy="15031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288117-9BB2-4880-9999-EA1B9BFF2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5360" y="3148597"/>
            <a:ext cx="2143020" cy="14110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63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301431" y="777082"/>
            <a:ext cx="8541138" cy="3987251"/>
            <a:chOff x="457654" y="1980431"/>
            <a:chExt cx="11521123" cy="52711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42805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아나콘다 다운로드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hlinkClick r:id="rId4"/>
                </a:rPr>
                <a:t>다운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설정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D71749-2C7B-485E-80FF-0F1A705CF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1356090"/>
            <a:ext cx="7397503" cy="3408243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 bwMode="auto">
          <a:xfrm>
            <a:off x="2861894" y="1427376"/>
            <a:ext cx="1206050" cy="42429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3F9B29C9-5566-4407-8F40-A0F62AC406A3}"/>
              </a:ext>
            </a:extLst>
          </p:cNvPr>
          <p:cNvSpPr/>
          <p:nvPr/>
        </p:nvSpPr>
        <p:spPr bwMode="auto">
          <a:xfrm>
            <a:off x="761392" y="1625419"/>
            <a:ext cx="2024785" cy="278794"/>
          </a:xfrm>
          <a:prstGeom prst="wedgeRectCallout">
            <a:avLst>
              <a:gd name="adj1" fmla="val 49059"/>
              <a:gd name="adj2" fmla="val -78759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자신의 운영체제 선택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7537C-8FE9-487F-B0E7-CAC616E07778}"/>
              </a:ext>
            </a:extLst>
          </p:cNvPr>
          <p:cNvSpPr txBox="1"/>
          <p:nvPr/>
        </p:nvSpPr>
        <p:spPr>
          <a:xfrm>
            <a:off x="761926" y="1627213"/>
            <a:ext cx="274434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b="0">
                <a:solidFill>
                  <a:schemeClr val="bg1"/>
                </a:solidFill>
              </a:rPr>
              <a:t>1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B88DFF2-A94B-45AA-882B-3D954A6D35E8}"/>
              </a:ext>
            </a:extLst>
          </p:cNvPr>
          <p:cNvSpPr/>
          <p:nvPr/>
        </p:nvSpPr>
        <p:spPr bwMode="auto">
          <a:xfrm>
            <a:off x="755576" y="4561538"/>
            <a:ext cx="2376264" cy="581962"/>
          </a:xfrm>
          <a:prstGeom prst="wedgeRectCallout">
            <a:avLst>
              <a:gd name="adj1" fmla="val -13896"/>
              <a:gd name="adj2" fmla="val -83265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자신의 운영체제 종류 선택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(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제어판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-&gt;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시스템 및 보안 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-&gt; 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시스템</a:t>
            </a:r>
            <a:r>
              <a:rPr lang="en-US" altLang="ko-KR" sz="1000" b="0">
                <a:solidFill>
                  <a:schemeClr val="bg1"/>
                </a:solidFill>
                <a:cs typeface="HY견고딕" pitchFamily="18" charset="-127"/>
              </a:rPr>
              <a:t>)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73E40A-6F2B-469A-9B0F-4B96ACD51F7F}"/>
              </a:ext>
            </a:extLst>
          </p:cNvPr>
          <p:cNvSpPr txBox="1"/>
          <p:nvPr/>
        </p:nvSpPr>
        <p:spPr>
          <a:xfrm>
            <a:off x="756110" y="4563333"/>
            <a:ext cx="274434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b="0">
                <a:solidFill>
                  <a:schemeClr val="bg1"/>
                </a:solidFill>
              </a:rPr>
              <a:t>2</a:t>
            </a:r>
            <a:endParaRPr lang="ko-KR" alt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9555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아나콘다 설치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설정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46" y="2437017"/>
            <a:ext cx="332185" cy="10520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ED04FB-9954-4990-89AD-3FCBBC557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64" y="1463866"/>
            <a:ext cx="3851523" cy="29983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64E11AE-D031-47EC-8186-24FA611BC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8645" y="1463865"/>
            <a:ext cx="3851521" cy="29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6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328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아나콘다 설치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설정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46" y="2437017"/>
            <a:ext cx="332185" cy="10520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C8D2E3-738D-4AED-89D0-BF5B1F6F8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68" y="1463866"/>
            <a:ext cx="3851526" cy="29983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C29BD2-FF2A-4E08-B852-546A69519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059" y="1463865"/>
            <a:ext cx="3851523" cy="299837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BBCEE93-17B1-436B-A913-75A0FC17E996}"/>
              </a:ext>
            </a:extLst>
          </p:cNvPr>
          <p:cNvSpPr/>
          <p:nvPr/>
        </p:nvSpPr>
        <p:spPr bwMode="auto">
          <a:xfrm>
            <a:off x="456468" y="2355726"/>
            <a:ext cx="3831350" cy="648072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53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328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아나콘다 설치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설정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46" y="2437017"/>
            <a:ext cx="332185" cy="10520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DB1563-B78F-4006-B3F2-63A77D946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68" y="1463865"/>
            <a:ext cx="3851524" cy="29983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8A6D85-B52A-4F8A-89C5-3E345E93BF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058" y="1463864"/>
            <a:ext cx="3851524" cy="29983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178D45-256B-41B5-A4AF-3693AD73989F}"/>
              </a:ext>
            </a:extLst>
          </p:cNvPr>
          <p:cNvSpPr/>
          <p:nvPr/>
        </p:nvSpPr>
        <p:spPr bwMode="auto">
          <a:xfrm>
            <a:off x="456468" y="2355725"/>
            <a:ext cx="3831350" cy="678727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10EB71BC-941A-4333-862F-DA843047874F}"/>
              </a:ext>
            </a:extLst>
          </p:cNvPr>
          <p:cNvSpPr/>
          <p:nvPr/>
        </p:nvSpPr>
        <p:spPr bwMode="auto">
          <a:xfrm>
            <a:off x="2987824" y="743784"/>
            <a:ext cx="2418715" cy="720080"/>
          </a:xfrm>
          <a:prstGeom prst="wedgeRectCallout">
            <a:avLst>
              <a:gd name="adj1" fmla="val -4311"/>
              <a:gd name="adj2" fmla="val 181020"/>
            </a:avLst>
          </a:prstGeom>
          <a:solidFill>
            <a:srgbClr val="FF0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1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주의</a:t>
            </a:r>
            <a:r>
              <a:rPr kumimoji="1" lang="en-US" altLang="ko-KR" sz="11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! </a:t>
            </a:r>
            <a:r>
              <a:rPr kumimoji="1" lang="ko-KR" altLang="en-US" sz="11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환경변수 설정은 </a:t>
            </a:r>
            <a:endParaRPr kumimoji="1" lang="en-US" altLang="ko-KR" sz="1100" i="0" u="none" strike="noStrike" cap="none" normalizeH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>
                <a:solidFill>
                  <a:schemeClr val="bg1"/>
                </a:solidFill>
                <a:cs typeface="HY견고딕" pitchFamily="18" charset="-127"/>
              </a:rPr>
              <a:t>꼭 체크 합니다</a:t>
            </a:r>
            <a:r>
              <a:rPr lang="en-US" altLang="ko-KR" sz="1100">
                <a:solidFill>
                  <a:schemeClr val="bg1"/>
                </a:solidFill>
                <a:cs typeface="HY견고딕" pitchFamily="18" charset="-127"/>
              </a:rPr>
              <a:t>.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(</a:t>
            </a:r>
            <a:r>
              <a:rPr kumimoji="1" lang="ko-KR" altLang="en-US" sz="11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나중에 미 체크 시 재 설치 가능</a:t>
            </a:r>
            <a:r>
              <a:rPr kumimoji="1" lang="en-US" altLang="ko-KR" sz="11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)</a:t>
            </a:r>
            <a:endParaRPr kumimoji="1" lang="ko-KR" altLang="en-US" sz="11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7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328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아나콘다 설치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설정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46" y="2437017"/>
            <a:ext cx="332185" cy="10520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547718-B2D3-494B-AA7B-E33BF7F33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19" y="1463865"/>
            <a:ext cx="3851525" cy="29983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4B7396-A3C6-4B11-A165-FE91F65F0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132" y="1463864"/>
            <a:ext cx="3851525" cy="299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1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81245</TotalTime>
  <Words>631</Words>
  <Application>Microsoft Office PowerPoint</Application>
  <PresentationFormat>화면 슬라이드 쇼(16:9)</PresentationFormat>
  <Paragraphs>158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Times New Roman</vt:lpstr>
      <vt:lpstr>HY견고딕</vt:lpstr>
      <vt:lpstr>굴림</vt:lpstr>
      <vt:lpstr>HY헤드라인M</vt:lpstr>
      <vt:lpstr>나눔바른고딕</vt:lpstr>
      <vt:lpstr>Wingdings</vt:lpstr>
      <vt:lpstr>맑은 고딕</vt:lpstr>
      <vt:lpstr>Arial</vt:lpstr>
      <vt:lpstr>돋움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9841</cp:revision>
  <cp:lastPrinted>2018-03-26T10:24:50Z</cp:lastPrinted>
  <dcterms:created xsi:type="dcterms:W3CDTF">2008-04-23T04:36:31Z</dcterms:created>
  <dcterms:modified xsi:type="dcterms:W3CDTF">2019-05-26T07:17:08Z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