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34"/>
  </p:notesMasterIdLst>
  <p:handoutMasterIdLst>
    <p:handoutMasterId r:id="rId35"/>
  </p:handoutMasterIdLst>
  <p:sldIdLst>
    <p:sldId id="1130" r:id="rId2"/>
    <p:sldId id="1201" r:id="rId3"/>
    <p:sldId id="1167" r:id="rId4"/>
    <p:sldId id="1206" r:id="rId5"/>
    <p:sldId id="1245" r:id="rId6"/>
    <p:sldId id="1211" r:id="rId7"/>
    <p:sldId id="1224" r:id="rId8"/>
    <p:sldId id="1244" r:id="rId9"/>
    <p:sldId id="1223" r:id="rId10"/>
    <p:sldId id="1225" r:id="rId11"/>
    <p:sldId id="1227" r:id="rId12"/>
    <p:sldId id="1309" r:id="rId13"/>
    <p:sldId id="1228" r:id="rId14"/>
    <p:sldId id="1229" r:id="rId15"/>
    <p:sldId id="1230" r:id="rId16"/>
    <p:sldId id="1298" r:id="rId17"/>
    <p:sldId id="1306" r:id="rId18"/>
    <p:sldId id="1231" r:id="rId19"/>
    <p:sldId id="1235" r:id="rId20"/>
    <p:sldId id="1237" r:id="rId21"/>
    <p:sldId id="1238" r:id="rId22"/>
    <p:sldId id="1303" r:id="rId23"/>
    <p:sldId id="1300" r:id="rId24"/>
    <p:sldId id="1241" r:id="rId25"/>
    <p:sldId id="1242" r:id="rId26"/>
    <p:sldId id="1301" r:id="rId27"/>
    <p:sldId id="1243" r:id="rId28"/>
    <p:sldId id="1307" r:id="rId29"/>
    <p:sldId id="1308" r:id="rId30"/>
    <p:sldId id="1302" r:id="rId31"/>
    <p:sldId id="1182" r:id="rId32"/>
    <p:sldId id="1153" r:id="rId33"/>
  </p:sldIdLst>
  <p:sldSz cx="9144000" cy="5143500" type="screen16x9"/>
  <p:notesSz cx="6807200" cy="9939338"/>
  <p:embeddedFontLst>
    <p:embeddedFont>
      <p:font typeface="HY견고딕" panose="02030600000101010101" pitchFamily="18" charset="-127"/>
      <p:regular r:id="rId36"/>
    </p:embeddedFont>
    <p:embeddedFont>
      <p:font typeface="HY헤드라인M" panose="02030600000101010101" pitchFamily="18" charset="-127"/>
      <p:regular r:id="rId37"/>
    </p:embeddedFont>
    <p:embeddedFont>
      <p:font typeface="나눔바른고딕" panose="020B0603020101020101" pitchFamily="50" charset="-127"/>
      <p:regular r:id="rId38"/>
      <p:bold r:id="rId39"/>
    </p:embeddedFont>
    <p:embeddedFont>
      <p:font typeface="맑은 고딕" panose="020B0503020000020004" pitchFamily="50" charset="-127"/>
      <p:regular r:id="rId40"/>
      <p:bold r:id="rId41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389626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779252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168878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558503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1948129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337755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2727381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117007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8">
          <p15:clr>
            <a:srgbClr val="A4A3A4"/>
          </p15:clr>
        </p15:guide>
        <p15:guide id="2" orient="horz" pos="89">
          <p15:clr>
            <a:srgbClr val="A4A3A4"/>
          </p15:clr>
        </p15:guide>
        <p15:guide id="3" orient="horz" pos="338">
          <p15:clr>
            <a:srgbClr val="A4A3A4"/>
          </p15:clr>
        </p15:guide>
        <p15:guide id="4" orient="horz" pos="736">
          <p15:clr>
            <a:srgbClr val="A4A3A4"/>
          </p15:clr>
        </p15:guide>
        <p15:guide id="5" orient="horz" pos="2981">
          <p15:clr>
            <a:srgbClr val="A4A3A4"/>
          </p15:clr>
        </p15:guide>
        <p15:guide id="6" orient="horz" pos="1620">
          <p15:clr>
            <a:srgbClr val="A4A3A4"/>
          </p15:clr>
        </p15:guide>
        <p15:guide id="7" pos="2880">
          <p15:clr>
            <a:srgbClr val="A4A3A4"/>
          </p15:clr>
        </p15:guide>
        <p15:guide id="8" pos="242">
          <p15:clr>
            <a:srgbClr val="A4A3A4"/>
          </p15:clr>
        </p15:guide>
        <p15:guide id="9" pos="5518">
          <p15:clr>
            <a:srgbClr val="A4A3A4"/>
          </p15:clr>
        </p15:guide>
        <p15:guide id="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A1A0"/>
    <a:srgbClr val="000000"/>
    <a:srgbClr val="F95135"/>
    <a:srgbClr val="0B6C97"/>
    <a:srgbClr val="00347F"/>
    <a:srgbClr val="CCCCFF"/>
    <a:srgbClr val="FFFFFF"/>
    <a:srgbClr val="009999"/>
    <a:srgbClr val="109BDA"/>
    <a:srgbClr val="A18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D9DB98-43E2-4333-9280-1480DE149E64}" v="32" dt="2019-04-21T13:27:19.9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3" autoAdjust="0"/>
    <p:restoredTop sz="95262" autoAdjust="0"/>
  </p:normalViewPr>
  <p:slideViewPr>
    <p:cSldViewPr showGuides="1">
      <p:cViewPr varScale="1">
        <p:scale>
          <a:sx n="108" d="100"/>
          <a:sy n="108" d="100"/>
        </p:scale>
        <p:origin x="797" y="77"/>
      </p:cViewPr>
      <p:guideLst>
        <p:guide orient="horz" pos="1178"/>
        <p:guide orient="horz" pos="89"/>
        <p:guide orient="horz" pos="338"/>
        <p:guide orient="horz" pos="736"/>
        <p:guide orient="horz" pos="2981"/>
        <p:guide orient="horz" pos="1620"/>
        <p:guide pos="2880"/>
        <p:guide pos="242"/>
        <p:guide pos="551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6"/>
    </p:cViewPr>
  </p:sorterViewPr>
  <p:notesViewPr>
    <p:cSldViewPr showGuides="1">
      <p:cViewPr varScale="1">
        <p:scale>
          <a:sx n="78" d="100"/>
          <a:sy n="78" d="100"/>
        </p:scale>
        <p:origin x="-3366" y="-90"/>
      </p:cViewPr>
      <p:guideLst>
        <p:guide orient="horz" pos="3127"/>
        <p:guide pos="2140"/>
        <p:guide orient="horz" pos="3131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효관" userId="5d412245-c878-4bfb-b3ad-7c3e81fe34ff" providerId="ADAL" clId="{AFD9DB98-43E2-4333-9280-1480DE149E64}"/>
    <pc:docChg chg="delSld modSld">
      <pc:chgData name="김효관" userId="5d412245-c878-4bfb-b3ad-7c3e81fe34ff" providerId="ADAL" clId="{AFD9DB98-43E2-4333-9280-1480DE149E64}" dt="2019-04-21T13:27:33.481" v="128" actId="2696"/>
      <pc:docMkLst>
        <pc:docMk/>
      </pc:docMkLst>
      <pc:sldChg chg="modSp modAnim">
        <pc:chgData name="김효관" userId="5d412245-c878-4bfb-b3ad-7c3e81fe34ff" providerId="ADAL" clId="{AFD9DB98-43E2-4333-9280-1480DE149E64}" dt="2019-04-21T13:27:19.906" v="31" actId="207"/>
        <pc:sldMkLst>
          <pc:docMk/>
          <pc:sldMk cId="0" sldId="1153"/>
        </pc:sldMkLst>
        <pc:spChg chg="mod">
          <ac:chgData name="김효관" userId="5d412245-c878-4bfb-b3ad-7c3e81fe34ff" providerId="ADAL" clId="{AFD9DB98-43E2-4333-9280-1480DE149E64}" dt="2019-04-21T13:27:19.906" v="31" actId="207"/>
          <ac:spMkLst>
            <pc:docMk/>
            <pc:sldMk cId="0" sldId="1153"/>
            <ac:spMk id="11" creationId="{00000000-0000-0000-0000-000000000000}"/>
          </ac:spMkLst>
        </pc:spChg>
      </pc:sldChg>
      <pc:sldChg chg="del">
        <pc:chgData name="김효관" userId="5d412245-c878-4bfb-b3ad-7c3e81fe34ff" providerId="ADAL" clId="{AFD9DB98-43E2-4333-9280-1480DE149E64}" dt="2019-04-21T13:27:28.987" v="32" actId="2696"/>
        <pc:sldMkLst>
          <pc:docMk/>
          <pc:sldMk cId="2981992259" sldId="1310"/>
        </pc:sldMkLst>
      </pc:sldChg>
      <pc:sldChg chg="del">
        <pc:chgData name="김효관" userId="5d412245-c878-4bfb-b3ad-7c3e81fe34ff" providerId="ADAL" clId="{AFD9DB98-43E2-4333-9280-1480DE149E64}" dt="2019-04-21T13:27:29.024" v="33" actId="2696"/>
        <pc:sldMkLst>
          <pc:docMk/>
          <pc:sldMk cId="2779048168" sldId="1311"/>
        </pc:sldMkLst>
      </pc:sldChg>
      <pc:sldChg chg="del">
        <pc:chgData name="김효관" userId="5d412245-c878-4bfb-b3ad-7c3e81fe34ff" providerId="ADAL" clId="{AFD9DB98-43E2-4333-9280-1480DE149E64}" dt="2019-04-21T13:27:29.050" v="34" actId="2696"/>
        <pc:sldMkLst>
          <pc:docMk/>
          <pc:sldMk cId="1952944203" sldId="1312"/>
        </pc:sldMkLst>
      </pc:sldChg>
      <pc:sldChg chg="del">
        <pc:chgData name="김효관" userId="5d412245-c878-4bfb-b3ad-7c3e81fe34ff" providerId="ADAL" clId="{AFD9DB98-43E2-4333-9280-1480DE149E64}" dt="2019-04-21T13:27:29.106" v="35" actId="2696"/>
        <pc:sldMkLst>
          <pc:docMk/>
          <pc:sldMk cId="845306241" sldId="1313"/>
        </pc:sldMkLst>
      </pc:sldChg>
      <pc:sldChg chg="del">
        <pc:chgData name="김효관" userId="5d412245-c878-4bfb-b3ad-7c3e81fe34ff" providerId="ADAL" clId="{AFD9DB98-43E2-4333-9280-1480DE149E64}" dt="2019-04-21T13:27:29.164" v="36" actId="2696"/>
        <pc:sldMkLst>
          <pc:docMk/>
          <pc:sldMk cId="1194304421" sldId="1314"/>
        </pc:sldMkLst>
      </pc:sldChg>
      <pc:sldChg chg="del">
        <pc:chgData name="김효관" userId="5d412245-c878-4bfb-b3ad-7c3e81fe34ff" providerId="ADAL" clId="{AFD9DB98-43E2-4333-9280-1480DE149E64}" dt="2019-04-21T13:27:29.230" v="37" actId="2696"/>
        <pc:sldMkLst>
          <pc:docMk/>
          <pc:sldMk cId="2285361784" sldId="1315"/>
        </pc:sldMkLst>
      </pc:sldChg>
      <pc:sldChg chg="del">
        <pc:chgData name="김효관" userId="5d412245-c878-4bfb-b3ad-7c3e81fe34ff" providerId="ADAL" clId="{AFD9DB98-43E2-4333-9280-1480DE149E64}" dt="2019-04-21T13:27:29.280" v="38" actId="2696"/>
        <pc:sldMkLst>
          <pc:docMk/>
          <pc:sldMk cId="503755731" sldId="1316"/>
        </pc:sldMkLst>
      </pc:sldChg>
      <pc:sldChg chg="del">
        <pc:chgData name="김효관" userId="5d412245-c878-4bfb-b3ad-7c3e81fe34ff" providerId="ADAL" clId="{AFD9DB98-43E2-4333-9280-1480DE149E64}" dt="2019-04-21T13:27:29.344" v="39" actId="2696"/>
        <pc:sldMkLst>
          <pc:docMk/>
          <pc:sldMk cId="1565561176" sldId="1317"/>
        </pc:sldMkLst>
      </pc:sldChg>
      <pc:sldChg chg="del">
        <pc:chgData name="김효관" userId="5d412245-c878-4bfb-b3ad-7c3e81fe34ff" providerId="ADAL" clId="{AFD9DB98-43E2-4333-9280-1480DE149E64}" dt="2019-04-21T13:27:29.397" v="40" actId="2696"/>
        <pc:sldMkLst>
          <pc:docMk/>
          <pc:sldMk cId="1899976064" sldId="1318"/>
        </pc:sldMkLst>
      </pc:sldChg>
      <pc:sldChg chg="del">
        <pc:chgData name="김효관" userId="5d412245-c878-4bfb-b3ad-7c3e81fe34ff" providerId="ADAL" clId="{AFD9DB98-43E2-4333-9280-1480DE149E64}" dt="2019-04-21T13:27:29.451" v="41" actId="2696"/>
        <pc:sldMkLst>
          <pc:docMk/>
          <pc:sldMk cId="1330784011" sldId="1319"/>
        </pc:sldMkLst>
      </pc:sldChg>
      <pc:sldChg chg="del">
        <pc:chgData name="김효관" userId="5d412245-c878-4bfb-b3ad-7c3e81fe34ff" providerId="ADAL" clId="{AFD9DB98-43E2-4333-9280-1480DE149E64}" dt="2019-04-21T13:27:29.501" v="42" actId="2696"/>
        <pc:sldMkLst>
          <pc:docMk/>
          <pc:sldMk cId="2202392138" sldId="1320"/>
        </pc:sldMkLst>
      </pc:sldChg>
      <pc:sldChg chg="del">
        <pc:chgData name="김효관" userId="5d412245-c878-4bfb-b3ad-7c3e81fe34ff" providerId="ADAL" clId="{AFD9DB98-43E2-4333-9280-1480DE149E64}" dt="2019-04-21T13:27:29.554" v="43" actId="2696"/>
        <pc:sldMkLst>
          <pc:docMk/>
          <pc:sldMk cId="3754218278" sldId="1321"/>
        </pc:sldMkLst>
      </pc:sldChg>
      <pc:sldChg chg="del">
        <pc:chgData name="김효관" userId="5d412245-c878-4bfb-b3ad-7c3e81fe34ff" providerId="ADAL" clId="{AFD9DB98-43E2-4333-9280-1480DE149E64}" dt="2019-04-21T13:27:29.605" v="44" actId="2696"/>
        <pc:sldMkLst>
          <pc:docMk/>
          <pc:sldMk cId="2371917569" sldId="1322"/>
        </pc:sldMkLst>
      </pc:sldChg>
      <pc:sldChg chg="del">
        <pc:chgData name="김효관" userId="5d412245-c878-4bfb-b3ad-7c3e81fe34ff" providerId="ADAL" clId="{AFD9DB98-43E2-4333-9280-1480DE149E64}" dt="2019-04-21T13:27:29.669" v="45" actId="2696"/>
        <pc:sldMkLst>
          <pc:docMk/>
          <pc:sldMk cId="3834348049" sldId="1323"/>
        </pc:sldMkLst>
      </pc:sldChg>
      <pc:sldChg chg="del">
        <pc:chgData name="김효관" userId="5d412245-c878-4bfb-b3ad-7c3e81fe34ff" providerId="ADAL" clId="{AFD9DB98-43E2-4333-9280-1480DE149E64}" dt="2019-04-21T13:27:29.714" v="46" actId="2696"/>
        <pc:sldMkLst>
          <pc:docMk/>
          <pc:sldMk cId="2993480311" sldId="1324"/>
        </pc:sldMkLst>
      </pc:sldChg>
      <pc:sldChg chg="del">
        <pc:chgData name="김효관" userId="5d412245-c878-4bfb-b3ad-7c3e81fe34ff" providerId="ADAL" clId="{AFD9DB98-43E2-4333-9280-1480DE149E64}" dt="2019-04-21T13:27:29.786" v="47" actId="2696"/>
        <pc:sldMkLst>
          <pc:docMk/>
          <pc:sldMk cId="822722044" sldId="1325"/>
        </pc:sldMkLst>
      </pc:sldChg>
      <pc:sldChg chg="del">
        <pc:chgData name="김효관" userId="5d412245-c878-4bfb-b3ad-7c3e81fe34ff" providerId="ADAL" clId="{AFD9DB98-43E2-4333-9280-1480DE149E64}" dt="2019-04-21T13:27:29.815" v="48" actId="2696"/>
        <pc:sldMkLst>
          <pc:docMk/>
          <pc:sldMk cId="967521209" sldId="1326"/>
        </pc:sldMkLst>
      </pc:sldChg>
      <pc:sldChg chg="del">
        <pc:chgData name="김효관" userId="5d412245-c878-4bfb-b3ad-7c3e81fe34ff" providerId="ADAL" clId="{AFD9DB98-43E2-4333-9280-1480DE149E64}" dt="2019-04-21T13:27:29.836" v="49" actId="2696"/>
        <pc:sldMkLst>
          <pc:docMk/>
          <pc:sldMk cId="399757002" sldId="1327"/>
        </pc:sldMkLst>
      </pc:sldChg>
      <pc:sldChg chg="del">
        <pc:chgData name="김효관" userId="5d412245-c878-4bfb-b3ad-7c3e81fe34ff" providerId="ADAL" clId="{AFD9DB98-43E2-4333-9280-1480DE149E64}" dt="2019-04-21T13:27:29.895" v="50" actId="2696"/>
        <pc:sldMkLst>
          <pc:docMk/>
          <pc:sldMk cId="1896106655" sldId="1328"/>
        </pc:sldMkLst>
      </pc:sldChg>
      <pc:sldChg chg="del">
        <pc:chgData name="김효관" userId="5d412245-c878-4bfb-b3ad-7c3e81fe34ff" providerId="ADAL" clId="{AFD9DB98-43E2-4333-9280-1480DE149E64}" dt="2019-04-21T13:27:29.924" v="51" actId="2696"/>
        <pc:sldMkLst>
          <pc:docMk/>
          <pc:sldMk cId="3209387522" sldId="1329"/>
        </pc:sldMkLst>
      </pc:sldChg>
      <pc:sldChg chg="del">
        <pc:chgData name="김효관" userId="5d412245-c878-4bfb-b3ad-7c3e81fe34ff" providerId="ADAL" clId="{AFD9DB98-43E2-4333-9280-1480DE149E64}" dt="2019-04-21T13:27:29.961" v="52" actId="2696"/>
        <pc:sldMkLst>
          <pc:docMk/>
          <pc:sldMk cId="2325757834" sldId="1330"/>
        </pc:sldMkLst>
      </pc:sldChg>
      <pc:sldChg chg="del">
        <pc:chgData name="김효관" userId="5d412245-c878-4bfb-b3ad-7c3e81fe34ff" providerId="ADAL" clId="{AFD9DB98-43E2-4333-9280-1480DE149E64}" dt="2019-04-21T13:27:30.005" v="53" actId="2696"/>
        <pc:sldMkLst>
          <pc:docMk/>
          <pc:sldMk cId="382987440" sldId="1331"/>
        </pc:sldMkLst>
      </pc:sldChg>
      <pc:sldChg chg="del">
        <pc:chgData name="김효관" userId="5d412245-c878-4bfb-b3ad-7c3e81fe34ff" providerId="ADAL" clId="{AFD9DB98-43E2-4333-9280-1480DE149E64}" dt="2019-04-21T13:27:30.035" v="54" actId="2696"/>
        <pc:sldMkLst>
          <pc:docMk/>
          <pc:sldMk cId="1487186966" sldId="1332"/>
        </pc:sldMkLst>
      </pc:sldChg>
      <pc:sldChg chg="del">
        <pc:chgData name="김효관" userId="5d412245-c878-4bfb-b3ad-7c3e81fe34ff" providerId="ADAL" clId="{AFD9DB98-43E2-4333-9280-1480DE149E64}" dt="2019-04-21T13:27:30.065" v="55" actId="2696"/>
        <pc:sldMkLst>
          <pc:docMk/>
          <pc:sldMk cId="1406745107" sldId="1333"/>
        </pc:sldMkLst>
      </pc:sldChg>
      <pc:sldChg chg="del">
        <pc:chgData name="김효관" userId="5d412245-c878-4bfb-b3ad-7c3e81fe34ff" providerId="ADAL" clId="{AFD9DB98-43E2-4333-9280-1480DE149E64}" dt="2019-04-21T13:27:30.091" v="56" actId="2696"/>
        <pc:sldMkLst>
          <pc:docMk/>
          <pc:sldMk cId="1418484082" sldId="1334"/>
        </pc:sldMkLst>
      </pc:sldChg>
      <pc:sldChg chg="del">
        <pc:chgData name="김효관" userId="5d412245-c878-4bfb-b3ad-7c3e81fe34ff" providerId="ADAL" clId="{AFD9DB98-43E2-4333-9280-1480DE149E64}" dt="2019-04-21T13:27:30.126" v="57" actId="2696"/>
        <pc:sldMkLst>
          <pc:docMk/>
          <pc:sldMk cId="2347274022" sldId="1335"/>
        </pc:sldMkLst>
      </pc:sldChg>
      <pc:sldChg chg="del">
        <pc:chgData name="김효관" userId="5d412245-c878-4bfb-b3ad-7c3e81fe34ff" providerId="ADAL" clId="{AFD9DB98-43E2-4333-9280-1480DE149E64}" dt="2019-04-21T13:27:30.190" v="58" actId="2696"/>
        <pc:sldMkLst>
          <pc:docMk/>
          <pc:sldMk cId="3802677188" sldId="1336"/>
        </pc:sldMkLst>
      </pc:sldChg>
      <pc:sldChg chg="del">
        <pc:chgData name="김효관" userId="5d412245-c878-4bfb-b3ad-7c3e81fe34ff" providerId="ADAL" clId="{AFD9DB98-43E2-4333-9280-1480DE149E64}" dt="2019-04-21T13:27:30.222" v="59" actId="2696"/>
        <pc:sldMkLst>
          <pc:docMk/>
          <pc:sldMk cId="3764699948" sldId="1337"/>
        </pc:sldMkLst>
      </pc:sldChg>
      <pc:sldChg chg="del">
        <pc:chgData name="김효관" userId="5d412245-c878-4bfb-b3ad-7c3e81fe34ff" providerId="ADAL" clId="{AFD9DB98-43E2-4333-9280-1480DE149E64}" dt="2019-04-21T13:27:30.254" v="60" actId="2696"/>
        <pc:sldMkLst>
          <pc:docMk/>
          <pc:sldMk cId="3806260242" sldId="1338"/>
        </pc:sldMkLst>
      </pc:sldChg>
      <pc:sldChg chg="del">
        <pc:chgData name="김효관" userId="5d412245-c878-4bfb-b3ad-7c3e81fe34ff" providerId="ADAL" clId="{AFD9DB98-43E2-4333-9280-1480DE149E64}" dt="2019-04-21T13:27:30.288" v="61" actId="2696"/>
        <pc:sldMkLst>
          <pc:docMk/>
          <pc:sldMk cId="1055513416" sldId="1339"/>
        </pc:sldMkLst>
      </pc:sldChg>
      <pc:sldChg chg="del">
        <pc:chgData name="김효관" userId="5d412245-c878-4bfb-b3ad-7c3e81fe34ff" providerId="ADAL" clId="{AFD9DB98-43E2-4333-9280-1480DE149E64}" dt="2019-04-21T13:27:30.325" v="62" actId="2696"/>
        <pc:sldMkLst>
          <pc:docMk/>
          <pc:sldMk cId="3689072917" sldId="1340"/>
        </pc:sldMkLst>
      </pc:sldChg>
      <pc:sldChg chg="del">
        <pc:chgData name="김효관" userId="5d412245-c878-4bfb-b3ad-7c3e81fe34ff" providerId="ADAL" clId="{AFD9DB98-43E2-4333-9280-1480DE149E64}" dt="2019-04-21T13:27:30.345" v="63" actId="2696"/>
        <pc:sldMkLst>
          <pc:docMk/>
          <pc:sldMk cId="400407583" sldId="1341"/>
        </pc:sldMkLst>
      </pc:sldChg>
      <pc:sldChg chg="del">
        <pc:chgData name="김효관" userId="5d412245-c878-4bfb-b3ad-7c3e81fe34ff" providerId="ADAL" clId="{AFD9DB98-43E2-4333-9280-1480DE149E64}" dt="2019-04-21T13:27:30.361" v="64" actId="2696"/>
        <pc:sldMkLst>
          <pc:docMk/>
          <pc:sldMk cId="55886858" sldId="1342"/>
        </pc:sldMkLst>
      </pc:sldChg>
      <pc:sldChg chg="del">
        <pc:chgData name="김효관" userId="5d412245-c878-4bfb-b3ad-7c3e81fe34ff" providerId="ADAL" clId="{AFD9DB98-43E2-4333-9280-1480DE149E64}" dt="2019-04-21T13:27:30.400" v="65" actId="2696"/>
        <pc:sldMkLst>
          <pc:docMk/>
          <pc:sldMk cId="4061985497" sldId="1343"/>
        </pc:sldMkLst>
      </pc:sldChg>
      <pc:sldChg chg="del">
        <pc:chgData name="김효관" userId="5d412245-c878-4bfb-b3ad-7c3e81fe34ff" providerId="ADAL" clId="{AFD9DB98-43E2-4333-9280-1480DE149E64}" dt="2019-04-21T13:27:30.429" v="66" actId="2696"/>
        <pc:sldMkLst>
          <pc:docMk/>
          <pc:sldMk cId="4077782350" sldId="1344"/>
        </pc:sldMkLst>
      </pc:sldChg>
      <pc:sldChg chg="del">
        <pc:chgData name="김효관" userId="5d412245-c878-4bfb-b3ad-7c3e81fe34ff" providerId="ADAL" clId="{AFD9DB98-43E2-4333-9280-1480DE149E64}" dt="2019-04-21T13:27:30.456" v="67" actId="2696"/>
        <pc:sldMkLst>
          <pc:docMk/>
          <pc:sldMk cId="2139671238" sldId="1345"/>
        </pc:sldMkLst>
      </pc:sldChg>
      <pc:sldChg chg="del">
        <pc:chgData name="김효관" userId="5d412245-c878-4bfb-b3ad-7c3e81fe34ff" providerId="ADAL" clId="{AFD9DB98-43E2-4333-9280-1480DE149E64}" dt="2019-04-21T13:27:30.520" v="68" actId="2696"/>
        <pc:sldMkLst>
          <pc:docMk/>
          <pc:sldMk cId="1777339002" sldId="1346"/>
        </pc:sldMkLst>
      </pc:sldChg>
      <pc:sldChg chg="del">
        <pc:chgData name="김효관" userId="5d412245-c878-4bfb-b3ad-7c3e81fe34ff" providerId="ADAL" clId="{AFD9DB98-43E2-4333-9280-1480DE149E64}" dt="2019-04-21T13:27:30.570" v="69" actId="2696"/>
        <pc:sldMkLst>
          <pc:docMk/>
          <pc:sldMk cId="1111320277" sldId="1347"/>
        </pc:sldMkLst>
      </pc:sldChg>
      <pc:sldChg chg="del">
        <pc:chgData name="김효관" userId="5d412245-c878-4bfb-b3ad-7c3e81fe34ff" providerId="ADAL" clId="{AFD9DB98-43E2-4333-9280-1480DE149E64}" dt="2019-04-21T13:27:30.629" v="70" actId="2696"/>
        <pc:sldMkLst>
          <pc:docMk/>
          <pc:sldMk cId="1579290643" sldId="1348"/>
        </pc:sldMkLst>
      </pc:sldChg>
      <pc:sldChg chg="del">
        <pc:chgData name="김효관" userId="5d412245-c878-4bfb-b3ad-7c3e81fe34ff" providerId="ADAL" clId="{AFD9DB98-43E2-4333-9280-1480DE149E64}" dt="2019-04-21T13:27:30.677" v="71" actId="2696"/>
        <pc:sldMkLst>
          <pc:docMk/>
          <pc:sldMk cId="1030141613" sldId="1349"/>
        </pc:sldMkLst>
      </pc:sldChg>
      <pc:sldChg chg="del">
        <pc:chgData name="김효관" userId="5d412245-c878-4bfb-b3ad-7c3e81fe34ff" providerId="ADAL" clId="{AFD9DB98-43E2-4333-9280-1480DE149E64}" dt="2019-04-21T13:27:30.720" v="72" actId="2696"/>
        <pc:sldMkLst>
          <pc:docMk/>
          <pc:sldMk cId="2991318723" sldId="1350"/>
        </pc:sldMkLst>
      </pc:sldChg>
      <pc:sldChg chg="del">
        <pc:chgData name="김효관" userId="5d412245-c878-4bfb-b3ad-7c3e81fe34ff" providerId="ADAL" clId="{AFD9DB98-43E2-4333-9280-1480DE149E64}" dt="2019-04-21T13:27:30.783" v="73" actId="2696"/>
        <pc:sldMkLst>
          <pc:docMk/>
          <pc:sldMk cId="1612392492" sldId="1351"/>
        </pc:sldMkLst>
      </pc:sldChg>
      <pc:sldChg chg="del">
        <pc:chgData name="김효관" userId="5d412245-c878-4bfb-b3ad-7c3e81fe34ff" providerId="ADAL" clId="{AFD9DB98-43E2-4333-9280-1480DE149E64}" dt="2019-04-21T13:27:30.830" v="74" actId="2696"/>
        <pc:sldMkLst>
          <pc:docMk/>
          <pc:sldMk cId="346855316" sldId="1352"/>
        </pc:sldMkLst>
      </pc:sldChg>
      <pc:sldChg chg="del">
        <pc:chgData name="김효관" userId="5d412245-c878-4bfb-b3ad-7c3e81fe34ff" providerId="ADAL" clId="{AFD9DB98-43E2-4333-9280-1480DE149E64}" dt="2019-04-21T13:27:30.880" v="75" actId="2696"/>
        <pc:sldMkLst>
          <pc:docMk/>
          <pc:sldMk cId="2917957141" sldId="1353"/>
        </pc:sldMkLst>
      </pc:sldChg>
      <pc:sldChg chg="del">
        <pc:chgData name="김효관" userId="5d412245-c878-4bfb-b3ad-7c3e81fe34ff" providerId="ADAL" clId="{AFD9DB98-43E2-4333-9280-1480DE149E64}" dt="2019-04-21T13:27:30.920" v="76" actId="2696"/>
        <pc:sldMkLst>
          <pc:docMk/>
          <pc:sldMk cId="3806032112" sldId="1354"/>
        </pc:sldMkLst>
      </pc:sldChg>
      <pc:sldChg chg="del">
        <pc:chgData name="김효관" userId="5d412245-c878-4bfb-b3ad-7c3e81fe34ff" providerId="ADAL" clId="{AFD9DB98-43E2-4333-9280-1480DE149E64}" dt="2019-04-21T13:27:30.957" v="77" actId="2696"/>
        <pc:sldMkLst>
          <pc:docMk/>
          <pc:sldMk cId="3678574408" sldId="1355"/>
        </pc:sldMkLst>
      </pc:sldChg>
      <pc:sldChg chg="del">
        <pc:chgData name="김효관" userId="5d412245-c878-4bfb-b3ad-7c3e81fe34ff" providerId="ADAL" clId="{AFD9DB98-43E2-4333-9280-1480DE149E64}" dt="2019-04-21T13:27:30.985" v="78" actId="2696"/>
        <pc:sldMkLst>
          <pc:docMk/>
          <pc:sldMk cId="3829650570" sldId="1356"/>
        </pc:sldMkLst>
      </pc:sldChg>
      <pc:sldChg chg="del">
        <pc:chgData name="김효관" userId="5d412245-c878-4bfb-b3ad-7c3e81fe34ff" providerId="ADAL" clId="{AFD9DB98-43E2-4333-9280-1480DE149E64}" dt="2019-04-21T13:27:31.015" v="79" actId="2696"/>
        <pc:sldMkLst>
          <pc:docMk/>
          <pc:sldMk cId="842384462" sldId="1357"/>
        </pc:sldMkLst>
      </pc:sldChg>
      <pc:sldChg chg="del">
        <pc:chgData name="김효관" userId="5d412245-c878-4bfb-b3ad-7c3e81fe34ff" providerId="ADAL" clId="{AFD9DB98-43E2-4333-9280-1480DE149E64}" dt="2019-04-21T13:27:31.054" v="80" actId="2696"/>
        <pc:sldMkLst>
          <pc:docMk/>
          <pc:sldMk cId="3775693514" sldId="1358"/>
        </pc:sldMkLst>
      </pc:sldChg>
      <pc:sldChg chg="del">
        <pc:chgData name="김효관" userId="5d412245-c878-4bfb-b3ad-7c3e81fe34ff" providerId="ADAL" clId="{AFD9DB98-43E2-4333-9280-1480DE149E64}" dt="2019-04-21T13:27:31.104" v="81" actId="2696"/>
        <pc:sldMkLst>
          <pc:docMk/>
          <pc:sldMk cId="3857201425" sldId="1359"/>
        </pc:sldMkLst>
      </pc:sldChg>
      <pc:sldChg chg="del">
        <pc:chgData name="김효관" userId="5d412245-c878-4bfb-b3ad-7c3e81fe34ff" providerId="ADAL" clId="{AFD9DB98-43E2-4333-9280-1480DE149E64}" dt="2019-04-21T13:27:31.146" v="82" actId="2696"/>
        <pc:sldMkLst>
          <pc:docMk/>
          <pc:sldMk cId="556246670" sldId="1360"/>
        </pc:sldMkLst>
      </pc:sldChg>
      <pc:sldChg chg="del">
        <pc:chgData name="김효관" userId="5d412245-c878-4bfb-b3ad-7c3e81fe34ff" providerId="ADAL" clId="{AFD9DB98-43E2-4333-9280-1480DE149E64}" dt="2019-04-21T13:27:31.179" v="83" actId="2696"/>
        <pc:sldMkLst>
          <pc:docMk/>
          <pc:sldMk cId="4269675767" sldId="1361"/>
        </pc:sldMkLst>
      </pc:sldChg>
      <pc:sldChg chg="del">
        <pc:chgData name="김효관" userId="5d412245-c878-4bfb-b3ad-7c3e81fe34ff" providerId="ADAL" clId="{AFD9DB98-43E2-4333-9280-1480DE149E64}" dt="2019-04-21T13:27:31.275" v="84" actId="2696"/>
        <pc:sldMkLst>
          <pc:docMk/>
          <pc:sldMk cId="324994471" sldId="1362"/>
        </pc:sldMkLst>
      </pc:sldChg>
      <pc:sldChg chg="del">
        <pc:chgData name="김효관" userId="5d412245-c878-4bfb-b3ad-7c3e81fe34ff" providerId="ADAL" clId="{AFD9DB98-43E2-4333-9280-1480DE149E64}" dt="2019-04-21T13:27:31.357" v="85" actId="2696"/>
        <pc:sldMkLst>
          <pc:docMk/>
          <pc:sldMk cId="227243931" sldId="1363"/>
        </pc:sldMkLst>
      </pc:sldChg>
      <pc:sldChg chg="del">
        <pc:chgData name="김효관" userId="5d412245-c878-4bfb-b3ad-7c3e81fe34ff" providerId="ADAL" clId="{AFD9DB98-43E2-4333-9280-1480DE149E64}" dt="2019-04-21T13:27:31.410" v="86" actId="2696"/>
        <pc:sldMkLst>
          <pc:docMk/>
          <pc:sldMk cId="1760556906" sldId="1364"/>
        </pc:sldMkLst>
      </pc:sldChg>
      <pc:sldChg chg="del">
        <pc:chgData name="김효관" userId="5d412245-c878-4bfb-b3ad-7c3e81fe34ff" providerId="ADAL" clId="{AFD9DB98-43E2-4333-9280-1480DE149E64}" dt="2019-04-21T13:27:31.434" v="87" actId="2696"/>
        <pc:sldMkLst>
          <pc:docMk/>
          <pc:sldMk cId="473315758" sldId="1365"/>
        </pc:sldMkLst>
      </pc:sldChg>
      <pc:sldChg chg="del">
        <pc:chgData name="김효관" userId="5d412245-c878-4bfb-b3ad-7c3e81fe34ff" providerId="ADAL" clId="{AFD9DB98-43E2-4333-9280-1480DE149E64}" dt="2019-04-21T13:27:31.533" v="88" actId="2696"/>
        <pc:sldMkLst>
          <pc:docMk/>
          <pc:sldMk cId="204731730" sldId="1366"/>
        </pc:sldMkLst>
      </pc:sldChg>
      <pc:sldChg chg="del">
        <pc:chgData name="김효관" userId="5d412245-c878-4bfb-b3ad-7c3e81fe34ff" providerId="ADAL" clId="{AFD9DB98-43E2-4333-9280-1480DE149E64}" dt="2019-04-21T13:27:31.602" v="89" actId="2696"/>
        <pc:sldMkLst>
          <pc:docMk/>
          <pc:sldMk cId="109379822" sldId="1367"/>
        </pc:sldMkLst>
      </pc:sldChg>
      <pc:sldChg chg="del">
        <pc:chgData name="김효관" userId="5d412245-c878-4bfb-b3ad-7c3e81fe34ff" providerId="ADAL" clId="{AFD9DB98-43E2-4333-9280-1480DE149E64}" dt="2019-04-21T13:27:31.665" v="90" actId="2696"/>
        <pc:sldMkLst>
          <pc:docMk/>
          <pc:sldMk cId="695861955" sldId="1368"/>
        </pc:sldMkLst>
      </pc:sldChg>
      <pc:sldChg chg="del">
        <pc:chgData name="김효관" userId="5d412245-c878-4bfb-b3ad-7c3e81fe34ff" providerId="ADAL" clId="{AFD9DB98-43E2-4333-9280-1480DE149E64}" dt="2019-04-21T13:27:31.766" v="91" actId="2696"/>
        <pc:sldMkLst>
          <pc:docMk/>
          <pc:sldMk cId="3372897204" sldId="1369"/>
        </pc:sldMkLst>
      </pc:sldChg>
      <pc:sldChg chg="del">
        <pc:chgData name="김효관" userId="5d412245-c878-4bfb-b3ad-7c3e81fe34ff" providerId="ADAL" clId="{AFD9DB98-43E2-4333-9280-1480DE149E64}" dt="2019-04-21T13:27:31.843" v="92" actId="2696"/>
        <pc:sldMkLst>
          <pc:docMk/>
          <pc:sldMk cId="2156807594" sldId="1370"/>
        </pc:sldMkLst>
      </pc:sldChg>
      <pc:sldChg chg="del">
        <pc:chgData name="김효관" userId="5d412245-c878-4bfb-b3ad-7c3e81fe34ff" providerId="ADAL" clId="{AFD9DB98-43E2-4333-9280-1480DE149E64}" dt="2019-04-21T13:27:31.957" v="93" actId="2696"/>
        <pc:sldMkLst>
          <pc:docMk/>
          <pc:sldMk cId="959251073" sldId="1371"/>
        </pc:sldMkLst>
      </pc:sldChg>
      <pc:sldChg chg="del">
        <pc:chgData name="김효관" userId="5d412245-c878-4bfb-b3ad-7c3e81fe34ff" providerId="ADAL" clId="{AFD9DB98-43E2-4333-9280-1480DE149E64}" dt="2019-04-21T13:27:31.981" v="94" actId="2696"/>
        <pc:sldMkLst>
          <pc:docMk/>
          <pc:sldMk cId="3635694491" sldId="1372"/>
        </pc:sldMkLst>
      </pc:sldChg>
      <pc:sldChg chg="del">
        <pc:chgData name="김효관" userId="5d412245-c878-4bfb-b3ad-7c3e81fe34ff" providerId="ADAL" clId="{AFD9DB98-43E2-4333-9280-1480DE149E64}" dt="2019-04-21T13:27:32.046" v="95" actId="2696"/>
        <pc:sldMkLst>
          <pc:docMk/>
          <pc:sldMk cId="447776695" sldId="1373"/>
        </pc:sldMkLst>
      </pc:sldChg>
      <pc:sldChg chg="del">
        <pc:chgData name="김효관" userId="5d412245-c878-4bfb-b3ad-7c3e81fe34ff" providerId="ADAL" clId="{AFD9DB98-43E2-4333-9280-1480DE149E64}" dt="2019-04-21T13:27:32.118" v="96" actId="2696"/>
        <pc:sldMkLst>
          <pc:docMk/>
          <pc:sldMk cId="3938342162" sldId="1374"/>
        </pc:sldMkLst>
      </pc:sldChg>
      <pc:sldChg chg="del">
        <pc:chgData name="김효관" userId="5d412245-c878-4bfb-b3ad-7c3e81fe34ff" providerId="ADAL" clId="{AFD9DB98-43E2-4333-9280-1480DE149E64}" dt="2019-04-21T13:27:32.146" v="97" actId="2696"/>
        <pc:sldMkLst>
          <pc:docMk/>
          <pc:sldMk cId="4239235082" sldId="1375"/>
        </pc:sldMkLst>
      </pc:sldChg>
      <pc:sldChg chg="del">
        <pc:chgData name="김효관" userId="5d412245-c878-4bfb-b3ad-7c3e81fe34ff" providerId="ADAL" clId="{AFD9DB98-43E2-4333-9280-1480DE149E64}" dt="2019-04-21T13:27:32.201" v="98" actId="2696"/>
        <pc:sldMkLst>
          <pc:docMk/>
          <pc:sldMk cId="1515784951" sldId="1376"/>
        </pc:sldMkLst>
      </pc:sldChg>
      <pc:sldChg chg="del">
        <pc:chgData name="김효관" userId="5d412245-c878-4bfb-b3ad-7c3e81fe34ff" providerId="ADAL" clId="{AFD9DB98-43E2-4333-9280-1480DE149E64}" dt="2019-04-21T13:27:32.229" v="99" actId="2696"/>
        <pc:sldMkLst>
          <pc:docMk/>
          <pc:sldMk cId="3306650278" sldId="1377"/>
        </pc:sldMkLst>
      </pc:sldChg>
      <pc:sldChg chg="del">
        <pc:chgData name="김효관" userId="5d412245-c878-4bfb-b3ad-7c3e81fe34ff" providerId="ADAL" clId="{AFD9DB98-43E2-4333-9280-1480DE149E64}" dt="2019-04-21T13:27:32.345" v="100" actId="2696"/>
        <pc:sldMkLst>
          <pc:docMk/>
          <pc:sldMk cId="3391631427" sldId="1378"/>
        </pc:sldMkLst>
      </pc:sldChg>
      <pc:sldChg chg="del">
        <pc:chgData name="김효관" userId="5d412245-c878-4bfb-b3ad-7c3e81fe34ff" providerId="ADAL" clId="{AFD9DB98-43E2-4333-9280-1480DE149E64}" dt="2019-04-21T13:27:32.398" v="101" actId="2696"/>
        <pc:sldMkLst>
          <pc:docMk/>
          <pc:sldMk cId="1470922664" sldId="1379"/>
        </pc:sldMkLst>
      </pc:sldChg>
      <pc:sldChg chg="del">
        <pc:chgData name="김효관" userId="5d412245-c878-4bfb-b3ad-7c3e81fe34ff" providerId="ADAL" clId="{AFD9DB98-43E2-4333-9280-1480DE149E64}" dt="2019-04-21T13:27:32.447" v="102" actId="2696"/>
        <pc:sldMkLst>
          <pc:docMk/>
          <pc:sldMk cId="872730335" sldId="1380"/>
        </pc:sldMkLst>
      </pc:sldChg>
      <pc:sldChg chg="del">
        <pc:chgData name="김효관" userId="5d412245-c878-4bfb-b3ad-7c3e81fe34ff" providerId="ADAL" clId="{AFD9DB98-43E2-4333-9280-1480DE149E64}" dt="2019-04-21T13:27:32.499" v="103" actId="2696"/>
        <pc:sldMkLst>
          <pc:docMk/>
          <pc:sldMk cId="129213599" sldId="1381"/>
        </pc:sldMkLst>
      </pc:sldChg>
      <pc:sldChg chg="del">
        <pc:chgData name="김효관" userId="5d412245-c878-4bfb-b3ad-7c3e81fe34ff" providerId="ADAL" clId="{AFD9DB98-43E2-4333-9280-1480DE149E64}" dt="2019-04-21T13:27:32.546" v="104" actId="2696"/>
        <pc:sldMkLst>
          <pc:docMk/>
          <pc:sldMk cId="1662884" sldId="1382"/>
        </pc:sldMkLst>
      </pc:sldChg>
      <pc:sldChg chg="del">
        <pc:chgData name="김효관" userId="5d412245-c878-4bfb-b3ad-7c3e81fe34ff" providerId="ADAL" clId="{AFD9DB98-43E2-4333-9280-1480DE149E64}" dt="2019-04-21T13:27:32.605" v="105" actId="2696"/>
        <pc:sldMkLst>
          <pc:docMk/>
          <pc:sldMk cId="567014415" sldId="1383"/>
        </pc:sldMkLst>
      </pc:sldChg>
      <pc:sldChg chg="del">
        <pc:chgData name="김효관" userId="5d412245-c878-4bfb-b3ad-7c3e81fe34ff" providerId="ADAL" clId="{AFD9DB98-43E2-4333-9280-1480DE149E64}" dt="2019-04-21T13:27:32.660" v="106" actId="2696"/>
        <pc:sldMkLst>
          <pc:docMk/>
          <pc:sldMk cId="1549579668" sldId="1384"/>
        </pc:sldMkLst>
      </pc:sldChg>
      <pc:sldChg chg="del">
        <pc:chgData name="김효관" userId="5d412245-c878-4bfb-b3ad-7c3e81fe34ff" providerId="ADAL" clId="{AFD9DB98-43E2-4333-9280-1480DE149E64}" dt="2019-04-21T13:27:32.710" v="107" actId="2696"/>
        <pc:sldMkLst>
          <pc:docMk/>
          <pc:sldMk cId="924293737" sldId="1385"/>
        </pc:sldMkLst>
      </pc:sldChg>
      <pc:sldChg chg="del">
        <pc:chgData name="김효관" userId="5d412245-c878-4bfb-b3ad-7c3e81fe34ff" providerId="ADAL" clId="{AFD9DB98-43E2-4333-9280-1480DE149E64}" dt="2019-04-21T13:27:32.766" v="108" actId="2696"/>
        <pc:sldMkLst>
          <pc:docMk/>
          <pc:sldMk cId="443956664" sldId="1386"/>
        </pc:sldMkLst>
      </pc:sldChg>
      <pc:sldChg chg="del">
        <pc:chgData name="김효관" userId="5d412245-c878-4bfb-b3ad-7c3e81fe34ff" providerId="ADAL" clId="{AFD9DB98-43E2-4333-9280-1480DE149E64}" dt="2019-04-21T13:27:32.821" v="109" actId="2696"/>
        <pc:sldMkLst>
          <pc:docMk/>
          <pc:sldMk cId="2090093127" sldId="1387"/>
        </pc:sldMkLst>
      </pc:sldChg>
      <pc:sldChg chg="del">
        <pc:chgData name="김효관" userId="5d412245-c878-4bfb-b3ad-7c3e81fe34ff" providerId="ADAL" clId="{AFD9DB98-43E2-4333-9280-1480DE149E64}" dt="2019-04-21T13:27:32.876" v="110" actId="2696"/>
        <pc:sldMkLst>
          <pc:docMk/>
          <pc:sldMk cId="2626114470" sldId="1388"/>
        </pc:sldMkLst>
      </pc:sldChg>
      <pc:sldChg chg="del">
        <pc:chgData name="김효관" userId="5d412245-c878-4bfb-b3ad-7c3e81fe34ff" providerId="ADAL" clId="{AFD9DB98-43E2-4333-9280-1480DE149E64}" dt="2019-04-21T13:27:32.899" v="111" actId="2696"/>
        <pc:sldMkLst>
          <pc:docMk/>
          <pc:sldMk cId="629644106" sldId="1389"/>
        </pc:sldMkLst>
      </pc:sldChg>
      <pc:sldChg chg="del">
        <pc:chgData name="김효관" userId="5d412245-c878-4bfb-b3ad-7c3e81fe34ff" providerId="ADAL" clId="{AFD9DB98-43E2-4333-9280-1480DE149E64}" dt="2019-04-21T13:27:32.951" v="112" actId="2696"/>
        <pc:sldMkLst>
          <pc:docMk/>
          <pc:sldMk cId="1020283502" sldId="1390"/>
        </pc:sldMkLst>
      </pc:sldChg>
      <pc:sldChg chg="del">
        <pc:chgData name="김효관" userId="5d412245-c878-4bfb-b3ad-7c3e81fe34ff" providerId="ADAL" clId="{AFD9DB98-43E2-4333-9280-1480DE149E64}" dt="2019-04-21T13:27:32.983" v="113" actId="2696"/>
        <pc:sldMkLst>
          <pc:docMk/>
          <pc:sldMk cId="4052788301" sldId="1391"/>
        </pc:sldMkLst>
      </pc:sldChg>
      <pc:sldChg chg="del">
        <pc:chgData name="김효관" userId="5d412245-c878-4bfb-b3ad-7c3e81fe34ff" providerId="ADAL" clId="{AFD9DB98-43E2-4333-9280-1480DE149E64}" dt="2019-04-21T13:27:33.030" v="114" actId="2696"/>
        <pc:sldMkLst>
          <pc:docMk/>
          <pc:sldMk cId="2876502085" sldId="1392"/>
        </pc:sldMkLst>
      </pc:sldChg>
      <pc:sldChg chg="del">
        <pc:chgData name="김효관" userId="5d412245-c878-4bfb-b3ad-7c3e81fe34ff" providerId="ADAL" clId="{AFD9DB98-43E2-4333-9280-1480DE149E64}" dt="2019-04-21T13:27:33.077" v="115" actId="2696"/>
        <pc:sldMkLst>
          <pc:docMk/>
          <pc:sldMk cId="3862953855" sldId="1393"/>
        </pc:sldMkLst>
      </pc:sldChg>
      <pc:sldChg chg="del">
        <pc:chgData name="김효관" userId="5d412245-c878-4bfb-b3ad-7c3e81fe34ff" providerId="ADAL" clId="{AFD9DB98-43E2-4333-9280-1480DE149E64}" dt="2019-04-21T13:27:33.100" v="116" actId="2696"/>
        <pc:sldMkLst>
          <pc:docMk/>
          <pc:sldMk cId="1424600767" sldId="1394"/>
        </pc:sldMkLst>
      </pc:sldChg>
      <pc:sldChg chg="del">
        <pc:chgData name="김효관" userId="5d412245-c878-4bfb-b3ad-7c3e81fe34ff" providerId="ADAL" clId="{AFD9DB98-43E2-4333-9280-1480DE149E64}" dt="2019-04-21T13:27:33.140" v="117" actId="2696"/>
        <pc:sldMkLst>
          <pc:docMk/>
          <pc:sldMk cId="1640524835" sldId="1395"/>
        </pc:sldMkLst>
      </pc:sldChg>
      <pc:sldChg chg="del">
        <pc:chgData name="김효관" userId="5d412245-c878-4bfb-b3ad-7c3e81fe34ff" providerId="ADAL" clId="{AFD9DB98-43E2-4333-9280-1480DE149E64}" dt="2019-04-21T13:27:33.181" v="118" actId="2696"/>
        <pc:sldMkLst>
          <pc:docMk/>
          <pc:sldMk cId="3020581843" sldId="1396"/>
        </pc:sldMkLst>
      </pc:sldChg>
      <pc:sldChg chg="del">
        <pc:chgData name="김효관" userId="5d412245-c878-4bfb-b3ad-7c3e81fe34ff" providerId="ADAL" clId="{AFD9DB98-43E2-4333-9280-1480DE149E64}" dt="2019-04-21T13:27:33.204" v="119" actId="2696"/>
        <pc:sldMkLst>
          <pc:docMk/>
          <pc:sldMk cId="3475685540" sldId="1397"/>
        </pc:sldMkLst>
      </pc:sldChg>
      <pc:sldChg chg="del">
        <pc:chgData name="김효관" userId="5d412245-c878-4bfb-b3ad-7c3e81fe34ff" providerId="ADAL" clId="{AFD9DB98-43E2-4333-9280-1480DE149E64}" dt="2019-04-21T13:27:33.256" v="120" actId="2696"/>
        <pc:sldMkLst>
          <pc:docMk/>
          <pc:sldMk cId="4241733746" sldId="1398"/>
        </pc:sldMkLst>
      </pc:sldChg>
      <pc:sldChg chg="del">
        <pc:chgData name="김효관" userId="5d412245-c878-4bfb-b3ad-7c3e81fe34ff" providerId="ADAL" clId="{AFD9DB98-43E2-4333-9280-1480DE149E64}" dt="2019-04-21T13:27:33.302" v="121" actId="2696"/>
        <pc:sldMkLst>
          <pc:docMk/>
          <pc:sldMk cId="3948263668" sldId="1399"/>
        </pc:sldMkLst>
      </pc:sldChg>
      <pc:sldChg chg="del">
        <pc:chgData name="김효관" userId="5d412245-c878-4bfb-b3ad-7c3e81fe34ff" providerId="ADAL" clId="{AFD9DB98-43E2-4333-9280-1480DE149E64}" dt="2019-04-21T13:27:33.334" v="122" actId="2696"/>
        <pc:sldMkLst>
          <pc:docMk/>
          <pc:sldMk cId="157103777" sldId="1400"/>
        </pc:sldMkLst>
      </pc:sldChg>
      <pc:sldChg chg="del">
        <pc:chgData name="김효관" userId="5d412245-c878-4bfb-b3ad-7c3e81fe34ff" providerId="ADAL" clId="{AFD9DB98-43E2-4333-9280-1480DE149E64}" dt="2019-04-21T13:27:33.371" v="123" actId="2696"/>
        <pc:sldMkLst>
          <pc:docMk/>
          <pc:sldMk cId="592738604" sldId="1401"/>
        </pc:sldMkLst>
      </pc:sldChg>
      <pc:sldChg chg="del">
        <pc:chgData name="김효관" userId="5d412245-c878-4bfb-b3ad-7c3e81fe34ff" providerId="ADAL" clId="{AFD9DB98-43E2-4333-9280-1480DE149E64}" dt="2019-04-21T13:27:33.392" v="124" actId="2696"/>
        <pc:sldMkLst>
          <pc:docMk/>
          <pc:sldMk cId="711822108" sldId="1402"/>
        </pc:sldMkLst>
      </pc:sldChg>
      <pc:sldChg chg="del">
        <pc:chgData name="김효관" userId="5d412245-c878-4bfb-b3ad-7c3e81fe34ff" providerId="ADAL" clId="{AFD9DB98-43E2-4333-9280-1480DE149E64}" dt="2019-04-21T13:27:33.419" v="125" actId="2696"/>
        <pc:sldMkLst>
          <pc:docMk/>
          <pc:sldMk cId="737753640" sldId="1403"/>
        </pc:sldMkLst>
      </pc:sldChg>
      <pc:sldChg chg="del">
        <pc:chgData name="김효관" userId="5d412245-c878-4bfb-b3ad-7c3e81fe34ff" providerId="ADAL" clId="{AFD9DB98-43E2-4333-9280-1480DE149E64}" dt="2019-04-21T13:27:33.443" v="126" actId="2696"/>
        <pc:sldMkLst>
          <pc:docMk/>
          <pc:sldMk cId="3597604509" sldId="1404"/>
        </pc:sldMkLst>
      </pc:sldChg>
      <pc:sldChg chg="del">
        <pc:chgData name="김효관" userId="5d412245-c878-4bfb-b3ad-7c3e81fe34ff" providerId="ADAL" clId="{AFD9DB98-43E2-4333-9280-1480DE149E64}" dt="2019-04-21T13:27:33.462" v="127" actId="2696"/>
        <pc:sldMkLst>
          <pc:docMk/>
          <pc:sldMk cId="1338310673" sldId="1405"/>
        </pc:sldMkLst>
      </pc:sldChg>
      <pc:sldChg chg="del">
        <pc:chgData name="김효관" userId="5d412245-c878-4bfb-b3ad-7c3e81fe34ff" providerId="ADAL" clId="{AFD9DB98-43E2-4333-9280-1480DE149E64}" dt="2019-04-21T13:27:33.481" v="128" actId="2696"/>
        <pc:sldMkLst>
          <pc:docMk/>
          <pc:sldMk cId="4122231282" sldId="140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262" y="0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814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262" y="9441814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6A0A4519-0FD1-4133-A005-87BF60362A8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252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672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2498"/>
            <a:ext cx="5446396" cy="447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</a:t>
            </a:r>
            <a:r>
              <a:rPr lang="en-US" altLang="ko-KR" noProof="0"/>
              <a:t> </a:t>
            </a:r>
            <a:r>
              <a:rPr lang="ko-KR" altLang="en-US" noProof="0"/>
              <a:t>텍스트</a:t>
            </a:r>
            <a:r>
              <a:rPr lang="en-US" altLang="ko-KR" noProof="0"/>
              <a:t> </a:t>
            </a:r>
            <a:r>
              <a:rPr lang="ko-KR" altLang="en-US" noProof="0"/>
              <a:t>스타일을</a:t>
            </a:r>
            <a:r>
              <a:rPr lang="en-US" altLang="ko-KR" noProof="0"/>
              <a:t> </a:t>
            </a:r>
            <a:r>
              <a:rPr lang="ko-KR" altLang="en-US" noProof="0"/>
              <a:t>편집합니다</a:t>
            </a:r>
            <a:endParaRPr lang="en-US" altLang="ko-KR" noProof="0"/>
          </a:p>
          <a:p>
            <a:pPr lvl="1"/>
            <a:r>
              <a:rPr lang="ko-KR" altLang="en-US" noProof="0"/>
              <a:t>둘째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2"/>
            <a:r>
              <a:rPr lang="ko-KR" altLang="en-US" noProof="0"/>
              <a:t>셋째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3"/>
            <a:r>
              <a:rPr lang="ko-KR" altLang="en-US" noProof="0"/>
              <a:t>넷째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4"/>
            <a:r>
              <a:rPr lang="ko-KR" altLang="en-US" noProof="0"/>
              <a:t>다섯째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672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2ACB5612-EA7D-459E-9558-DAC4A607271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0605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1pPr>
    <a:lvl2pPr marL="3896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2pPr>
    <a:lvl3pPr marL="77925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3pPr>
    <a:lvl4pPr marL="1168878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4pPr>
    <a:lvl5pPr marL="155850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5pPr>
    <a:lvl6pPr marL="1948129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79468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1820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5057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682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444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861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95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395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294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98549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0868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/>
          </a:p>
        </p:txBody>
      </p:sp>
    </p:spTree>
    <p:extLst>
      <p:ext uri="{BB962C8B-B14F-4D97-AF65-F5344CB8AC3E}">
        <p14:creationId xmlns:p14="http://schemas.microsoft.com/office/powerpoint/2010/main" val="28662327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782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623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7636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33273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1519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94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6049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490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314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994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0833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476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485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 lIns="77925" tIns="38963" rIns="77925" bIns="38963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 algn="ctr">
              <a:buNone/>
              <a:defRPr>
                <a:latin typeface="돋움"/>
                <a:ea typeface="돋움"/>
                <a:cs typeface="돋움"/>
              </a:defRPr>
            </a:lvl1pPr>
            <a:lvl2pPr marL="389626" indent="0" algn="ctr">
              <a:buNone/>
              <a:defRPr/>
            </a:lvl2pPr>
            <a:lvl3pPr marL="779252" indent="0" algn="ctr">
              <a:buNone/>
              <a:defRPr/>
            </a:lvl3pPr>
            <a:lvl4pPr marL="1168878" indent="0" algn="ctr">
              <a:buNone/>
              <a:defRPr/>
            </a:lvl4pPr>
            <a:lvl5pPr marL="1558503" indent="0" algn="ctr">
              <a:buNone/>
              <a:defRPr/>
            </a:lvl5pPr>
            <a:lvl6pPr marL="1948129" indent="0" algn="ctr">
              <a:buNone/>
              <a:defRPr/>
            </a:lvl6pPr>
            <a:lvl7pPr marL="2337755" indent="0" algn="ctr">
              <a:buNone/>
              <a:defRPr/>
            </a:lvl7pPr>
            <a:lvl8pPr marL="2727381" indent="0" algn="ctr">
              <a:buNone/>
              <a:defRPr/>
            </a:lvl8pPr>
            <a:lvl9pPr marL="3117007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976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732" r:id="rId1"/>
    <p:sldLayoutId id="2147488738" r:id="rId2"/>
  </p:sldLayoutIdLst>
  <p:transition/>
  <p:hf hdr="0" ftr="0" dt="0"/>
  <p:txStyles>
    <p:titleStyle>
      <a:lvl1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1pPr>
      <a:lvl2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2pPr>
      <a:lvl3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3pPr>
      <a:lvl4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4pPr>
      <a:lvl5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5pPr>
      <a:lvl6pPr marL="633142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6pPr>
      <a:lvl7pPr marL="1022768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7pPr>
      <a:lvl8pPr marL="1412394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8pPr>
      <a:lvl9pPr marL="1802020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9pPr>
    </p:titleStyle>
    <p:bodyStyle>
      <a:lvl1pPr marL="259751" indent="-259751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q"/>
        <a:tabLst>
          <a:tab pos="227282" algn="l"/>
          <a:tab pos="340923" algn="l"/>
        </a:tabLst>
        <a:defRPr kumimoji="1" sz="1400">
          <a:solidFill>
            <a:srgbClr val="000000"/>
          </a:solidFill>
          <a:latin typeface="돋움" pitchFamily="50" charset="-127"/>
          <a:ea typeface="돋움" pitchFamily="50" charset="-127"/>
          <a:cs typeface="돋움"/>
        </a:defRPr>
      </a:lvl1pPr>
      <a:lvl2pPr marL="430212" indent="-227282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tabLst>
          <a:tab pos="227282" algn="l"/>
          <a:tab pos="340923" algn="l"/>
        </a:tabLst>
        <a:defRPr kumimoji="1" sz="14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2pPr>
      <a:lvl3pPr marL="625025" indent="-211047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tabLst>
          <a:tab pos="227282" algn="l"/>
          <a:tab pos="340923" algn="l"/>
        </a:tabLst>
        <a:defRPr kumimoji="1" sz="12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3pPr>
      <a:lvl4pPr marL="771134" indent="-129875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–"/>
        <a:tabLst>
          <a:tab pos="227282" algn="l"/>
          <a:tab pos="340923" algn="l"/>
        </a:tabLst>
        <a:defRPr kumimoji="1" sz="1200">
          <a:solidFill>
            <a:srgbClr val="000000"/>
          </a:solidFill>
          <a:latin typeface="굴림" pitchFamily="50" charset="-127"/>
          <a:ea typeface="굴림" pitchFamily="50" charset="-127"/>
          <a:cs typeface="굴림" pitchFamily="-108" charset="-127"/>
        </a:defRPr>
      </a:lvl4pPr>
      <a:lvl5pPr marL="2376989" indent="-389626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굴림" pitchFamily="-108" charset="-127"/>
        </a:defRPr>
      </a:lvl5pPr>
      <a:lvl6pPr marL="2766614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6pPr>
      <a:lvl7pPr marL="3156240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7pPr>
      <a:lvl8pPr marL="3545866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8pPr>
      <a:lvl9pPr marL="3935492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03241" y="1341581"/>
            <a:ext cx="40719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 </a:t>
            </a:r>
            <a:r>
              <a:rPr lang="ko-KR" altLang="en-US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기초</a:t>
            </a:r>
            <a:endParaRPr lang="en-US" altLang="ko-KR" sz="400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사용법 및 자료형</a:t>
            </a:r>
            <a:r>
              <a:rPr lang="en-US" altLang="ko-KR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4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4" t="25370" b="49701"/>
          <a:stretch/>
        </p:blipFill>
        <p:spPr>
          <a:xfrm>
            <a:off x="6012160" y="987574"/>
            <a:ext cx="2985166" cy="116114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7236296" y="3019027"/>
            <a:ext cx="1103187" cy="400110"/>
            <a:chOff x="5784826" y="2859782"/>
            <a:chExt cx="1103187" cy="400110"/>
          </a:xfrm>
        </p:grpSpPr>
        <p:sp>
          <p:nvSpPr>
            <p:cNvPr id="4" name="직사각형 3"/>
            <p:cNvSpPr/>
            <p:nvPr/>
          </p:nvSpPr>
          <p:spPr>
            <a:xfrm>
              <a:off x="5784826" y="2859782"/>
              <a:ext cx="11031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spc="6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00479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김효관</a:t>
              </a:r>
              <a:endPara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6876256" y="2896898"/>
              <a:ext cx="1" cy="288634"/>
            </a:xfrm>
            <a:prstGeom prst="line">
              <a:avLst/>
            </a:prstGeom>
            <a:ln>
              <a:solidFill>
                <a:srgbClr val="0047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11555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(Number)</a:t>
              </a: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 형태로 이루어진 자료형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50922-0DBF-4377-9C79-802D720D4512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FA6A1D4-BFFF-4569-B549-EA904C712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069038"/>
              </p:ext>
            </p:extLst>
          </p:nvPr>
        </p:nvGraphicFramePr>
        <p:xfrm>
          <a:off x="481500" y="2221361"/>
          <a:ext cx="8265096" cy="1174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931">
                  <a:extLst>
                    <a:ext uri="{9D8B030D-6E8A-4147-A177-3AD203B41FA5}">
                      <a16:colId xmlns:a16="http://schemas.microsoft.com/office/drawing/2014/main" val="1746459394"/>
                    </a:ext>
                  </a:extLst>
                </a:gridCol>
                <a:gridCol w="2050380">
                  <a:extLst>
                    <a:ext uri="{9D8B030D-6E8A-4147-A177-3AD203B41FA5}">
                      <a16:colId xmlns:a16="http://schemas.microsoft.com/office/drawing/2014/main" val="2383663994"/>
                    </a:ext>
                  </a:extLst>
                </a:gridCol>
                <a:gridCol w="2134373">
                  <a:extLst>
                    <a:ext uri="{9D8B030D-6E8A-4147-A177-3AD203B41FA5}">
                      <a16:colId xmlns:a16="http://schemas.microsoft.com/office/drawing/2014/main" val="345433459"/>
                    </a:ext>
                  </a:extLst>
                </a:gridCol>
                <a:gridCol w="1259206">
                  <a:extLst>
                    <a:ext uri="{9D8B030D-6E8A-4147-A177-3AD203B41FA5}">
                      <a16:colId xmlns:a16="http://schemas.microsoft.com/office/drawing/2014/main" val="1122177819"/>
                    </a:ext>
                  </a:extLst>
                </a:gridCol>
                <a:gridCol w="1259206">
                  <a:extLst>
                    <a:ext uri="{9D8B030D-6E8A-4147-A177-3AD203B41FA5}">
                      <a16:colId xmlns:a16="http://schemas.microsoft.com/office/drawing/2014/main" val="2654190344"/>
                    </a:ext>
                  </a:extLst>
                </a:gridCol>
              </a:tblGrid>
              <a:tr h="3586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>
                          <a:ln>
                            <a:solidFill>
                              <a:srgbClr val="00479E">
                                <a:alpha val="0"/>
                              </a:srgbClr>
                            </a:solidFill>
                          </a:ln>
                          <a:solidFill>
                            <a:prstClr val="whit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>
                          <a:ln>
                            <a:solidFill>
                              <a:srgbClr val="00479E">
                                <a:alpha val="0"/>
                              </a:srgbClr>
                            </a:solidFill>
                          </a:ln>
                          <a:solidFill>
                            <a:prstClr val="whit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숫자 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>
                          <a:ln>
                            <a:solidFill>
                              <a:srgbClr val="00479E">
                                <a:alpha val="0"/>
                              </a:srgbClr>
                            </a:solidFill>
                          </a:ln>
                          <a:solidFill>
                            <a:prstClr val="whit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코드 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>
                          <a:ln>
                            <a:solidFill>
                              <a:srgbClr val="00479E">
                                <a:alpha val="0"/>
                              </a:srgbClr>
                            </a:solidFill>
                          </a:ln>
                          <a:solidFill>
                            <a:prstClr val="whit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>
                          <a:ln>
                            <a:solidFill>
                              <a:srgbClr val="00479E">
                                <a:alpha val="0"/>
                              </a:srgbClr>
                            </a:solidFill>
                          </a:ln>
                          <a:solidFill>
                            <a:prstClr val="whit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769539"/>
                  </a:ext>
                </a:extLst>
              </a:tr>
              <a:tr h="358658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정수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123, -345, 0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integer_value </a:t>
                      </a:r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= 123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양</a:t>
                      </a:r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음의정수</a:t>
                      </a:r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0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사용빈도 높음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35762"/>
                  </a:ext>
                </a:extLst>
              </a:tr>
              <a:tr h="406210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실수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1234.45, -1234.5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float_value </a:t>
                      </a:r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= 123.456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소수점이 </a:t>
                      </a:r>
                      <a:endParaRPr kumimoji="1" lang="en-US" altLang="ko-KR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algn="ctr"/>
                      <a:r>
                        <a:rPr kumimoji="1" lang="ko-KR" altLang="en-US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포함된 숫자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909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3467166-DA0E-4090-8D3B-869AAE97DA02}"/>
              </a:ext>
            </a:extLst>
          </p:cNvPr>
          <p:cNvSpPr txBox="1"/>
          <p:nvPr/>
        </p:nvSpPr>
        <p:spPr>
          <a:xfrm>
            <a:off x="395536" y="3477536"/>
            <a:ext cx="2842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/>
              <a:t>* type </a:t>
            </a:r>
            <a:r>
              <a:rPr lang="ko-KR" altLang="en-US" sz="1000" b="0" dirty="0"/>
              <a:t>확인은 </a:t>
            </a:r>
            <a:r>
              <a:rPr lang="en-US" altLang="ko-KR" sz="1000" b="0" dirty="0"/>
              <a:t>type(</a:t>
            </a:r>
            <a:r>
              <a:rPr lang="ko-KR" altLang="en-US" sz="1000" b="0" dirty="0" err="1"/>
              <a:t>변수명</a:t>
            </a:r>
            <a:r>
              <a:rPr lang="en-US" altLang="ko-KR" sz="1000" b="0" dirty="0"/>
              <a:t>)</a:t>
            </a:r>
            <a:r>
              <a:rPr lang="ko-KR" altLang="en-US" sz="1000" b="0" dirty="0"/>
              <a:t>으로 확인 가능하다</a:t>
            </a:r>
          </a:p>
        </p:txBody>
      </p:sp>
    </p:spTree>
    <p:extLst>
      <p:ext uri="{BB962C8B-B14F-4D97-AF65-F5344CB8AC3E}">
        <p14:creationId xmlns:p14="http://schemas.microsoft.com/office/powerpoint/2010/main" val="163772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11555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(Number)</a:t>
              </a: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숫자형을 활용한 사칙연산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50922-0DBF-4377-9C79-802D720D4512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2AC0A5-A998-4B93-A1F9-128699E6350E}"/>
              </a:ext>
            </a:extLst>
          </p:cNvPr>
          <p:cNvSpPr/>
          <p:nvPr/>
        </p:nvSpPr>
        <p:spPr>
          <a:xfrm>
            <a:off x="483369" y="2147828"/>
            <a:ext cx="8091346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</a:rPr>
              <a:t>#</a:t>
            </a:r>
            <a:r>
              <a:rPr lang="ko-KR" altLang="en-US" sz="1000">
                <a:solidFill>
                  <a:srgbClr val="00B050"/>
                </a:solidFill>
              </a:rPr>
              <a:t>파이썬 사칙연산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integer_value = 123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float_value = 12.456</a:t>
            </a:r>
          </a:p>
          <a:p>
            <a:r>
              <a:rPr lang="en-US" altLang="ko-KR" sz="1000">
                <a:solidFill>
                  <a:srgbClr val="00B050"/>
                </a:solidFill>
              </a:rPr>
              <a:t># 1. </a:t>
            </a:r>
            <a:r>
              <a:rPr lang="ko-KR" altLang="en-US" sz="1000">
                <a:solidFill>
                  <a:srgbClr val="00B050"/>
                </a:solidFill>
              </a:rPr>
              <a:t>더하기 연산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sum = integer_value+float_value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print(sum)</a:t>
            </a:r>
          </a:p>
          <a:p>
            <a:r>
              <a:rPr lang="en-US" altLang="ko-KR" sz="1000">
                <a:solidFill>
                  <a:srgbClr val="00B050"/>
                </a:solidFill>
              </a:rPr>
              <a:t># 2. </a:t>
            </a:r>
            <a:r>
              <a:rPr lang="ko-KR" altLang="en-US" sz="1000">
                <a:solidFill>
                  <a:srgbClr val="00B050"/>
                </a:solidFill>
              </a:rPr>
              <a:t>곱하기 연산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multiple = integer_value*float_value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print(multiple)</a:t>
            </a:r>
          </a:p>
          <a:p>
            <a:r>
              <a:rPr lang="en-US" altLang="ko-KR" sz="1000">
                <a:solidFill>
                  <a:srgbClr val="00B050"/>
                </a:solidFill>
              </a:rPr>
              <a:t># 3. </a:t>
            </a:r>
            <a:r>
              <a:rPr lang="ko-KR" altLang="en-US" sz="1000">
                <a:solidFill>
                  <a:srgbClr val="00B050"/>
                </a:solidFill>
              </a:rPr>
              <a:t>나누기 연산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division = integer_value/float_value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print(division)</a:t>
            </a:r>
          </a:p>
          <a:p>
            <a:r>
              <a:rPr lang="en-US" altLang="ko-KR" sz="1000">
                <a:solidFill>
                  <a:srgbClr val="00B050"/>
                </a:solidFill>
              </a:rPr>
              <a:t># 4. </a:t>
            </a:r>
            <a:r>
              <a:rPr lang="ko-KR" altLang="en-US" sz="1000">
                <a:solidFill>
                  <a:srgbClr val="00B050"/>
                </a:solidFill>
              </a:rPr>
              <a:t>제곱연산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integer_value2 = int(float_value)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exponential = integer_value2**2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print(exponential)</a:t>
            </a:r>
          </a:p>
          <a:p>
            <a:r>
              <a:rPr lang="en-US" altLang="ko-KR" sz="1000">
                <a:solidFill>
                  <a:srgbClr val="00B050"/>
                </a:solidFill>
              </a:rPr>
              <a:t># 5. </a:t>
            </a:r>
            <a:r>
              <a:rPr lang="ko-KR" altLang="en-US" sz="1000">
                <a:solidFill>
                  <a:srgbClr val="00B050"/>
                </a:solidFill>
              </a:rPr>
              <a:t>나머지 연산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mod = integer_value%int(float_value)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print(mod)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AE84F5-FA10-44EC-B2C2-7AE45D228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855" y="2211710"/>
            <a:ext cx="1932727" cy="273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5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현재 시간과 분을 입력값으로 받아서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두개의 값을 더하는 연산을 수행하세요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140136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34042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문자열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(String)</a:t>
              </a: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83368" y="1347614"/>
            <a:ext cx="8263227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단어 등으로 구성된 문자들의 집합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50922-0DBF-4377-9C79-802D720D4512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67166-DA0E-4090-8D3B-869AAE97DA02}"/>
              </a:ext>
            </a:extLst>
          </p:cNvPr>
          <p:cNvSpPr txBox="1"/>
          <p:nvPr/>
        </p:nvSpPr>
        <p:spPr>
          <a:xfrm>
            <a:off x="395536" y="3939902"/>
            <a:ext cx="2842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/>
              <a:t>* type </a:t>
            </a:r>
            <a:r>
              <a:rPr lang="ko-KR" altLang="en-US" sz="1000" b="0" dirty="0"/>
              <a:t>확인은 </a:t>
            </a:r>
            <a:r>
              <a:rPr lang="en-US" altLang="ko-KR" sz="1000" b="0" dirty="0"/>
              <a:t>type(</a:t>
            </a:r>
            <a:r>
              <a:rPr lang="ko-KR" altLang="en-US" sz="1000" b="0" dirty="0" err="1"/>
              <a:t>변수명</a:t>
            </a:r>
            <a:r>
              <a:rPr lang="en-US" altLang="ko-KR" sz="1000" b="0" dirty="0"/>
              <a:t>)</a:t>
            </a:r>
            <a:r>
              <a:rPr lang="ko-KR" altLang="en-US" sz="1000" b="0" dirty="0"/>
              <a:t>으로 확인 가능하다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260E1C9C-24BE-41C0-B036-1AA23979E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36608"/>
              </p:ext>
            </p:extLst>
          </p:nvPr>
        </p:nvGraphicFramePr>
        <p:xfrm>
          <a:off x="481500" y="2221361"/>
          <a:ext cx="8265096" cy="1632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276">
                  <a:extLst>
                    <a:ext uri="{9D8B030D-6E8A-4147-A177-3AD203B41FA5}">
                      <a16:colId xmlns:a16="http://schemas.microsoft.com/office/drawing/2014/main" val="174645939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383663994"/>
                    </a:ext>
                  </a:extLst>
                </a:gridCol>
                <a:gridCol w="2771374">
                  <a:extLst>
                    <a:ext uri="{9D8B030D-6E8A-4147-A177-3AD203B41FA5}">
                      <a16:colId xmlns:a16="http://schemas.microsoft.com/office/drawing/2014/main" val="345433459"/>
                    </a:ext>
                  </a:extLst>
                </a:gridCol>
                <a:gridCol w="1259206">
                  <a:extLst>
                    <a:ext uri="{9D8B030D-6E8A-4147-A177-3AD203B41FA5}">
                      <a16:colId xmlns:a16="http://schemas.microsoft.com/office/drawing/2014/main" val="2654190344"/>
                    </a:ext>
                  </a:extLst>
                </a:gridCol>
              </a:tblGrid>
              <a:tr h="3586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>
                          <a:ln>
                            <a:solidFill>
                              <a:srgbClr val="00479E">
                                <a:alpha val="0"/>
                              </a:srgbClr>
                            </a:solidFill>
                          </a:ln>
                          <a:solidFill>
                            <a:prstClr val="whit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생성방법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>
                          <a:ln>
                            <a:solidFill>
                              <a:srgbClr val="00479E">
                                <a:alpha val="0"/>
                              </a:srgbClr>
                            </a:solidFill>
                          </a:ln>
                          <a:solidFill>
                            <a:prstClr val="whit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결과 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>
                          <a:ln>
                            <a:solidFill>
                              <a:srgbClr val="00479E">
                                <a:alpha val="0"/>
                              </a:srgbClr>
                            </a:solidFill>
                          </a:ln>
                          <a:solidFill>
                            <a:prstClr val="whit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코드 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>
                          <a:ln>
                            <a:solidFill>
                              <a:srgbClr val="00479E">
                                <a:alpha val="0"/>
                              </a:srgbClr>
                            </a:solidFill>
                          </a:ln>
                          <a:solidFill>
                            <a:prstClr val="whit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769539"/>
                  </a:ext>
                </a:extLst>
              </a:tr>
              <a:tr h="358658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큰 따옴표로 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This is 'String' value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kern="1200" dirty="0" err="1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aType</a:t>
                      </a:r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= "This is 'String' value"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활용 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35762"/>
                  </a:ext>
                </a:extLst>
              </a:tr>
              <a:tr h="453554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작은 따옴표로 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This is "String" value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200" b="1" kern="1200" dirty="0" err="1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bType</a:t>
                      </a:r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= 'This is "String" value'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90999"/>
                  </a:ext>
                </a:extLst>
              </a:tr>
              <a:tr h="461479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큰따옴표 연속 </a:t>
                      </a:r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개 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This is 'String" value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ko-KR" sz="1200" b="1" kern="1200" dirty="0" err="1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cType</a:t>
                      </a:r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= """This </a:t>
                      </a:r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is </a:t>
                      </a:r>
                    </a:p>
                    <a:p>
                      <a:pPr algn="ctr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'String’ </a:t>
                      </a:r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value"""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전부 다 가능</a:t>
                      </a:r>
                      <a:endParaRPr kumimoji="1" lang="en-US" altLang="ko-KR" sz="1200" b="1" kern="120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길어짐</a:t>
                      </a:r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126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39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34042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문자열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(String)</a:t>
              </a: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83368" y="1347614"/>
            <a:ext cx="8265095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 연산하기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50922-0DBF-4377-9C79-802D720D4512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2AC0A5-A998-4B93-A1F9-128699E6350E}"/>
              </a:ext>
            </a:extLst>
          </p:cNvPr>
          <p:cNvSpPr/>
          <p:nvPr/>
        </p:nvSpPr>
        <p:spPr>
          <a:xfrm>
            <a:off x="483369" y="2211710"/>
            <a:ext cx="80913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문자열 더하기</a:t>
            </a:r>
          </a:p>
          <a:p>
            <a:r>
              <a:rPr lang="en-US" altLang="ko-KR" dirty="0"/>
              <a:t>head </a:t>
            </a:r>
            <a:r>
              <a:rPr lang="en-US" altLang="ko-KR"/>
              <a:t>= “smart"</a:t>
            </a:r>
            <a:endParaRPr lang="en-US" altLang="ko-KR" dirty="0"/>
          </a:p>
          <a:p>
            <a:r>
              <a:rPr lang="en-US" altLang="ko-KR" dirty="0"/>
              <a:t>tail </a:t>
            </a:r>
            <a:r>
              <a:rPr lang="en-US" altLang="ko-KR"/>
              <a:t>= “analytics"</a:t>
            </a:r>
            <a:endParaRPr lang="en-US" altLang="ko-KR" dirty="0"/>
          </a:p>
          <a:p>
            <a:r>
              <a:rPr lang="en-US" altLang="ko-KR" dirty="0" err="1"/>
              <a:t>fullString</a:t>
            </a:r>
            <a:r>
              <a:rPr lang="en-US" altLang="ko-KR" dirty="0"/>
              <a:t> = head+" "+tail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fullString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문자열 곱하기</a:t>
            </a:r>
          </a:p>
          <a:p>
            <a:r>
              <a:rPr lang="en-US" altLang="ko-KR" dirty="0"/>
              <a:t>print("*"*20+" </a:t>
            </a:r>
            <a:r>
              <a:rPr lang="ko-KR" altLang="en-US" dirty="0"/>
              <a:t>문자열 연산 프로그램 </a:t>
            </a:r>
            <a:r>
              <a:rPr lang="en-US" altLang="ko-KR" dirty="0"/>
              <a:t>"+"*"*20)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문자열 인덱싱 </a:t>
            </a:r>
            <a:r>
              <a:rPr lang="en-US" altLang="ko-KR" dirty="0">
                <a:solidFill>
                  <a:srgbClr val="00B050"/>
                </a:solidFill>
              </a:rPr>
              <a:t>0</a:t>
            </a:r>
            <a:r>
              <a:rPr lang="ko-KR" altLang="en-US" dirty="0">
                <a:solidFill>
                  <a:srgbClr val="00B050"/>
                </a:solidFill>
              </a:rPr>
              <a:t>부터 시작</a:t>
            </a:r>
          </a:p>
          <a:p>
            <a:r>
              <a:rPr lang="en-US" altLang="ko-KR" dirty="0" err="1"/>
              <a:t>yearweek</a:t>
            </a:r>
            <a:r>
              <a:rPr lang="en-US" altLang="ko-KR" dirty="0"/>
              <a:t> = "201801"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yearweek</a:t>
            </a:r>
            <a:r>
              <a:rPr lang="en-US" altLang="ko-KR" dirty="0"/>
              <a:t>[0])   #</a:t>
            </a:r>
            <a:r>
              <a:rPr lang="ko-KR" altLang="en-US" dirty="0"/>
              <a:t>첫번째 문자열 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yearweek</a:t>
            </a:r>
            <a:r>
              <a:rPr lang="en-US" altLang="ko-KR" dirty="0"/>
              <a:t>[0:4]) #0~4</a:t>
            </a:r>
            <a:r>
              <a:rPr lang="ko-KR" altLang="en-US" dirty="0"/>
              <a:t>번째 전 문자열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yearweek</a:t>
            </a:r>
            <a:r>
              <a:rPr lang="en-US" altLang="ko-KR" dirty="0"/>
              <a:t>[4:])  #4</a:t>
            </a:r>
            <a:r>
              <a:rPr lang="ko-KR" altLang="en-US" dirty="0"/>
              <a:t>번째부터 끝까지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490" y="2259015"/>
            <a:ext cx="3187974" cy="270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5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34042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문자열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(String)</a:t>
              </a: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6BE21F1-4466-470F-BF0C-26DF794CD67A}"/>
              </a:ext>
            </a:extLst>
          </p:cNvPr>
          <p:cNvSpPr/>
          <p:nvPr/>
        </p:nvSpPr>
        <p:spPr>
          <a:xfrm>
            <a:off x="6588224" y="4949007"/>
            <a:ext cx="26132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기본사용법 및 </a:t>
            </a:r>
            <a:r>
              <a:rPr lang="en-US" altLang="ko-KR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Pandas </a:t>
            </a:r>
            <a:r>
              <a:rPr lang="ko-KR" altLang="en-US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활용하기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 관련 함수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50922-0DBF-4377-9C79-802D720D4512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2AC0A5-A998-4B93-A1F9-128699E6350E}"/>
              </a:ext>
            </a:extLst>
          </p:cNvPr>
          <p:cNvSpPr/>
          <p:nvPr/>
        </p:nvSpPr>
        <p:spPr>
          <a:xfrm>
            <a:off x="483369" y="2211710"/>
            <a:ext cx="80913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문자열 개수세기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yearweek</a:t>
            </a:r>
            <a:r>
              <a:rPr lang="en-US" altLang="ko-KR" dirty="0">
                <a:solidFill>
                  <a:schemeClr val="tx1"/>
                </a:solidFill>
              </a:rPr>
              <a:t> = "2017W28"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print(</a:t>
            </a:r>
            <a:r>
              <a:rPr lang="en-US" altLang="ko-KR" dirty="0" err="1">
                <a:solidFill>
                  <a:schemeClr val="tx1"/>
                </a:solidFill>
              </a:rPr>
              <a:t>yearweek.count</a:t>
            </a:r>
            <a:r>
              <a:rPr lang="en-US" altLang="ko-KR" dirty="0">
                <a:solidFill>
                  <a:schemeClr val="tx1"/>
                </a:solidFill>
              </a:rPr>
              <a:t>('W'))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문자열 위치확인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print(</a:t>
            </a:r>
            <a:r>
              <a:rPr lang="en-US" altLang="ko-KR" dirty="0" err="1">
                <a:solidFill>
                  <a:schemeClr val="tx1"/>
                </a:solidFill>
              </a:rPr>
              <a:t>yearweek.index</a:t>
            </a:r>
            <a:r>
              <a:rPr lang="en-US" altLang="ko-KR" dirty="0">
                <a:solidFill>
                  <a:schemeClr val="tx1"/>
                </a:solidFill>
              </a:rPr>
              <a:t>('W'))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delimeter</a:t>
            </a:r>
            <a:r>
              <a:rPr lang="en-US" altLang="ko-KR" dirty="0">
                <a:solidFill>
                  <a:schemeClr val="tx1"/>
                </a:solidFill>
              </a:rPr>
              <a:t>=</a:t>
            </a:r>
            <a:r>
              <a:rPr lang="en-US" altLang="ko-KR" dirty="0" err="1">
                <a:solidFill>
                  <a:schemeClr val="tx1"/>
                </a:solidFill>
              </a:rPr>
              <a:t>yearweek.index</a:t>
            </a:r>
            <a:r>
              <a:rPr lang="en-US" altLang="ko-KR" dirty="0">
                <a:solidFill>
                  <a:schemeClr val="tx1"/>
                </a:solidFill>
              </a:rPr>
              <a:t>('W')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yearweek_new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>
                <a:solidFill>
                  <a:schemeClr val="tx1"/>
                </a:solidFill>
              </a:rPr>
              <a:t>yearweek</a:t>
            </a:r>
            <a:r>
              <a:rPr lang="en-US" altLang="ko-KR" dirty="0">
                <a:solidFill>
                  <a:schemeClr val="tx1"/>
                </a:solidFill>
              </a:rPr>
              <a:t>[:</a:t>
            </a:r>
            <a:r>
              <a:rPr lang="en-US" altLang="ko-KR" dirty="0" err="1">
                <a:solidFill>
                  <a:schemeClr val="tx1"/>
                </a:solidFill>
              </a:rPr>
              <a:t>delimeter</a:t>
            </a:r>
            <a:r>
              <a:rPr lang="en-US" altLang="ko-KR" dirty="0">
                <a:solidFill>
                  <a:schemeClr val="tx1"/>
                </a:solidFill>
              </a:rPr>
              <a:t>]+</a:t>
            </a:r>
            <a:r>
              <a:rPr lang="en-US" altLang="ko-KR" dirty="0" err="1">
                <a:solidFill>
                  <a:schemeClr val="tx1"/>
                </a:solidFill>
              </a:rPr>
              <a:t>yearweek</a:t>
            </a:r>
            <a:r>
              <a:rPr lang="en-US" altLang="ko-KR" dirty="0">
                <a:solidFill>
                  <a:schemeClr val="tx1"/>
                </a:solidFill>
              </a:rPr>
              <a:t>[delimeter+1:]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print([</a:t>
            </a:r>
            <a:r>
              <a:rPr lang="en-US" altLang="ko-KR" dirty="0" err="1">
                <a:solidFill>
                  <a:schemeClr val="tx1"/>
                </a:solidFill>
              </a:rPr>
              <a:t>yearweek_new</a:t>
            </a:r>
            <a:r>
              <a:rPr lang="en-US" altLang="ko-KR" dirty="0">
                <a:solidFill>
                  <a:schemeClr val="tx1"/>
                </a:solidFill>
              </a:rPr>
              <a:t>])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>
                <a:solidFill>
                  <a:srgbClr val="00B050"/>
                </a:solidFill>
              </a:rPr>
              <a:t>이외 </a:t>
            </a:r>
            <a:r>
              <a:rPr lang="en-US" altLang="ko-KR" dirty="0">
                <a:solidFill>
                  <a:srgbClr val="00B050"/>
                </a:solidFill>
              </a:rPr>
              <a:t>upper, lower, replace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# split </a:t>
            </a:r>
            <a:r>
              <a:rPr lang="ko-KR" altLang="en-US" dirty="0">
                <a:solidFill>
                  <a:srgbClr val="00B050"/>
                </a:solidFill>
              </a:rPr>
              <a:t>함수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yearweek_list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>
                <a:solidFill>
                  <a:schemeClr val="tx1"/>
                </a:solidFill>
              </a:rPr>
              <a:t>yearweek.split</a:t>
            </a:r>
            <a:r>
              <a:rPr lang="en-US" altLang="ko-KR" dirty="0">
                <a:solidFill>
                  <a:schemeClr val="tx1"/>
                </a:solidFill>
              </a:rPr>
              <a:t>("W")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print(</a:t>
            </a:r>
            <a:r>
              <a:rPr lang="en-US" altLang="ko-KR" dirty="0" err="1">
                <a:solidFill>
                  <a:schemeClr val="tx1"/>
                </a:solidFill>
              </a:rPr>
              <a:t>yearweek_list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31B38A-299C-4685-8CCC-9BB506833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726" y="2267248"/>
            <a:ext cx="3311772" cy="253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5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“SEC 20180212 250” 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문자열 생성 후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stock_name, date, value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로 각각 의미하는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문자열을 생성하세요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147834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“Sec 2018W28 250” 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문자열 생성 후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stock_name, date, value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로 각각 의미하는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문자열을 생성하세요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(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단 모두 대문자여야 하며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, ‘W’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를 삭제해야함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647106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02257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리스트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(List)</a:t>
              </a: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집합 모음을 표현할 수 있는 자료형 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(1,2,3,’student’)</a:t>
            </a:r>
            <a:endParaRPr lang="ko-KR" altLang="en-US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58941D-7EFA-48A2-B4F0-A0CEFD21B53E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7C0780-0B1D-46CF-BF0F-8EA134590CA0}"/>
              </a:ext>
            </a:extLst>
          </p:cNvPr>
          <p:cNvSpPr txBox="1"/>
          <p:nvPr/>
        </p:nvSpPr>
        <p:spPr>
          <a:xfrm>
            <a:off x="395536" y="3939902"/>
            <a:ext cx="2842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/>
              <a:t>* type </a:t>
            </a:r>
            <a:r>
              <a:rPr lang="ko-KR" altLang="en-US" sz="1000" b="0" dirty="0"/>
              <a:t>확인은 </a:t>
            </a:r>
            <a:r>
              <a:rPr lang="en-US" altLang="ko-KR" sz="1000" b="0" dirty="0"/>
              <a:t>type(</a:t>
            </a:r>
            <a:r>
              <a:rPr lang="ko-KR" altLang="en-US" sz="1000" b="0" dirty="0" err="1"/>
              <a:t>변수명</a:t>
            </a:r>
            <a:r>
              <a:rPr lang="en-US" altLang="ko-KR" sz="1000" b="0" dirty="0"/>
              <a:t>)</a:t>
            </a:r>
            <a:r>
              <a:rPr lang="ko-KR" altLang="en-US" sz="1000" b="0" dirty="0"/>
              <a:t>으로 확인 가능하다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6DE4DA0-011B-4646-A459-B1A4AC03B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693171"/>
              </p:ext>
            </p:extLst>
          </p:nvPr>
        </p:nvGraphicFramePr>
        <p:xfrm>
          <a:off x="481500" y="2221361"/>
          <a:ext cx="8265096" cy="1632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276">
                  <a:extLst>
                    <a:ext uri="{9D8B030D-6E8A-4147-A177-3AD203B41FA5}">
                      <a16:colId xmlns:a16="http://schemas.microsoft.com/office/drawing/2014/main" val="1746459394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383663994"/>
                    </a:ext>
                  </a:extLst>
                </a:gridCol>
                <a:gridCol w="3598532">
                  <a:extLst>
                    <a:ext uri="{9D8B030D-6E8A-4147-A177-3AD203B41FA5}">
                      <a16:colId xmlns:a16="http://schemas.microsoft.com/office/drawing/2014/main" val="345433459"/>
                    </a:ext>
                  </a:extLst>
                </a:gridCol>
              </a:tblGrid>
              <a:tr h="3586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>
                          <a:ln>
                            <a:solidFill>
                              <a:srgbClr val="00479E">
                                <a:alpha val="0"/>
                              </a:srgbClr>
                            </a:solidFill>
                          </a:ln>
                          <a:solidFill>
                            <a:prstClr val="whit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생성방법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>
                          <a:ln>
                            <a:solidFill>
                              <a:srgbClr val="00479E">
                                <a:alpha val="0"/>
                              </a:srgbClr>
                            </a:solidFill>
                          </a:ln>
                          <a:solidFill>
                            <a:prstClr val="whit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결과 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>
                          <a:ln>
                            <a:solidFill>
                              <a:srgbClr val="00479E">
                                <a:alpha val="0"/>
                              </a:srgbClr>
                            </a:solidFill>
                          </a:ln>
                          <a:solidFill>
                            <a:prstClr val="whit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코드 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769539"/>
                  </a:ext>
                </a:extLst>
              </a:tr>
              <a:tr h="358658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빈 리스트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empty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kern="1200" dirty="0" err="1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emptyList</a:t>
                      </a:r>
                      <a:r>
                        <a:rPr kumimoji="1" lang="ko-KR" altLang="en-US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=</a:t>
                      </a:r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[]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35762"/>
                  </a:ext>
                </a:extLst>
              </a:tr>
              <a:tr h="453554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가격 집합 리스트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[120,130,150,200,170]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pricelist = [120,130,150,200,170]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90999"/>
                  </a:ext>
                </a:extLst>
              </a:tr>
              <a:tr h="461479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복합 리스트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[SEC, 120, 130, [201712,201713]]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kern="1200" dirty="0" err="1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secInfo</a:t>
                      </a:r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= ["SEC",120,130,[201712,201713]]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126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06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02257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리스트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(List)</a:t>
              </a: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 연산하기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50922-0DBF-4377-9C79-802D720D4512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2AC0A5-A998-4B93-A1F9-128699E6350E}"/>
              </a:ext>
            </a:extLst>
          </p:cNvPr>
          <p:cNvSpPr/>
          <p:nvPr/>
        </p:nvSpPr>
        <p:spPr>
          <a:xfrm>
            <a:off x="483369" y="2211710"/>
            <a:ext cx="80913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리스트 연산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stockName</a:t>
            </a:r>
            <a:r>
              <a:rPr lang="en-US" altLang="ko-KR" dirty="0">
                <a:solidFill>
                  <a:schemeClr val="tx1"/>
                </a:solidFill>
              </a:rPr>
              <a:t> = ["SEC"]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priceList</a:t>
            </a:r>
            <a:r>
              <a:rPr lang="en-US" altLang="ko-KR" dirty="0">
                <a:solidFill>
                  <a:schemeClr val="tx1"/>
                </a:solidFill>
              </a:rPr>
              <a:t> = [120,130]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dateList</a:t>
            </a:r>
            <a:r>
              <a:rPr lang="en-US" altLang="ko-KR" dirty="0">
                <a:solidFill>
                  <a:schemeClr val="tx1"/>
                </a:solidFill>
              </a:rPr>
              <a:t> = [201712,201713]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secinfo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>
                <a:solidFill>
                  <a:schemeClr val="tx1"/>
                </a:solidFill>
              </a:rPr>
              <a:t>stockName+priceList</a:t>
            </a:r>
            <a:r>
              <a:rPr lang="en-US" altLang="ko-KR" dirty="0">
                <a:solidFill>
                  <a:schemeClr val="tx1"/>
                </a:solidFill>
              </a:rPr>
              <a:t>+[</a:t>
            </a:r>
            <a:r>
              <a:rPr lang="en-US" altLang="ko-KR" dirty="0" err="1">
                <a:solidFill>
                  <a:schemeClr val="tx1"/>
                </a:solidFill>
              </a:rPr>
              <a:t>dateList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print(</a:t>
            </a:r>
            <a:r>
              <a:rPr lang="en-US" altLang="ko-KR" dirty="0" err="1">
                <a:solidFill>
                  <a:schemeClr val="tx1"/>
                </a:solidFill>
              </a:rPr>
              <a:t>secinfo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리스트 인덱싱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en-US" altLang="ko-KR" dirty="0" err="1">
                <a:solidFill>
                  <a:srgbClr val="00B050"/>
                </a:solidFill>
              </a:rPr>
              <a:t>secinfo</a:t>
            </a:r>
            <a:r>
              <a:rPr lang="en-US" altLang="ko-KR" dirty="0">
                <a:solidFill>
                  <a:srgbClr val="00B050"/>
                </a:solidFill>
              </a:rPr>
              <a:t>=["SEC",120,130,[201712,201713]]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print(</a:t>
            </a:r>
            <a:r>
              <a:rPr lang="en-US" altLang="ko-KR" dirty="0" err="1">
                <a:solidFill>
                  <a:schemeClr val="tx1"/>
                </a:solidFill>
              </a:rPr>
              <a:t>secinfo</a:t>
            </a:r>
            <a:r>
              <a:rPr lang="en-US" altLang="ko-KR" dirty="0">
                <a:solidFill>
                  <a:schemeClr val="tx1"/>
                </a:solidFill>
              </a:rPr>
              <a:t>[1])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print(</a:t>
            </a:r>
            <a:r>
              <a:rPr lang="en-US" altLang="ko-KR" dirty="0" err="1">
                <a:solidFill>
                  <a:schemeClr val="tx1"/>
                </a:solidFill>
              </a:rPr>
              <a:t>secinfo</a:t>
            </a:r>
            <a:r>
              <a:rPr lang="en-US" altLang="ko-KR" dirty="0">
                <a:solidFill>
                  <a:schemeClr val="tx1"/>
                </a:solidFill>
              </a:rPr>
              <a:t>[3])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print(</a:t>
            </a:r>
            <a:r>
              <a:rPr lang="en-US" altLang="ko-KR" dirty="0" err="1">
                <a:solidFill>
                  <a:schemeClr val="tx1"/>
                </a:solidFill>
              </a:rPr>
              <a:t>secinfo</a:t>
            </a:r>
            <a:r>
              <a:rPr lang="en-US" altLang="ko-KR" dirty="0">
                <a:solidFill>
                  <a:schemeClr val="tx1"/>
                </a:solidFill>
              </a:rPr>
              <a:t>[3][0])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print(</a:t>
            </a:r>
            <a:r>
              <a:rPr lang="en-US" altLang="ko-KR" dirty="0" err="1">
                <a:solidFill>
                  <a:schemeClr val="tx1"/>
                </a:solidFill>
              </a:rPr>
              <a:t>secinfo</a:t>
            </a:r>
            <a:r>
              <a:rPr lang="en-US" altLang="ko-KR" dirty="0">
                <a:solidFill>
                  <a:schemeClr val="tx1"/>
                </a:solidFill>
              </a:rPr>
              <a:t>[0:3])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19E749-14D4-4ED6-9798-7509C4541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717" y="2234374"/>
            <a:ext cx="3355802" cy="249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5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Review </a:t>
            </a:r>
            <a:r>
              <a:rPr lang="en-US" altLang="ko-KR" sz="20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왜 데이터 분석을 위한 </a:t>
            </a:r>
            <a:r>
              <a:rPr lang="ko-KR" altLang="en-US" sz="2000" b="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파이썬인가</a:t>
            </a:r>
            <a:r>
              <a:rPr lang="en-US" altLang="ko-KR" sz="20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7156" y="4672008"/>
            <a:ext cx="1495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dirty="0">
                <a:latin typeface="나눔바른고딕" panose="020B0600000101010101" charset="-127"/>
                <a:ea typeface="나눔바른고딕" panose="020B0600000101010101" charset="-127"/>
              </a:rPr>
              <a:t>빅데이터 분석 플랫폼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211960" y="4536993"/>
            <a:ext cx="3408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>
                <a:latin typeface="나눔바른고딕" panose="020B0600000101010101" charset="-127"/>
                <a:ea typeface="나눔바른고딕" panose="020B0600000101010101" charset="-127"/>
              </a:rPr>
              <a:t>개발</a:t>
            </a:r>
            <a:r>
              <a:rPr lang="en-US" altLang="ko-KR" b="0">
                <a:latin typeface="나눔바른고딕" panose="020B0600000101010101" charset="-127"/>
                <a:ea typeface="나눔바른고딕" panose="020B0600000101010101" charset="-127"/>
              </a:rPr>
              <a:t> IDE (Integrated Developing Environment)</a:t>
            </a:r>
            <a:endParaRPr lang="ko-KR" altLang="en-US" b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641117" y="987574"/>
            <a:ext cx="8055503" cy="2961794"/>
            <a:chOff x="641117" y="1410156"/>
            <a:chExt cx="4122064" cy="2300647"/>
          </a:xfrm>
        </p:grpSpPr>
        <p:grpSp>
          <p:nvGrpSpPr>
            <p:cNvPr id="47" name="그룹 52"/>
            <p:cNvGrpSpPr/>
            <p:nvPr/>
          </p:nvGrpSpPr>
          <p:grpSpPr>
            <a:xfrm>
              <a:off x="643211" y="1410156"/>
              <a:ext cx="4072805" cy="409829"/>
              <a:chOff x="1049186" y="1449928"/>
              <a:chExt cx="11971129" cy="690655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1678231" y="1494521"/>
                <a:ext cx="11342084" cy="60091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119" name="그룹 65"/>
              <p:cNvGrpSpPr/>
              <p:nvPr/>
            </p:nvGrpSpPr>
            <p:grpSpPr>
              <a:xfrm>
                <a:off x="1049186" y="1449928"/>
                <a:ext cx="1271322" cy="690655"/>
                <a:chOff x="977755" y="4888338"/>
                <a:chExt cx="1271322" cy="512276"/>
              </a:xfrm>
            </p:grpSpPr>
            <p:grpSp>
              <p:nvGrpSpPr>
                <p:cNvPr id="121" name="그룹 76"/>
                <p:cNvGrpSpPr>
                  <a:grpSpLocks/>
                </p:cNvGrpSpPr>
                <p:nvPr/>
              </p:nvGrpSpPr>
              <p:grpSpPr bwMode="auto">
                <a:xfrm>
                  <a:off x="977755" y="4888338"/>
                  <a:ext cx="1271322" cy="512276"/>
                  <a:chOff x="827708" y="1950827"/>
                  <a:chExt cx="462223" cy="434439"/>
                </a:xfrm>
              </p:grpSpPr>
              <p:sp>
                <p:nvSpPr>
                  <p:cNvPr id="123" name="모서리가 둥근 직사각형 69"/>
                  <p:cNvSpPr/>
                  <p:nvPr/>
                </p:nvSpPr>
                <p:spPr>
                  <a:xfrm>
                    <a:off x="827708" y="1950826"/>
                    <a:ext cx="462223" cy="43443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4" name="모서리가 둥근 직사각형 70"/>
                  <p:cNvSpPr/>
                  <p:nvPr/>
                </p:nvSpPr>
                <p:spPr>
                  <a:xfrm>
                    <a:off x="851734" y="1969340"/>
                    <a:ext cx="413586" cy="393346"/>
                  </a:xfrm>
                  <a:prstGeom prst="roundRect">
                    <a:avLst/>
                  </a:prstGeom>
                  <a:gradFill flip="none" rotWithShape="1">
                    <a:gsLst>
                      <a:gs pos="100000">
                        <a:srgbClr val="7C74DE"/>
                      </a:gs>
                      <a:gs pos="0">
                        <a:srgbClr val="5E318F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5" name="자유형 16"/>
                  <p:cNvSpPr/>
                  <p:nvPr/>
                </p:nvSpPr>
                <p:spPr>
                  <a:xfrm>
                    <a:off x="865023" y="1980665"/>
                    <a:ext cx="390001" cy="177833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22" name="TextBox 121"/>
                <p:cNvSpPr txBox="1"/>
                <p:nvPr/>
              </p:nvSpPr>
              <p:spPr bwMode="auto">
                <a:xfrm>
                  <a:off x="1163065" y="4973818"/>
                  <a:ext cx="944252" cy="341316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1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0" name="직사각형 119"/>
              <p:cNvSpPr/>
              <p:nvPr/>
            </p:nvSpPr>
            <p:spPr>
              <a:xfrm>
                <a:off x="2463248" y="1555083"/>
                <a:ext cx="6259449" cy="44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프로그래밍은 어렵지 않고 시기가 중요하지 않다</a:t>
                </a:r>
                <a:endParaRPr lang="en-US" altLang="ko-KR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8" name="그룹 88"/>
            <p:cNvGrpSpPr/>
            <p:nvPr/>
          </p:nvGrpSpPr>
          <p:grpSpPr>
            <a:xfrm>
              <a:off x="643212" y="1942842"/>
              <a:ext cx="4072804" cy="409606"/>
              <a:chOff x="1049187" y="2349884"/>
              <a:chExt cx="11971129" cy="690279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1678229" y="2392267"/>
                <a:ext cx="11342087" cy="6009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111" name="그룹 90"/>
              <p:cNvGrpSpPr/>
              <p:nvPr/>
            </p:nvGrpSpPr>
            <p:grpSpPr>
              <a:xfrm>
                <a:off x="1049187" y="2349884"/>
                <a:ext cx="1271321" cy="690279"/>
                <a:chOff x="977756" y="5443670"/>
                <a:chExt cx="1271321" cy="511997"/>
              </a:xfrm>
            </p:grpSpPr>
            <p:grpSp>
              <p:nvGrpSpPr>
                <p:cNvPr id="113" name="그룹 73"/>
                <p:cNvGrpSpPr>
                  <a:grpSpLocks/>
                </p:cNvGrpSpPr>
                <p:nvPr/>
              </p:nvGrpSpPr>
              <p:grpSpPr bwMode="auto">
                <a:xfrm>
                  <a:off x="977756" y="5443670"/>
                  <a:ext cx="1271321" cy="511997"/>
                  <a:chOff x="827708" y="1950957"/>
                  <a:chExt cx="462223" cy="434822"/>
                </a:xfrm>
              </p:grpSpPr>
              <p:sp>
                <p:nvSpPr>
                  <p:cNvPr id="115" name="모서리가 둥근 직사각형 69"/>
                  <p:cNvSpPr/>
                  <p:nvPr/>
                </p:nvSpPr>
                <p:spPr>
                  <a:xfrm>
                    <a:off x="827708" y="1950957"/>
                    <a:ext cx="462223" cy="434822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6" name="모서리가 둥근 직사각형 70"/>
                  <p:cNvSpPr/>
                  <p:nvPr/>
                </p:nvSpPr>
                <p:spPr>
                  <a:xfrm>
                    <a:off x="851734" y="1969339"/>
                    <a:ext cx="413586" cy="393346"/>
                  </a:xfrm>
                  <a:prstGeom prst="roundRect">
                    <a:avLst/>
                  </a:prstGeom>
                  <a:gradFill flip="none" rotWithShape="1">
                    <a:gsLst>
                      <a:gs pos="100000">
                        <a:srgbClr val="0473EE"/>
                      </a:gs>
                      <a:gs pos="0">
                        <a:srgbClr val="0B44B5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7" name="자유형 22"/>
                  <p:cNvSpPr/>
                  <p:nvPr/>
                </p:nvSpPr>
                <p:spPr>
                  <a:xfrm>
                    <a:off x="865023" y="1980821"/>
                    <a:ext cx="390001" cy="177990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14" name="TextBox 113"/>
                <p:cNvSpPr txBox="1"/>
                <p:nvPr/>
              </p:nvSpPr>
              <p:spPr bwMode="auto">
                <a:xfrm>
                  <a:off x="1163063" y="5529007"/>
                  <a:ext cx="944251" cy="341316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2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2" name="직사각형 111"/>
              <p:cNvSpPr/>
              <p:nvPr/>
            </p:nvSpPr>
            <p:spPr>
              <a:xfrm>
                <a:off x="2463247" y="2458648"/>
                <a:ext cx="7004450" cy="44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 dirty="0" err="1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파이썬은</a:t>
                </a:r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배우기 쉽고 실무에 많이 활용되는 언어이다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  <a:endParaRPr lang="ko-KR" altLang="en-US" sz="1600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9" name="그룹 97"/>
            <p:cNvGrpSpPr/>
            <p:nvPr/>
          </p:nvGrpSpPr>
          <p:grpSpPr>
            <a:xfrm>
              <a:off x="641117" y="2462386"/>
              <a:ext cx="4122064" cy="409746"/>
              <a:chOff x="1043031" y="3230975"/>
              <a:chExt cx="12115915" cy="690514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1678231" y="3278160"/>
                <a:ext cx="11342084" cy="60091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74" name="그룹 99"/>
              <p:cNvGrpSpPr/>
              <p:nvPr/>
            </p:nvGrpSpPr>
            <p:grpSpPr>
              <a:xfrm>
                <a:off x="1043031" y="3230975"/>
                <a:ext cx="1272307" cy="690514"/>
                <a:chOff x="971600" y="6000903"/>
                <a:chExt cx="1272307" cy="512171"/>
              </a:xfrm>
            </p:grpSpPr>
            <p:grpSp>
              <p:nvGrpSpPr>
                <p:cNvPr id="105" name="그룹 77"/>
                <p:cNvGrpSpPr>
                  <a:grpSpLocks/>
                </p:cNvGrpSpPr>
                <p:nvPr/>
              </p:nvGrpSpPr>
              <p:grpSpPr bwMode="auto">
                <a:xfrm>
                  <a:off x="971600" y="6000903"/>
                  <a:ext cx="1272307" cy="512171"/>
                  <a:chOff x="827584" y="1950740"/>
                  <a:chExt cx="462580" cy="434534"/>
                </a:xfrm>
              </p:grpSpPr>
              <p:sp>
                <p:nvSpPr>
                  <p:cNvPr id="107" name="모서리가 둥근 직사각형 69"/>
                  <p:cNvSpPr/>
                  <p:nvPr/>
                </p:nvSpPr>
                <p:spPr>
                  <a:xfrm>
                    <a:off x="827708" y="1951235"/>
                    <a:ext cx="462223" cy="434387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8" name="모서리가 둥근 직사각형 70"/>
                  <p:cNvSpPr/>
                  <p:nvPr/>
                </p:nvSpPr>
                <p:spPr>
                  <a:xfrm>
                    <a:off x="851734" y="1969340"/>
                    <a:ext cx="413586" cy="393346"/>
                  </a:xfrm>
                  <a:prstGeom prst="roundRect">
                    <a:avLst/>
                  </a:prstGeom>
                  <a:gradFill flip="none" rotWithShape="1">
                    <a:gsLst>
                      <a:gs pos="100000">
                        <a:srgbClr val="2FB0C1"/>
                      </a:gs>
                      <a:gs pos="0">
                        <a:srgbClr val="2A87C6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9" name="자유형 28"/>
                  <p:cNvSpPr/>
                  <p:nvPr/>
                </p:nvSpPr>
                <p:spPr>
                  <a:xfrm>
                    <a:off x="865023" y="1981069"/>
                    <a:ext cx="390001" cy="177812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06" name="TextBox 105"/>
                <p:cNvSpPr txBox="1"/>
                <p:nvPr/>
              </p:nvSpPr>
              <p:spPr bwMode="auto">
                <a:xfrm>
                  <a:off x="1157400" y="6086331"/>
                  <a:ext cx="944252" cy="341315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3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5" name="직사각형 74"/>
              <p:cNvSpPr/>
              <p:nvPr/>
            </p:nvSpPr>
            <p:spPr>
              <a:xfrm>
                <a:off x="2463250" y="3331568"/>
                <a:ext cx="10695696" cy="443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주요 라이브러리 </a:t>
                </a:r>
                <a:r>
                  <a:rPr lang="en-US" altLang="ko-KR" sz="1600" kern="0" dirty="0" err="1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numpy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1600" kern="0" dirty="0" err="1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배열연산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), pandas(</a:t>
                </a:r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조작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), </a:t>
                </a:r>
                <a:r>
                  <a:rPr lang="en-US" altLang="ko-KR" sz="1600" kern="0" dirty="0" err="1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matplotlib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차트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 </a:t>
                </a:r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기억</a:t>
                </a:r>
              </a:p>
            </p:txBody>
          </p:sp>
        </p:grpSp>
        <p:grpSp>
          <p:nvGrpSpPr>
            <p:cNvPr id="50" name="그룹 106"/>
            <p:cNvGrpSpPr/>
            <p:nvPr/>
          </p:nvGrpSpPr>
          <p:grpSpPr>
            <a:xfrm>
              <a:off x="643212" y="2988529"/>
              <a:ext cx="4072804" cy="409606"/>
              <a:chOff x="1049187" y="4115184"/>
              <a:chExt cx="11971129" cy="690279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1678229" y="4168452"/>
                <a:ext cx="11342087" cy="6009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53" name="그룹 108"/>
              <p:cNvGrpSpPr/>
              <p:nvPr/>
            </p:nvGrpSpPr>
            <p:grpSpPr>
              <a:xfrm>
                <a:off x="1049187" y="4115184"/>
                <a:ext cx="1271321" cy="690279"/>
                <a:chOff x="977756" y="5443670"/>
                <a:chExt cx="1271321" cy="511997"/>
              </a:xfrm>
            </p:grpSpPr>
            <p:grpSp>
              <p:nvGrpSpPr>
                <p:cNvPr id="55" name="그룹 73"/>
                <p:cNvGrpSpPr>
                  <a:grpSpLocks/>
                </p:cNvGrpSpPr>
                <p:nvPr/>
              </p:nvGrpSpPr>
              <p:grpSpPr bwMode="auto">
                <a:xfrm>
                  <a:off x="977756" y="5443670"/>
                  <a:ext cx="1271321" cy="511997"/>
                  <a:chOff x="827708" y="1950957"/>
                  <a:chExt cx="462223" cy="434822"/>
                </a:xfrm>
              </p:grpSpPr>
              <p:sp>
                <p:nvSpPr>
                  <p:cNvPr id="57" name="모서리가 둥근 직사각형 69"/>
                  <p:cNvSpPr/>
                  <p:nvPr/>
                </p:nvSpPr>
                <p:spPr>
                  <a:xfrm>
                    <a:off x="827708" y="1950957"/>
                    <a:ext cx="462223" cy="434822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" name="모서리가 둥근 직사각형 70"/>
                  <p:cNvSpPr/>
                  <p:nvPr/>
                </p:nvSpPr>
                <p:spPr>
                  <a:xfrm>
                    <a:off x="851734" y="1969339"/>
                    <a:ext cx="413586" cy="393346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" name="자유형 22"/>
                  <p:cNvSpPr/>
                  <p:nvPr/>
                </p:nvSpPr>
                <p:spPr>
                  <a:xfrm>
                    <a:off x="865023" y="1980821"/>
                    <a:ext cx="390001" cy="177990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56" name="TextBox 55"/>
                <p:cNvSpPr txBox="1"/>
                <p:nvPr/>
              </p:nvSpPr>
              <p:spPr bwMode="auto">
                <a:xfrm>
                  <a:off x="1163065" y="5529007"/>
                  <a:ext cx="944251" cy="341316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4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4" name="직사각형 53"/>
              <p:cNvSpPr/>
              <p:nvPr/>
            </p:nvSpPr>
            <p:spPr>
              <a:xfrm>
                <a:off x="2463247" y="4235135"/>
                <a:ext cx="4152232" cy="44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 dirty="0" err="1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파이썬</a:t>
                </a:r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설치 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아나콘다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600" kern="0" dirty="0" err="1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파이참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endParaRPr lang="ko-KR" altLang="en-US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51" name="자유형 28"/>
            <p:cNvSpPr/>
            <p:nvPr/>
          </p:nvSpPr>
          <p:spPr bwMode="auto">
            <a:xfrm>
              <a:off x="676151" y="3543134"/>
              <a:ext cx="364946" cy="167669"/>
            </a:xfrm>
            <a:prstGeom prst="roundRect">
              <a:avLst/>
            </a:pr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spcBef>
                  <a:spcPts val="300"/>
                </a:spcBef>
                <a:defRPr/>
              </a:pPr>
              <a:endParaRPr lang="ko-KR" altLang="en-US" sz="1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20" y="3506027"/>
            <a:ext cx="1796397" cy="11666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945" y="3445543"/>
            <a:ext cx="2159579" cy="105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02257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리스트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(List)</a:t>
              </a: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 값 업데이트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50922-0DBF-4377-9C79-802D720D4512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2AC0A5-A998-4B93-A1F9-128699E6350E}"/>
              </a:ext>
            </a:extLst>
          </p:cNvPr>
          <p:cNvSpPr/>
          <p:nvPr/>
        </p:nvSpPr>
        <p:spPr>
          <a:xfrm>
            <a:off x="483369" y="2211710"/>
            <a:ext cx="80913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리스트 값 업데이트 하기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updateList</a:t>
            </a:r>
            <a:r>
              <a:rPr lang="en-US" altLang="ko-KR" dirty="0">
                <a:solidFill>
                  <a:schemeClr val="tx1"/>
                </a:solidFill>
              </a:rPr>
              <a:t> = [120,130,140,150]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print(</a:t>
            </a:r>
            <a:r>
              <a:rPr lang="en-US" altLang="ko-KR" dirty="0" err="1">
                <a:solidFill>
                  <a:schemeClr val="tx1"/>
                </a:solidFill>
              </a:rPr>
              <a:t>updateList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updateList</a:t>
            </a:r>
            <a:r>
              <a:rPr lang="en-US" altLang="ko-KR" dirty="0">
                <a:solidFill>
                  <a:schemeClr val="tx1"/>
                </a:solidFill>
              </a:rPr>
              <a:t>[2] = 180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print(</a:t>
            </a:r>
            <a:r>
              <a:rPr lang="en-US" altLang="ko-KR" dirty="0" err="1">
                <a:solidFill>
                  <a:schemeClr val="tx1"/>
                </a:solidFill>
              </a:rPr>
              <a:t>updateList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리스트 </a:t>
            </a:r>
            <a:r>
              <a:rPr lang="ko-KR" altLang="en-US">
                <a:solidFill>
                  <a:srgbClr val="00B050"/>
                </a:solidFill>
              </a:rPr>
              <a:t>값 삭제하기</a:t>
            </a:r>
            <a:endParaRPr lang="en-US" altLang="ko-KR">
              <a:solidFill>
                <a:srgbClr val="00B050"/>
              </a:solidFill>
            </a:endParaRPr>
          </a:p>
          <a:p>
            <a:endParaRPr lang="ko-KR" altLang="en-US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del </a:t>
            </a:r>
            <a:r>
              <a:rPr lang="en-US" altLang="ko-KR" dirty="0" err="1">
                <a:solidFill>
                  <a:schemeClr val="tx1"/>
                </a:solidFill>
              </a:rPr>
              <a:t>updateList</a:t>
            </a:r>
            <a:r>
              <a:rPr lang="en-US" altLang="ko-KR" dirty="0">
                <a:solidFill>
                  <a:schemeClr val="tx1"/>
                </a:solidFill>
              </a:rPr>
              <a:t>[3]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print(</a:t>
            </a:r>
            <a:r>
              <a:rPr lang="en-US" altLang="ko-KR" err="1">
                <a:solidFill>
                  <a:schemeClr val="tx1"/>
                </a:solidFill>
              </a:rPr>
              <a:t>updateList</a:t>
            </a:r>
            <a:r>
              <a:rPr lang="en-US" altLang="ko-KR">
                <a:solidFill>
                  <a:schemeClr val="tx1"/>
                </a:solidFill>
              </a:rPr>
              <a:t>)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rgbClr val="00B050"/>
                </a:solidFill>
              </a:rPr>
              <a:t>#</a:t>
            </a:r>
            <a:r>
              <a:rPr lang="ko-KR" altLang="en-US">
                <a:solidFill>
                  <a:srgbClr val="00B050"/>
                </a:solidFill>
              </a:rPr>
              <a:t>리스트 값 삭제하기 구간 </a:t>
            </a:r>
            <a:r>
              <a:rPr lang="en-US" altLang="ko-KR">
                <a:solidFill>
                  <a:schemeClr val="tx1"/>
                </a:solidFill>
              </a:rPr>
              <a:t>1&lt;=</a:t>
            </a:r>
            <a:r>
              <a:rPr lang="ko-KR" altLang="en-US">
                <a:solidFill>
                  <a:schemeClr val="tx1"/>
                </a:solidFill>
              </a:rPr>
              <a:t>인덱스</a:t>
            </a:r>
            <a:r>
              <a:rPr lang="en-US" altLang="ko-KR">
                <a:solidFill>
                  <a:schemeClr val="tx1"/>
                </a:solidFill>
              </a:rPr>
              <a:t>&lt;3</a:t>
            </a:r>
          </a:p>
          <a:p>
            <a:r>
              <a:rPr lang="en-US" altLang="ko-KR">
                <a:solidFill>
                  <a:schemeClr val="tx1"/>
                </a:solidFill>
              </a:rPr>
              <a:t>updatelist[1:3]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=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[]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7A8104-9B6D-4E51-9EBE-BDF523F9A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2264082"/>
            <a:ext cx="3672408" cy="216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1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02257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리스트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(List)</a:t>
              </a: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주요함수</a:t>
            </a:r>
            <a:endParaRPr lang="ko-KR" altLang="en-US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50922-0DBF-4377-9C79-802D720D4512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2AC0A5-A998-4B93-A1F9-128699E6350E}"/>
              </a:ext>
            </a:extLst>
          </p:cNvPr>
          <p:cNvSpPr/>
          <p:nvPr/>
        </p:nvSpPr>
        <p:spPr>
          <a:xfrm>
            <a:off x="483369" y="2211710"/>
            <a:ext cx="80913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tx1"/>
                </a:solidFill>
              </a:rPr>
              <a:t>functionList</a:t>
            </a:r>
            <a:r>
              <a:rPr lang="en-US" altLang="ko-KR" dirty="0">
                <a:solidFill>
                  <a:schemeClr val="tx1"/>
                </a:solidFill>
              </a:rPr>
              <a:t> = [120,130,140,150]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리스트에 요소 추가하기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functionList.append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>
                <a:solidFill>
                  <a:schemeClr val="tx1"/>
                </a:solidFill>
              </a:rPr>
              <a:t>100)  / functionList.insert(3,100) 3</a:t>
            </a:r>
            <a:r>
              <a:rPr lang="ko-KR" altLang="en-US">
                <a:solidFill>
                  <a:schemeClr val="tx1"/>
                </a:solidFill>
              </a:rPr>
              <a:t>번째 인덱스에 추가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functionList.extend([11,12])</a:t>
            </a:r>
          </a:p>
          <a:p>
            <a:r>
              <a:rPr lang="en-US" altLang="ko-KR">
                <a:solidFill>
                  <a:schemeClr val="tx1"/>
                </a:solidFill>
              </a:rPr>
              <a:t>print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functionList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리스트 정렬하기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functionList.</a:t>
            </a:r>
            <a:r>
              <a:rPr lang="en-US" altLang="ko-KR" err="1">
                <a:solidFill>
                  <a:schemeClr val="tx1"/>
                </a:solidFill>
              </a:rPr>
              <a:t>sort</a:t>
            </a:r>
            <a:r>
              <a:rPr lang="en-US" altLang="ko-KR">
                <a:solidFill>
                  <a:schemeClr val="tx1"/>
                </a:solidFill>
              </a:rPr>
              <a:t>(reverse = False)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print(</a:t>
            </a:r>
            <a:r>
              <a:rPr lang="en-US" altLang="ko-KR" dirty="0" err="1">
                <a:solidFill>
                  <a:schemeClr val="tx1"/>
                </a:solidFill>
              </a:rPr>
              <a:t>functionList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>
                <a:solidFill>
                  <a:srgbClr val="00B050"/>
                </a:solidFill>
              </a:rPr>
              <a:t>#</a:t>
            </a:r>
            <a:r>
              <a:rPr lang="ko-KR" altLang="en-US">
                <a:solidFill>
                  <a:srgbClr val="00B050"/>
                </a:solidFill>
              </a:rPr>
              <a:t>값으로 인덱스 </a:t>
            </a:r>
            <a:r>
              <a:rPr lang="ko-KR" altLang="en-US" dirty="0">
                <a:solidFill>
                  <a:srgbClr val="00B050"/>
                </a:solidFill>
              </a:rPr>
              <a:t>가져오기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print(</a:t>
            </a:r>
            <a:r>
              <a:rPr lang="en-US" altLang="ko-KR" dirty="0" err="1">
                <a:solidFill>
                  <a:schemeClr val="tx1"/>
                </a:solidFill>
              </a:rPr>
              <a:t>functionList.index</a:t>
            </a:r>
            <a:r>
              <a:rPr lang="en-US" altLang="ko-KR" dirty="0">
                <a:solidFill>
                  <a:schemeClr val="tx1"/>
                </a:solidFill>
              </a:rPr>
              <a:t>(150))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리스트 </a:t>
            </a:r>
            <a:r>
              <a:rPr lang="ko-KR" altLang="en-US" dirty="0" err="1">
                <a:solidFill>
                  <a:srgbClr val="00B050"/>
                </a:solidFill>
              </a:rPr>
              <a:t>자주사용하는</a:t>
            </a:r>
            <a:r>
              <a:rPr lang="ko-KR" altLang="en-US" dirty="0">
                <a:solidFill>
                  <a:srgbClr val="00B050"/>
                </a:solidFill>
              </a:rPr>
              <a:t> 함수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print(</a:t>
            </a:r>
            <a:r>
              <a:rPr lang="en-US" altLang="ko-KR" dirty="0" err="1">
                <a:solidFill>
                  <a:schemeClr val="tx1"/>
                </a:solidFill>
              </a:rPr>
              <a:t>len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functionList</a:t>
            </a:r>
            <a:r>
              <a:rPr lang="en-US" altLang="ko-KR" dirty="0">
                <a:solidFill>
                  <a:schemeClr val="tx1"/>
                </a:solidFill>
              </a:rPr>
              <a:t>))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print(min(</a:t>
            </a:r>
            <a:r>
              <a:rPr lang="en-US" altLang="ko-KR" dirty="0" err="1">
                <a:solidFill>
                  <a:schemeClr val="tx1"/>
                </a:solidFill>
              </a:rPr>
              <a:t>functionList</a:t>
            </a:r>
            <a:r>
              <a:rPr lang="en-US" altLang="ko-KR" dirty="0">
                <a:solidFill>
                  <a:schemeClr val="tx1"/>
                </a:solidFill>
              </a:rPr>
              <a:t>))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print(max(</a:t>
            </a:r>
            <a:r>
              <a:rPr lang="en-US" altLang="ko-KR" dirty="0" err="1">
                <a:solidFill>
                  <a:schemeClr val="tx1"/>
                </a:solidFill>
              </a:rPr>
              <a:t>functionList</a:t>
            </a:r>
            <a:r>
              <a:rPr lang="en-US" altLang="ko-KR" dirty="0">
                <a:solidFill>
                  <a:schemeClr val="tx1"/>
                </a:solidFill>
              </a:rPr>
              <a:t>))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print(sum(</a:t>
            </a:r>
            <a:r>
              <a:rPr lang="en-US" altLang="ko-KR" dirty="0" err="1">
                <a:solidFill>
                  <a:schemeClr val="tx1"/>
                </a:solidFill>
              </a:rPr>
              <a:t>functionList</a:t>
            </a:r>
            <a:r>
              <a:rPr lang="en-US" altLang="ko-KR" dirty="0">
                <a:solidFill>
                  <a:schemeClr val="tx1"/>
                </a:solidFill>
              </a:rPr>
              <a:t>))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53E78C-6207-405B-9A6F-0E5C5EF9D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834" y="2248984"/>
            <a:ext cx="1953630" cy="269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2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02257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리스트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(List)</a:t>
              </a: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주요함수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#2</a:t>
            </a:r>
            <a:endParaRPr lang="ko-KR" altLang="en-US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50922-0DBF-4377-9C79-802D720D4512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2AC0A5-A998-4B93-A1F9-128699E6350E}"/>
              </a:ext>
            </a:extLst>
          </p:cNvPr>
          <p:cNvSpPr/>
          <p:nvPr/>
        </p:nvSpPr>
        <p:spPr>
          <a:xfrm>
            <a:off x="483369" y="2211710"/>
            <a:ext cx="80913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리스트에 </a:t>
            </a:r>
            <a:r>
              <a:rPr lang="ko-KR" altLang="en-US">
                <a:solidFill>
                  <a:srgbClr val="00B050"/>
                </a:solidFill>
              </a:rPr>
              <a:t>요소 개수 세기</a:t>
            </a:r>
            <a:endParaRPr lang="en-US" altLang="ko-KR">
              <a:solidFill>
                <a:srgbClr val="00B050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functionList = [120,130,140,150,120]</a:t>
            </a:r>
          </a:p>
          <a:p>
            <a:r>
              <a:rPr lang="en-US" altLang="ko-KR">
                <a:solidFill>
                  <a:schemeClr val="tx1"/>
                </a:solidFill>
              </a:rPr>
              <a:t>functionList.count(120) → 2  # 2</a:t>
            </a:r>
            <a:r>
              <a:rPr lang="ko-KR" altLang="en-US">
                <a:solidFill>
                  <a:schemeClr val="tx1"/>
                </a:solidFill>
              </a:rPr>
              <a:t>개 있음</a:t>
            </a:r>
            <a:endParaRPr lang="en-US" altLang="ko-KR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rgbClr val="00B050"/>
                </a:solidFill>
              </a:rPr>
              <a:t>#</a:t>
            </a:r>
            <a:r>
              <a:rPr lang="ko-KR" altLang="en-US">
                <a:solidFill>
                  <a:srgbClr val="00B050"/>
                </a:solidFill>
              </a:rPr>
              <a:t>리스트에 요소 빼기 </a:t>
            </a:r>
            <a:r>
              <a:rPr lang="en-US" altLang="ko-KR">
                <a:solidFill>
                  <a:srgbClr val="00B050"/>
                </a:solidFill>
              </a:rPr>
              <a:t>(</a:t>
            </a:r>
            <a:r>
              <a:rPr lang="ko-KR" altLang="en-US">
                <a:solidFill>
                  <a:srgbClr val="00B050"/>
                </a:solidFill>
              </a:rPr>
              <a:t>마지막 요소 빠짐</a:t>
            </a:r>
            <a:r>
              <a:rPr lang="en-US" altLang="ko-KR">
                <a:solidFill>
                  <a:srgbClr val="00B050"/>
                </a:solidFill>
              </a:rPr>
              <a:t>)</a:t>
            </a:r>
          </a:p>
          <a:p>
            <a:r>
              <a:rPr lang="en-US" altLang="ko-KR">
                <a:solidFill>
                  <a:schemeClr val="tx1"/>
                </a:solidFill>
              </a:rPr>
              <a:t>functionList.pop()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>
              <a:solidFill>
                <a:srgbClr val="00B050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0A44B5-A55C-4FF0-ACF9-E471FF9E1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7" y="2208199"/>
            <a:ext cx="2952328" cy="265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9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[120,150,300,500,1000,100,2000] </a:t>
            </a: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값에서 최소 최대 값을 뺀 평균을</a:t>
            </a: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average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이름의 변수에 담으세요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170313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57714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딕셔너리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83369" y="1347614"/>
            <a:ext cx="8091346" cy="490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(Key, Value) </a:t>
            </a:r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형태의 자료 구조로 </a:t>
            </a:r>
            <a:r>
              <a:rPr lang="ko-KR" altLang="en-US" sz="14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특정년도의</a:t>
            </a:r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주식명을  키로 요청하면 주가총액을 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value</a:t>
            </a:r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불러오는 형태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(2017</a:t>
            </a:r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SEC, </a:t>
            </a:r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주식총액</a:t>
            </a:r>
            <a:r>
              <a:rPr lang="en-US" altLang="ko-KR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58941D-7EFA-48A2-B4F0-A0CEFD21B53E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7C0780-0B1D-46CF-BF0F-8EA134590CA0}"/>
              </a:ext>
            </a:extLst>
          </p:cNvPr>
          <p:cNvSpPr txBox="1"/>
          <p:nvPr/>
        </p:nvSpPr>
        <p:spPr>
          <a:xfrm>
            <a:off x="430969" y="4197737"/>
            <a:ext cx="2842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/>
              <a:t>* type </a:t>
            </a:r>
            <a:r>
              <a:rPr lang="ko-KR" altLang="en-US" sz="1000" b="0" dirty="0"/>
              <a:t>확인은 </a:t>
            </a:r>
            <a:r>
              <a:rPr lang="en-US" altLang="ko-KR" sz="1000" b="0" dirty="0"/>
              <a:t>type(</a:t>
            </a:r>
            <a:r>
              <a:rPr lang="ko-KR" altLang="en-US" sz="1000" b="0" dirty="0" err="1"/>
              <a:t>변수명</a:t>
            </a:r>
            <a:r>
              <a:rPr lang="en-US" altLang="ko-KR" sz="1000" b="0" dirty="0"/>
              <a:t>)</a:t>
            </a:r>
            <a:r>
              <a:rPr lang="ko-KR" altLang="en-US" sz="1000" b="0" dirty="0"/>
              <a:t>으로 확인 가능하다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6DE4DA0-011B-4646-A459-B1A4AC03B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482949"/>
              </p:ext>
            </p:extLst>
          </p:nvPr>
        </p:nvGraphicFramePr>
        <p:xfrm>
          <a:off x="481500" y="2221361"/>
          <a:ext cx="8265096" cy="1090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276">
                  <a:extLst>
                    <a:ext uri="{9D8B030D-6E8A-4147-A177-3AD203B41FA5}">
                      <a16:colId xmlns:a16="http://schemas.microsoft.com/office/drawing/2014/main" val="1746459394"/>
                    </a:ext>
                  </a:extLst>
                </a:gridCol>
                <a:gridCol w="6190820">
                  <a:extLst>
                    <a:ext uri="{9D8B030D-6E8A-4147-A177-3AD203B41FA5}">
                      <a16:colId xmlns:a16="http://schemas.microsoft.com/office/drawing/2014/main" val="2383663994"/>
                    </a:ext>
                  </a:extLst>
                </a:gridCol>
              </a:tblGrid>
              <a:tr h="3586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>
                          <a:ln>
                            <a:solidFill>
                              <a:srgbClr val="00479E">
                                <a:alpha val="0"/>
                              </a:srgbClr>
                            </a:solidFill>
                          </a:ln>
                          <a:solidFill>
                            <a:prstClr val="whit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생성방법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>
                          <a:ln>
                            <a:solidFill>
                              <a:srgbClr val="00479E">
                                <a:alpha val="0"/>
                              </a:srgbClr>
                            </a:solidFill>
                          </a:ln>
                          <a:solidFill>
                            <a:prstClr val="whit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코드 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769539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kern="1200" dirty="0" err="1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딕셔너리</a:t>
                      </a:r>
                      <a:r>
                        <a:rPr kumimoji="1" lang="ko-KR" altLang="en-US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d= dict(name="sec", value=300000,address="suwon")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3576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algn="ctr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200" b="1" kern="1200" dirty="0" err="1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dic</a:t>
                      </a:r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= {"name":"sec","id":"300000","address":"suwon"}</a:t>
                      </a:r>
                    </a:p>
                    <a:p>
                      <a:pPr algn="ctr"/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print(</a:t>
                      </a:r>
                      <a:r>
                        <a:rPr kumimoji="1" lang="en-US" altLang="ko-KR" sz="1200" b="1" kern="1200" dirty="0" err="1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dic</a:t>
                      </a:r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['name'])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89771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EA551C8-ABFB-4A0F-B9C5-EEF05B289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432" y="3365408"/>
            <a:ext cx="2487599" cy="166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3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57714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딕셔너리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14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딕셔너리</a:t>
            </a:r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관련 함수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50922-0DBF-4377-9C79-802D720D4512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2AC0A5-A998-4B93-A1F9-128699E6350E}"/>
              </a:ext>
            </a:extLst>
          </p:cNvPr>
          <p:cNvSpPr/>
          <p:nvPr/>
        </p:nvSpPr>
        <p:spPr>
          <a:xfrm>
            <a:off x="483369" y="2211710"/>
            <a:ext cx="809134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B050"/>
                </a:solidFill>
              </a:rPr>
              <a:t>dic</a:t>
            </a:r>
            <a:r>
              <a:rPr lang="en-US" altLang="ko-KR" dirty="0">
                <a:solidFill>
                  <a:srgbClr val="00B050"/>
                </a:solidFill>
              </a:rPr>
              <a:t> = {"name":"sec","id":"300000","address":"suwon"}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print(</a:t>
            </a:r>
            <a:r>
              <a:rPr lang="en-US" altLang="ko-KR" dirty="0" err="1">
                <a:solidFill>
                  <a:schemeClr val="tx1"/>
                </a:solidFill>
              </a:rPr>
              <a:t>dic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print(</a:t>
            </a:r>
            <a:r>
              <a:rPr lang="en-US" altLang="ko-KR" dirty="0" err="1">
                <a:solidFill>
                  <a:schemeClr val="tx1"/>
                </a:solidFill>
              </a:rPr>
              <a:t>dic</a:t>
            </a:r>
            <a:r>
              <a:rPr lang="en-US" altLang="ko-KR" dirty="0">
                <a:solidFill>
                  <a:schemeClr val="tx1"/>
                </a:solidFill>
              </a:rPr>
              <a:t>['name'])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# dictional key </a:t>
            </a:r>
            <a:r>
              <a:rPr lang="en-US" altLang="ko-KR">
                <a:solidFill>
                  <a:srgbClr val="00B050"/>
                </a:solidFill>
              </a:rPr>
              <a:t>value </a:t>
            </a:r>
            <a:r>
              <a:rPr lang="ko-KR" altLang="en-US">
                <a:solidFill>
                  <a:srgbClr val="00B050"/>
                </a:solidFill>
              </a:rPr>
              <a:t>추가</a:t>
            </a:r>
            <a:r>
              <a:rPr lang="en-US" altLang="ko-KR">
                <a:solidFill>
                  <a:srgbClr val="00B050"/>
                </a:solidFill>
              </a:rPr>
              <a:t>/</a:t>
            </a:r>
            <a:r>
              <a:rPr lang="ko-KR" altLang="en-US">
                <a:solidFill>
                  <a:srgbClr val="00B050"/>
                </a:solidFill>
              </a:rPr>
              <a:t>변경</a:t>
            </a:r>
            <a:endParaRPr lang="en-US" altLang="ko-KR">
              <a:solidFill>
                <a:srgbClr val="00B050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dic["name"] = "sec2“</a:t>
            </a:r>
          </a:p>
          <a:p>
            <a:r>
              <a:rPr lang="en-US" altLang="ko-KR">
                <a:solidFill>
                  <a:schemeClr val="tx1"/>
                </a:solidFill>
              </a:rPr>
              <a:t>dic</a:t>
            </a:r>
            <a:r>
              <a:rPr lang="en-US" altLang="ko-KR" dirty="0">
                <a:solidFill>
                  <a:schemeClr val="tx1"/>
                </a:solidFill>
              </a:rPr>
              <a:t>["stock"] = "yes"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print(</a:t>
            </a:r>
            <a:r>
              <a:rPr lang="en-US" altLang="ko-KR" dirty="0" err="1">
                <a:solidFill>
                  <a:schemeClr val="tx1"/>
                </a:solidFill>
              </a:rPr>
              <a:t>dic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print(</a:t>
            </a:r>
            <a:r>
              <a:rPr lang="en-US" altLang="ko-KR" dirty="0" err="1">
                <a:solidFill>
                  <a:schemeClr val="tx1"/>
                </a:solidFill>
              </a:rPr>
              <a:t>dic</a:t>
            </a:r>
            <a:r>
              <a:rPr lang="en-US" altLang="ko-KR" dirty="0">
                <a:solidFill>
                  <a:schemeClr val="tx1"/>
                </a:solidFill>
              </a:rPr>
              <a:t>["stock"])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# diction </a:t>
            </a:r>
            <a:r>
              <a:rPr lang="ko-KR" altLang="en-US" dirty="0">
                <a:solidFill>
                  <a:srgbClr val="00B050"/>
                </a:solidFill>
              </a:rPr>
              <a:t>요소 삭제하기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del </a:t>
            </a:r>
            <a:r>
              <a:rPr lang="en-US" altLang="ko-KR" dirty="0" err="1">
                <a:solidFill>
                  <a:schemeClr val="tx1"/>
                </a:solidFill>
              </a:rPr>
              <a:t>dic</a:t>
            </a:r>
            <a:r>
              <a:rPr lang="en-US" altLang="ko-KR" dirty="0">
                <a:solidFill>
                  <a:schemeClr val="tx1"/>
                </a:solidFill>
              </a:rPr>
              <a:t>["id"]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print(</a:t>
            </a:r>
            <a:r>
              <a:rPr lang="en-US" altLang="ko-KR" dirty="0" err="1">
                <a:solidFill>
                  <a:schemeClr val="tx1"/>
                </a:solidFill>
              </a:rPr>
              <a:t>dic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AFAD66-4429-454E-9E72-8E55775C4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932" y="2206188"/>
            <a:ext cx="3999532" cy="270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8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dic = {"name":"sec","id":"300000","address":"suwon"}</a:t>
            </a: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에서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“id”:”300000”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 삭제하여 출력하세요</a:t>
            </a:r>
            <a:b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{'name': 'sec', 'address': 'suwon’}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626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00106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추가자료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Pandas DataFrame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14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딕셔너리를</a:t>
            </a:r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활용한 데이터 분석을 위한 자료구조 생성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50922-0DBF-4377-9C79-802D720D4512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2AC0A5-A998-4B93-A1F9-128699E6350E}"/>
              </a:ext>
            </a:extLst>
          </p:cNvPr>
          <p:cNvSpPr/>
          <p:nvPr/>
        </p:nvSpPr>
        <p:spPr>
          <a:xfrm>
            <a:off x="483369" y="2211710"/>
            <a:ext cx="809134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>
                <a:solidFill>
                  <a:srgbClr val="00B050"/>
                </a:solidFill>
              </a:rPr>
              <a:t>데이터 프레임 라이브러리 활용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import pandas as </a:t>
            </a:r>
            <a:r>
              <a:rPr lang="en-US" altLang="ko-KR" dirty="0" err="1">
                <a:solidFill>
                  <a:schemeClr val="tx1"/>
                </a:solidFill>
              </a:rPr>
              <a:t>pd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 err="1">
                <a:solidFill>
                  <a:srgbClr val="00B050"/>
                </a:solidFill>
              </a:rPr>
              <a:t>딕셔너리를</a:t>
            </a:r>
            <a:r>
              <a:rPr lang="ko-KR" altLang="en-US" dirty="0">
                <a:solidFill>
                  <a:srgbClr val="00B050"/>
                </a:solidFill>
              </a:rPr>
              <a:t> 활용한 데이터프레임 생성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data = {'name': ['A</a:t>
            </a:r>
            <a:r>
              <a:rPr lang="ko-KR" altLang="en-US" dirty="0">
                <a:solidFill>
                  <a:schemeClr val="tx1"/>
                </a:solidFill>
              </a:rPr>
              <a:t>고객</a:t>
            </a:r>
            <a:r>
              <a:rPr lang="en-US" altLang="ko-KR" dirty="0">
                <a:solidFill>
                  <a:schemeClr val="tx1"/>
                </a:solidFill>
              </a:rPr>
              <a:t>','B</a:t>
            </a:r>
            <a:r>
              <a:rPr lang="ko-KR" altLang="en-US" dirty="0">
                <a:solidFill>
                  <a:schemeClr val="tx1"/>
                </a:solidFill>
              </a:rPr>
              <a:t>고객</a:t>
            </a:r>
            <a:r>
              <a:rPr lang="en-US" altLang="ko-KR" dirty="0">
                <a:solidFill>
                  <a:schemeClr val="tx1"/>
                </a:solidFill>
              </a:rPr>
              <a:t>','C</a:t>
            </a:r>
            <a:r>
              <a:rPr lang="ko-KR" altLang="en-US" dirty="0">
                <a:solidFill>
                  <a:schemeClr val="tx1"/>
                </a:solidFill>
              </a:rPr>
              <a:t>고객</a:t>
            </a:r>
            <a:r>
              <a:rPr lang="en-US" altLang="ko-KR" dirty="0">
                <a:solidFill>
                  <a:schemeClr val="tx1"/>
                </a:solidFill>
              </a:rPr>
              <a:t>','D</a:t>
            </a:r>
            <a:r>
              <a:rPr lang="ko-KR" altLang="en-US" dirty="0">
                <a:solidFill>
                  <a:schemeClr val="tx1"/>
                </a:solidFill>
              </a:rPr>
              <a:t>고객</a:t>
            </a:r>
            <a:r>
              <a:rPr lang="en-US" altLang="ko-KR" dirty="0">
                <a:solidFill>
                  <a:schemeClr val="tx1"/>
                </a:solidFill>
              </a:rPr>
              <a:t>'],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'age': [27,40,33,29],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'</a:t>
            </a:r>
            <a:r>
              <a:rPr lang="en-US" altLang="ko-KR" dirty="0" err="1">
                <a:solidFill>
                  <a:schemeClr val="tx1"/>
                </a:solidFill>
              </a:rPr>
              <a:t>stock_age</a:t>
            </a:r>
            <a:r>
              <a:rPr lang="en-US" altLang="ko-KR" dirty="0">
                <a:solidFill>
                  <a:schemeClr val="tx1"/>
                </a:solidFill>
              </a:rPr>
              <a:t>': [2,10,5,1]}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dataFrame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>
                <a:solidFill>
                  <a:schemeClr val="tx1"/>
                </a:solidFill>
              </a:rPr>
              <a:t>pd.DataFrame</a:t>
            </a:r>
            <a:r>
              <a:rPr lang="en-US" altLang="ko-KR" dirty="0">
                <a:solidFill>
                  <a:schemeClr val="tx1"/>
                </a:solidFill>
              </a:rPr>
              <a:t>(data)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>
                <a:solidFill>
                  <a:srgbClr val="00B050"/>
                </a:solidFill>
              </a:rPr>
              <a:t>데이터 프레임 </a:t>
            </a:r>
            <a:r>
              <a:rPr lang="en-US" altLang="ko-KR" dirty="0">
                <a:solidFill>
                  <a:srgbClr val="00B050"/>
                </a:solidFill>
              </a:rPr>
              <a:t>: </a:t>
            </a:r>
            <a:r>
              <a:rPr lang="ko-KR" altLang="en-US" dirty="0">
                <a:solidFill>
                  <a:srgbClr val="00B050"/>
                </a:solidFill>
              </a:rPr>
              <a:t>스프레드시트 형태의 자료구조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print(</a:t>
            </a:r>
            <a:r>
              <a:rPr lang="en-US" altLang="ko-KR" dirty="0" err="1">
                <a:solidFill>
                  <a:schemeClr val="tx1"/>
                </a:solidFill>
              </a:rPr>
              <a:t>dataFrame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A9DA5F-7FEA-4CF2-88D0-57334DB4E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56" y="2283718"/>
            <a:ext cx="273843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3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00106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추가자료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Pandas DataFrame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리스트를 </a:t>
            </a:r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활용한 데이터 분석을 위한 자료구조 생성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50922-0DBF-4377-9C79-802D720D4512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2AC0A5-A998-4B93-A1F9-128699E6350E}"/>
              </a:ext>
            </a:extLst>
          </p:cNvPr>
          <p:cNvSpPr/>
          <p:nvPr/>
        </p:nvSpPr>
        <p:spPr>
          <a:xfrm>
            <a:off x="483369" y="2211710"/>
            <a:ext cx="80913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import pandas as pd</a:t>
            </a:r>
          </a:p>
          <a:p>
            <a:r>
              <a:rPr lang="en-US" altLang="ko-KR">
                <a:solidFill>
                  <a:srgbClr val="00B050"/>
                </a:solidFill>
              </a:rPr>
              <a:t># </a:t>
            </a:r>
            <a:r>
              <a:rPr lang="ko-KR" altLang="en-US">
                <a:solidFill>
                  <a:srgbClr val="00B050"/>
                </a:solidFill>
              </a:rPr>
              <a:t>리스트 생성</a:t>
            </a:r>
          </a:p>
          <a:p>
            <a:r>
              <a:rPr lang="en-US" altLang="ko-KR">
                <a:solidFill>
                  <a:schemeClr val="tx1"/>
                </a:solidFill>
              </a:rPr>
              <a:t>test = [10,100,1000,10000]</a:t>
            </a:r>
          </a:p>
          <a:p>
            <a:r>
              <a:rPr lang="en-US" altLang="ko-KR">
                <a:solidFill>
                  <a:srgbClr val="00B050"/>
                </a:solidFill>
              </a:rPr>
              <a:t># </a:t>
            </a:r>
            <a:r>
              <a:rPr lang="ko-KR" altLang="en-US">
                <a:solidFill>
                  <a:srgbClr val="00B050"/>
                </a:solidFill>
              </a:rPr>
              <a:t>데이터프레임 변환</a:t>
            </a:r>
          </a:p>
          <a:p>
            <a:r>
              <a:rPr lang="en-US" altLang="ko-KR">
                <a:solidFill>
                  <a:schemeClr val="tx1"/>
                </a:solidFill>
              </a:rPr>
              <a:t>testDf = pd.DataFrame(test)</a:t>
            </a:r>
          </a:p>
          <a:p>
            <a:r>
              <a:rPr lang="en-US" altLang="ko-KR">
                <a:solidFill>
                  <a:schemeClr val="tx1"/>
                </a:solidFill>
              </a:rPr>
              <a:t>testDf</a:t>
            </a:r>
          </a:p>
          <a:p>
            <a:endParaRPr lang="en-US" altLang="ko-KR">
              <a:solidFill>
                <a:srgbClr val="00B050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testDf.columns=["test"]</a:t>
            </a:r>
          </a:p>
          <a:p>
            <a:r>
              <a:rPr lang="en-US" altLang="ko-KR">
                <a:solidFill>
                  <a:schemeClr val="tx1"/>
                </a:solidFill>
              </a:rPr>
              <a:t>testDf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30F37D-E9EE-47CF-8D8B-564DEDE8F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535" y="2211710"/>
            <a:ext cx="2072518" cy="278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8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00106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추가자료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Pandas DataFrame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리스트를 </a:t>
            </a:r>
            <a:r>
              <a:rPr lang="ko-KR" altLang="en-US" sz="1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활용한 데이터 분석을 위한 자료구조 생성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50922-0DBF-4377-9C79-802D720D4512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2AC0A5-A998-4B93-A1F9-128699E6350E}"/>
              </a:ext>
            </a:extLst>
          </p:cNvPr>
          <p:cNvSpPr/>
          <p:nvPr/>
        </p:nvSpPr>
        <p:spPr>
          <a:xfrm>
            <a:off x="483369" y="2211710"/>
            <a:ext cx="80913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import pandas as pd</a:t>
            </a:r>
          </a:p>
          <a:p>
            <a:r>
              <a:rPr lang="en-US" altLang="ko-KR">
                <a:solidFill>
                  <a:schemeClr val="tx1"/>
                </a:solidFill>
              </a:rPr>
              <a:t>date = ['16.02.29', '16.02.26', '16.02.25', '16.02.24', '16.02.23']</a:t>
            </a:r>
          </a:p>
          <a:p>
            <a:r>
              <a:rPr lang="en-US" altLang="ko-KR">
                <a:solidFill>
                  <a:schemeClr val="tx1"/>
                </a:solidFill>
              </a:rPr>
              <a:t>date2 = ['17.02.29', '17.02.26', '17.02.25', '17.02.24', '17.02.23’]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date_df = pd.DataFrame(date, columns=['date2'])</a:t>
            </a:r>
          </a:p>
          <a:p>
            <a:r>
              <a:rPr lang="en-US" altLang="ko-KR">
                <a:solidFill>
                  <a:schemeClr val="tx1"/>
                </a:solidFill>
              </a:rPr>
              <a:t>date_df2 = pd.DataFrame(date2, columns=['date23’])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final = pd.concat([date_df,date_df2], axis = 1)</a:t>
            </a:r>
          </a:p>
          <a:p>
            <a:r>
              <a:rPr lang="en-US" altLang="ko-KR">
                <a:solidFill>
                  <a:schemeClr val="tx1"/>
                </a:solidFill>
              </a:rPr>
              <a:t>final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5D6864-EFB2-4A8C-8AE9-D0B80DD68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615" y="2211710"/>
            <a:ext cx="3548016" cy="257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9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0" y="134575"/>
            <a:ext cx="6300192" cy="159654"/>
          </a:xfrm>
          <a:prstGeom prst="rect">
            <a:avLst/>
          </a:prstGeom>
          <a:gradFill flip="none" rotWithShape="1">
            <a:gsLst>
              <a:gs pos="0">
                <a:srgbClr val="588FD5"/>
              </a:gs>
              <a:gs pos="100000">
                <a:srgbClr val="55C9D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평행 사변형 60"/>
          <p:cNvSpPr/>
          <p:nvPr/>
        </p:nvSpPr>
        <p:spPr>
          <a:xfrm>
            <a:off x="409675" y="134573"/>
            <a:ext cx="2295525" cy="159654"/>
          </a:xfrm>
          <a:prstGeom prst="parallelogram">
            <a:avLst>
              <a:gd name="adj" fmla="val 84408"/>
            </a:avLst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0" y="51470"/>
            <a:ext cx="6300192" cy="0"/>
          </a:xfrm>
          <a:prstGeom prst="line">
            <a:avLst/>
          </a:prstGeom>
          <a:ln>
            <a:solidFill>
              <a:srgbClr val="509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4" y="-895834"/>
            <a:ext cx="4608975" cy="6078239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594982" y="923228"/>
            <a:ext cx="2700930" cy="714704"/>
            <a:chOff x="3564911" y="823258"/>
            <a:chExt cx="2700930" cy="714704"/>
          </a:xfrm>
        </p:grpSpPr>
        <p:sp>
          <p:nvSpPr>
            <p:cNvPr id="15" name="직사각형 14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 dirty="0">
                  <a:ln w="50800">
                    <a:solidFill>
                      <a:prstClr val="white"/>
                    </a:solidFill>
                  </a:ln>
                  <a:solidFill>
                    <a:srgbClr val="0F6287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 dirty="0">
                <a:ln w="50800">
                  <a:solidFill>
                    <a:prstClr val="white"/>
                  </a:solidFill>
                </a:ln>
                <a:solidFill>
                  <a:srgbClr val="0F62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16CA1"/>
                      </a:gs>
                      <a:gs pos="50000">
                        <a:srgbClr val="30549C"/>
                      </a:gs>
                      <a:gs pos="49000">
                        <a:srgbClr val="016CA1"/>
                      </a:gs>
                      <a:gs pos="100000">
                        <a:srgbClr val="30549C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gradFill>
                  <a:gsLst>
                    <a:gs pos="0">
                      <a:srgbClr val="016CA1"/>
                    </a:gs>
                    <a:gs pos="50000">
                      <a:srgbClr val="30549C"/>
                    </a:gs>
                    <a:gs pos="49000">
                      <a:srgbClr val="016CA1"/>
                    </a:gs>
                    <a:gs pos="100000">
                      <a:srgbClr val="30549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708747" y="3003037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63443" y="2968981"/>
            <a:ext cx="1840568" cy="431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defRPr lang="ko-KR" altLang="en-US"/>
            </a:pP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</a:t>
            </a:r>
            <a:r>
              <a:rPr lang="en-US" altLang="ko-KR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  <a:endParaRPr lang="en-US" altLang="ko-KR" sz="18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8747" y="2419468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63443" y="2385412"/>
            <a:ext cx="1595309" cy="431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en-US" altLang="ko-KR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</a:t>
            </a:r>
            <a:endParaRPr lang="ko-KR" altLang="en-US" sz="18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08747" y="1845857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7" name="그룹 18"/>
          <p:cNvGrpSpPr>
            <a:grpSpLocks/>
          </p:cNvGrpSpPr>
          <p:nvPr/>
        </p:nvGrpSpPr>
        <p:grpSpPr bwMode="auto">
          <a:xfrm>
            <a:off x="680569" y="1818310"/>
            <a:ext cx="539750" cy="479425"/>
            <a:chOff x="1328347" y="2337753"/>
            <a:chExt cx="541775" cy="535025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4946" y="1813009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1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grpSp>
        <p:nvGrpSpPr>
          <p:cNvPr id="23" name="그룹 36"/>
          <p:cNvGrpSpPr>
            <a:grpSpLocks/>
          </p:cNvGrpSpPr>
          <p:nvPr/>
        </p:nvGrpSpPr>
        <p:grpSpPr bwMode="auto">
          <a:xfrm>
            <a:off x="680569" y="2395481"/>
            <a:ext cx="539750" cy="479425"/>
            <a:chOff x="1328347" y="2337753"/>
            <a:chExt cx="541775" cy="535025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/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64946" y="2390441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2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grpSp>
        <p:nvGrpSpPr>
          <p:cNvPr id="29" name="그룹 45"/>
          <p:cNvGrpSpPr>
            <a:grpSpLocks/>
          </p:cNvGrpSpPr>
          <p:nvPr/>
        </p:nvGrpSpPr>
        <p:grpSpPr bwMode="auto">
          <a:xfrm>
            <a:off x="680569" y="2981268"/>
            <a:ext cx="539750" cy="477838"/>
            <a:chOff x="1328347" y="2337753"/>
            <a:chExt cx="541775" cy="535025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/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371371" y="2375081"/>
              <a:ext cx="457321" cy="437262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64946" y="2975074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3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63443" y="1811801"/>
            <a:ext cx="2056973" cy="431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en-US" altLang="ko-KR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테스트</a:t>
            </a:r>
            <a:endParaRPr lang="ko-KR" altLang="en-US" sz="18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0" y="428610"/>
            <a:ext cx="7999306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교육목표</a:t>
            </a:r>
            <a:r>
              <a:rPr lang="en-US" altLang="ko-KR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Python </a:t>
            </a:r>
            <a:r>
              <a: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사용법 및 프로그램 시 활용하는 자료형을 </a:t>
            </a:r>
            <a:r>
              <a:rPr lang="ko-KR" altLang="en-US" sz="2000" dirty="0" err="1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알수</a:t>
            </a:r>
            <a:r>
              <a: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있다</a:t>
            </a:r>
            <a:r>
              <a:rPr lang="en-US" altLang="ko-KR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자신만의 데이터프레임을 생성해보세요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400533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</a:t>
            </a: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</a:p>
        </p:txBody>
      </p:sp>
      <p:grpSp>
        <p:nvGrpSpPr>
          <p:cNvPr id="25" name="그룹 9"/>
          <p:cNvGrpSpPr>
            <a:grpSpLocks/>
          </p:cNvGrpSpPr>
          <p:nvPr/>
        </p:nvGrpSpPr>
        <p:grpSpPr bwMode="auto">
          <a:xfrm>
            <a:off x="304478" y="773720"/>
            <a:ext cx="8541138" cy="3987251"/>
            <a:chOff x="457654" y="1980431"/>
            <a:chExt cx="11521123" cy="5271167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57654" y="2196455"/>
              <a:ext cx="11521123" cy="5055143"/>
            </a:xfrm>
            <a:prstGeom prst="roundRect">
              <a:avLst>
                <a:gd name="adj" fmla="val 2917"/>
              </a:avLst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EEEEE"/>
                </a:gs>
              </a:gsLst>
              <a:lin ang="2700000" scaled="1"/>
              <a:tileRect/>
            </a:gradFill>
            <a:ln w="12700" cap="flat" cmpd="sng" algn="ctr">
              <a:gradFill>
                <a:gsLst>
                  <a:gs pos="0">
                    <a:sysClr val="window" lastClr="FFFFFF"/>
                  </a:gs>
                  <a:gs pos="100000">
                    <a:sysClr val="window" lastClr="FFFFFF"/>
                  </a:gs>
                </a:gsLst>
                <a:lin ang="5400000" scaled="0"/>
              </a:gradFill>
              <a:prstDash val="solid"/>
            </a:ln>
            <a:effectLst>
              <a:outerShdw blurRad="63500" algn="ctr" rotWithShape="0">
                <a:prstClr val="black">
                  <a:alpha val="52000"/>
                </a:prstClr>
              </a:outerShdw>
            </a:effectLst>
          </p:spPr>
          <p:txBody>
            <a:bodyPr anchor="ctr"/>
            <a:lstStyle/>
            <a:p>
              <a:pPr algn="ctr" defTabSz="1042846" latinLnBrk="0"/>
              <a:endParaRPr lang="ko-KR" altLang="en-US" sz="1800" kern="0" spc="-68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2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직사각형 28"/>
            <p:cNvSpPr/>
            <p:nvPr/>
          </p:nvSpPr>
          <p:spPr>
            <a:xfrm>
              <a:off x="911746" y="2055249"/>
              <a:ext cx="151659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기억합시다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41117" y="1410156"/>
            <a:ext cx="7963334" cy="2961794"/>
            <a:chOff x="641117" y="1410156"/>
            <a:chExt cx="4074901" cy="2300647"/>
          </a:xfrm>
        </p:grpSpPr>
        <p:grpSp>
          <p:nvGrpSpPr>
            <p:cNvPr id="31" name="그룹 52"/>
            <p:cNvGrpSpPr/>
            <p:nvPr/>
          </p:nvGrpSpPr>
          <p:grpSpPr>
            <a:xfrm>
              <a:off x="643211" y="1410156"/>
              <a:ext cx="4072805" cy="409829"/>
              <a:chOff x="1049186" y="1449928"/>
              <a:chExt cx="11971129" cy="690655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1678231" y="1494521"/>
                <a:ext cx="11342084" cy="60091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88" name="그룹 65"/>
              <p:cNvGrpSpPr/>
              <p:nvPr/>
            </p:nvGrpSpPr>
            <p:grpSpPr>
              <a:xfrm>
                <a:off x="1049186" y="1449928"/>
                <a:ext cx="1271322" cy="690655"/>
                <a:chOff x="977755" y="4888338"/>
                <a:chExt cx="1271322" cy="512276"/>
              </a:xfrm>
            </p:grpSpPr>
            <p:grpSp>
              <p:nvGrpSpPr>
                <p:cNvPr id="90" name="그룹 76"/>
                <p:cNvGrpSpPr>
                  <a:grpSpLocks/>
                </p:cNvGrpSpPr>
                <p:nvPr/>
              </p:nvGrpSpPr>
              <p:grpSpPr bwMode="auto">
                <a:xfrm>
                  <a:off x="977755" y="4888338"/>
                  <a:ext cx="1271322" cy="512276"/>
                  <a:chOff x="827708" y="1950827"/>
                  <a:chExt cx="462223" cy="434439"/>
                </a:xfrm>
              </p:grpSpPr>
              <p:sp>
                <p:nvSpPr>
                  <p:cNvPr id="92" name="모서리가 둥근 직사각형 69"/>
                  <p:cNvSpPr/>
                  <p:nvPr/>
                </p:nvSpPr>
                <p:spPr>
                  <a:xfrm>
                    <a:off x="827708" y="1950826"/>
                    <a:ext cx="462223" cy="43443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3" name="모서리가 둥근 직사각형 70"/>
                  <p:cNvSpPr/>
                  <p:nvPr/>
                </p:nvSpPr>
                <p:spPr>
                  <a:xfrm>
                    <a:off x="851734" y="1969340"/>
                    <a:ext cx="413586" cy="393346"/>
                  </a:xfrm>
                  <a:prstGeom prst="roundRect">
                    <a:avLst/>
                  </a:prstGeom>
                  <a:gradFill flip="none" rotWithShape="1">
                    <a:gsLst>
                      <a:gs pos="100000">
                        <a:srgbClr val="7C74DE"/>
                      </a:gs>
                      <a:gs pos="0">
                        <a:srgbClr val="5E318F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4" name="자유형 16"/>
                  <p:cNvSpPr/>
                  <p:nvPr/>
                </p:nvSpPr>
                <p:spPr>
                  <a:xfrm>
                    <a:off x="865023" y="1980665"/>
                    <a:ext cx="390001" cy="177833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91" name="TextBox 90"/>
                <p:cNvSpPr txBox="1"/>
                <p:nvPr/>
              </p:nvSpPr>
              <p:spPr bwMode="auto">
                <a:xfrm>
                  <a:off x="1163065" y="4973818"/>
                  <a:ext cx="944252" cy="341316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1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9" name="직사각형 88"/>
              <p:cNvSpPr/>
              <p:nvPr/>
            </p:nvSpPr>
            <p:spPr>
              <a:xfrm>
                <a:off x="2463248" y="1555083"/>
                <a:ext cx="8559547" cy="44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작성한 코드는 웹에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(GitHub)</a:t>
                </a:r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공유하여 프로그래밍 자산을 확보한다</a:t>
                </a:r>
                <a:endParaRPr lang="en-US" altLang="ko-KR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6" name="그룹 88"/>
            <p:cNvGrpSpPr/>
            <p:nvPr/>
          </p:nvGrpSpPr>
          <p:grpSpPr>
            <a:xfrm>
              <a:off x="643212" y="1942842"/>
              <a:ext cx="4072804" cy="409606"/>
              <a:chOff x="1049187" y="2349884"/>
              <a:chExt cx="11971129" cy="690279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1678229" y="2392267"/>
                <a:ext cx="11342087" cy="6009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80" name="그룹 90"/>
              <p:cNvGrpSpPr/>
              <p:nvPr/>
            </p:nvGrpSpPr>
            <p:grpSpPr>
              <a:xfrm>
                <a:off x="1049187" y="2349884"/>
                <a:ext cx="1271321" cy="690279"/>
                <a:chOff x="977756" y="5443670"/>
                <a:chExt cx="1271321" cy="511997"/>
              </a:xfrm>
            </p:grpSpPr>
            <p:grpSp>
              <p:nvGrpSpPr>
                <p:cNvPr id="82" name="그룹 73"/>
                <p:cNvGrpSpPr>
                  <a:grpSpLocks/>
                </p:cNvGrpSpPr>
                <p:nvPr/>
              </p:nvGrpSpPr>
              <p:grpSpPr bwMode="auto">
                <a:xfrm>
                  <a:off x="977756" y="5443670"/>
                  <a:ext cx="1271321" cy="511997"/>
                  <a:chOff x="827708" y="1950957"/>
                  <a:chExt cx="462223" cy="434822"/>
                </a:xfrm>
              </p:grpSpPr>
              <p:sp>
                <p:nvSpPr>
                  <p:cNvPr id="84" name="모서리가 둥근 직사각형 69"/>
                  <p:cNvSpPr/>
                  <p:nvPr/>
                </p:nvSpPr>
                <p:spPr>
                  <a:xfrm>
                    <a:off x="827708" y="1950957"/>
                    <a:ext cx="462223" cy="434822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모서리가 둥근 직사각형 70"/>
                  <p:cNvSpPr/>
                  <p:nvPr/>
                </p:nvSpPr>
                <p:spPr>
                  <a:xfrm>
                    <a:off x="851734" y="1969339"/>
                    <a:ext cx="413586" cy="393346"/>
                  </a:xfrm>
                  <a:prstGeom prst="roundRect">
                    <a:avLst/>
                  </a:prstGeom>
                  <a:gradFill flip="none" rotWithShape="1">
                    <a:gsLst>
                      <a:gs pos="100000">
                        <a:srgbClr val="0473EE"/>
                      </a:gs>
                      <a:gs pos="0">
                        <a:srgbClr val="0B44B5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" name="자유형 22"/>
                  <p:cNvSpPr/>
                  <p:nvPr/>
                </p:nvSpPr>
                <p:spPr>
                  <a:xfrm>
                    <a:off x="865023" y="1980821"/>
                    <a:ext cx="390001" cy="177990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83" name="TextBox 82"/>
                <p:cNvSpPr txBox="1"/>
                <p:nvPr/>
              </p:nvSpPr>
              <p:spPr bwMode="auto">
                <a:xfrm>
                  <a:off x="1163063" y="5529007"/>
                  <a:ext cx="944251" cy="341316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2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1" name="직사각형 80"/>
              <p:cNvSpPr/>
              <p:nvPr/>
            </p:nvSpPr>
            <p:spPr>
              <a:xfrm>
                <a:off x="2463247" y="2458648"/>
                <a:ext cx="9921767" cy="44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 dirty="0" err="1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파이썬</a:t>
                </a:r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개발환경 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en-US" altLang="ko-KR" sz="1600" kern="0" dirty="0" err="1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ipython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notebook/</a:t>
                </a:r>
                <a:r>
                  <a:rPr lang="en-US" altLang="ko-KR" sz="1600" kern="0" dirty="0" err="1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Jupyter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를 활용하는 방법을 인지한다</a:t>
                </a:r>
              </a:p>
            </p:txBody>
          </p:sp>
        </p:grpSp>
        <p:grpSp>
          <p:nvGrpSpPr>
            <p:cNvPr id="37" name="그룹 97"/>
            <p:cNvGrpSpPr/>
            <p:nvPr/>
          </p:nvGrpSpPr>
          <p:grpSpPr>
            <a:xfrm>
              <a:off x="641117" y="2462386"/>
              <a:ext cx="4074900" cy="409746"/>
              <a:chOff x="1043031" y="3230975"/>
              <a:chExt cx="11977284" cy="690514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1678231" y="3278160"/>
                <a:ext cx="11342084" cy="60091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72" name="그룹 99"/>
              <p:cNvGrpSpPr/>
              <p:nvPr/>
            </p:nvGrpSpPr>
            <p:grpSpPr>
              <a:xfrm>
                <a:off x="1043031" y="3230975"/>
                <a:ext cx="1272307" cy="690514"/>
                <a:chOff x="971600" y="6000903"/>
                <a:chExt cx="1272307" cy="512171"/>
              </a:xfrm>
            </p:grpSpPr>
            <p:grpSp>
              <p:nvGrpSpPr>
                <p:cNvPr id="74" name="그룹 77"/>
                <p:cNvGrpSpPr>
                  <a:grpSpLocks/>
                </p:cNvGrpSpPr>
                <p:nvPr/>
              </p:nvGrpSpPr>
              <p:grpSpPr bwMode="auto">
                <a:xfrm>
                  <a:off x="971600" y="6000903"/>
                  <a:ext cx="1272307" cy="512171"/>
                  <a:chOff x="827584" y="1950740"/>
                  <a:chExt cx="462580" cy="434534"/>
                </a:xfrm>
              </p:grpSpPr>
              <p:sp>
                <p:nvSpPr>
                  <p:cNvPr id="76" name="모서리가 둥근 직사각형 69"/>
                  <p:cNvSpPr/>
                  <p:nvPr/>
                </p:nvSpPr>
                <p:spPr>
                  <a:xfrm>
                    <a:off x="827708" y="1951235"/>
                    <a:ext cx="462223" cy="434387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" name="모서리가 둥근 직사각형 70"/>
                  <p:cNvSpPr/>
                  <p:nvPr/>
                </p:nvSpPr>
                <p:spPr>
                  <a:xfrm>
                    <a:off x="851734" y="1969340"/>
                    <a:ext cx="413586" cy="393346"/>
                  </a:xfrm>
                  <a:prstGeom prst="roundRect">
                    <a:avLst/>
                  </a:prstGeom>
                  <a:gradFill flip="none" rotWithShape="1">
                    <a:gsLst>
                      <a:gs pos="100000">
                        <a:srgbClr val="2FB0C1"/>
                      </a:gs>
                      <a:gs pos="0">
                        <a:srgbClr val="2A87C6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8" name="자유형 28"/>
                  <p:cNvSpPr/>
                  <p:nvPr/>
                </p:nvSpPr>
                <p:spPr>
                  <a:xfrm>
                    <a:off x="865023" y="1981069"/>
                    <a:ext cx="390001" cy="177812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75" name="TextBox 74"/>
                <p:cNvSpPr txBox="1"/>
                <p:nvPr/>
              </p:nvSpPr>
              <p:spPr bwMode="auto">
                <a:xfrm>
                  <a:off x="1157400" y="6086331"/>
                  <a:ext cx="944252" cy="341315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3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3" name="직사각형 72"/>
              <p:cNvSpPr/>
              <p:nvPr/>
            </p:nvSpPr>
            <p:spPr>
              <a:xfrm>
                <a:off x="2463249" y="3331568"/>
                <a:ext cx="7385387" cy="443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자료형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수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문자열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리스트</a:t>
                </a:r>
                <a:r>
                  <a:rPr lang="en-US" altLang="ko-KR" sz="1600" kern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600" kern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딕셔너리에 </a:t>
                </a:r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대해서 기억한다</a:t>
                </a:r>
              </a:p>
            </p:txBody>
          </p:sp>
        </p:grpSp>
        <p:grpSp>
          <p:nvGrpSpPr>
            <p:cNvPr id="38" name="그룹 106"/>
            <p:cNvGrpSpPr/>
            <p:nvPr/>
          </p:nvGrpSpPr>
          <p:grpSpPr>
            <a:xfrm>
              <a:off x="643212" y="2988529"/>
              <a:ext cx="4072806" cy="409606"/>
              <a:chOff x="1049187" y="4115184"/>
              <a:chExt cx="11971129" cy="690279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1678229" y="4168452"/>
                <a:ext cx="11342087" cy="6009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64" name="그룹 108"/>
              <p:cNvGrpSpPr/>
              <p:nvPr/>
            </p:nvGrpSpPr>
            <p:grpSpPr>
              <a:xfrm>
                <a:off x="1049187" y="4115184"/>
                <a:ext cx="1271321" cy="690279"/>
                <a:chOff x="977756" y="5443670"/>
                <a:chExt cx="1271321" cy="511997"/>
              </a:xfrm>
            </p:grpSpPr>
            <p:grpSp>
              <p:nvGrpSpPr>
                <p:cNvPr id="66" name="그룹 73"/>
                <p:cNvGrpSpPr>
                  <a:grpSpLocks/>
                </p:cNvGrpSpPr>
                <p:nvPr/>
              </p:nvGrpSpPr>
              <p:grpSpPr bwMode="auto">
                <a:xfrm>
                  <a:off x="977756" y="5443670"/>
                  <a:ext cx="1271321" cy="511997"/>
                  <a:chOff x="827708" y="1950957"/>
                  <a:chExt cx="462223" cy="434822"/>
                </a:xfrm>
              </p:grpSpPr>
              <p:sp>
                <p:nvSpPr>
                  <p:cNvPr id="68" name="모서리가 둥근 직사각형 69"/>
                  <p:cNvSpPr/>
                  <p:nvPr/>
                </p:nvSpPr>
                <p:spPr>
                  <a:xfrm>
                    <a:off x="827708" y="1950957"/>
                    <a:ext cx="462223" cy="434822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" name="모서리가 둥근 직사각형 70"/>
                  <p:cNvSpPr/>
                  <p:nvPr/>
                </p:nvSpPr>
                <p:spPr>
                  <a:xfrm>
                    <a:off x="851734" y="1969339"/>
                    <a:ext cx="413586" cy="393346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" name="자유형 22"/>
                  <p:cNvSpPr/>
                  <p:nvPr/>
                </p:nvSpPr>
                <p:spPr>
                  <a:xfrm>
                    <a:off x="865023" y="1980821"/>
                    <a:ext cx="390001" cy="177990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7" name="TextBox 66"/>
                <p:cNvSpPr txBox="1"/>
                <p:nvPr/>
              </p:nvSpPr>
              <p:spPr bwMode="auto">
                <a:xfrm>
                  <a:off x="1163065" y="5529007"/>
                  <a:ext cx="944251" cy="341316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4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5" name="직사각형 64"/>
              <p:cNvSpPr/>
              <p:nvPr/>
            </p:nvSpPr>
            <p:spPr>
              <a:xfrm>
                <a:off x="2463246" y="4235135"/>
                <a:ext cx="9359998" cy="44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데이터분석을 위한 자료구조인 </a:t>
                </a:r>
                <a:r>
                  <a:rPr lang="en-US" altLang="ko-KR" sz="1600" kern="0" dirty="0" err="1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Dataframe</a:t>
                </a:r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을 생성하는 방법을 인지한다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  <a:endParaRPr lang="ko-KR" altLang="en-US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62" name="자유형 28"/>
            <p:cNvSpPr/>
            <p:nvPr/>
          </p:nvSpPr>
          <p:spPr bwMode="auto">
            <a:xfrm>
              <a:off x="676151" y="3543134"/>
              <a:ext cx="364946" cy="167669"/>
            </a:xfrm>
            <a:prstGeom prst="roundRect">
              <a:avLst/>
            </a:pr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spcBef>
                  <a:spcPts val="300"/>
                </a:spcBef>
                <a:defRPr/>
              </a:pPr>
              <a:endParaRPr lang="ko-KR" altLang="en-US" sz="1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987" y="3444671"/>
            <a:ext cx="9143014" cy="1122095"/>
            <a:chOff x="-80254" y="3048223"/>
            <a:chExt cx="9920759" cy="1122095"/>
          </a:xfrm>
        </p:grpSpPr>
        <p:pic>
          <p:nvPicPr>
            <p:cNvPr id="12" name="그림 11" descr="1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/>
            <a:stretch/>
          </p:blipFill>
          <p:spPr>
            <a:xfrm>
              <a:off x="-80254" y="3048223"/>
              <a:ext cx="3385429" cy="1122095"/>
            </a:xfrm>
            <a:prstGeom prst="rect">
              <a:avLst/>
            </a:prstGeom>
          </p:spPr>
        </p:pic>
        <p:pic>
          <p:nvPicPr>
            <p:cNvPr id="13" name="그림 12" descr="16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512695" y="3048223"/>
              <a:ext cx="3327810" cy="1122095"/>
            </a:xfrm>
            <a:prstGeom prst="rect">
              <a:avLst/>
            </a:prstGeom>
          </p:spPr>
        </p:pic>
        <p:pic>
          <p:nvPicPr>
            <p:cNvPr id="14" name="그림 13" descr="16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r="-1318"/>
            <a:stretch/>
          </p:blipFill>
          <p:spPr>
            <a:xfrm flipH="1">
              <a:off x="3079983" y="3048223"/>
              <a:ext cx="4301894" cy="112209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9" b="26537"/>
          <a:stretch/>
        </p:blipFill>
        <p:spPr>
          <a:xfrm>
            <a:off x="987" y="966403"/>
            <a:ext cx="9143013" cy="3096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02065" y="1798525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en-US" altLang="ko-KR" sz="24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</a:t>
            </a: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56082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Ipython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notebook (</a:t>
              </a:r>
              <a:r>
                <a:rPr lang="en-US" altLang="ko-KR" sz="160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Jupyter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notebook)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활용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코드 테스트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460" y="2510905"/>
            <a:ext cx="2002087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실행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55776" y="2510905"/>
            <a:ext cx="2836652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파이썬</a:t>
            </a:r>
            <a:r>
              <a:rPr lang="ko-KR" altLang="en-US" dirty="0">
                <a:solidFill>
                  <a:schemeClr val="bg1"/>
                </a:solidFill>
              </a:rPr>
              <a:t> 파일 생성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52120" y="2510905"/>
            <a:ext cx="3240360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테스트 실행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60" y="2938611"/>
            <a:ext cx="2002087" cy="5040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776" y="2938611"/>
            <a:ext cx="2836652" cy="19373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2120" y="2938610"/>
            <a:ext cx="3240360" cy="1559499"/>
          </a:xfrm>
          <a:prstGeom prst="rect">
            <a:avLst/>
          </a:prstGeom>
        </p:spPr>
      </p:pic>
      <p:grpSp>
        <p:nvGrpSpPr>
          <p:cNvPr id="18" name="그룹 52"/>
          <p:cNvGrpSpPr/>
          <p:nvPr/>
        </p:nvGrpSpPr>
        <p:grpSpPr>
          <a:xfrm>
            <a:off x="643211" y="1410156"/>
            <a:ext cx="4072805" cy="409829"/>
            <a:chOff x="1049186" y="1449928"/>
            <a:chExt cx="11971129" cy="690655"/>
          </a:xfrm>
        </p:grpSpPr>
        <p:sp>
          <p:nvSpPr>
            <p:cNvPr id="19" name="직사각형 18"/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0" name="그룹 65"/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22" name="그룹 76"/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24" name="모서리가 둥근 직사각형 69"/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모서리가 둥근 직사각형 70"/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자유형 16"/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2463249" y="1555083"/>
              <a:ext cx="10366642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줄 단위의 순차적인 실행 가능한 </a:t>
              </a:r>
              <a:r>
                <a:rPr lang="en-US" altLang="ko-KR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Interactive </a:t>
              </a:r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환경 제공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7" name="그룹 97"/>
          <p:cNvGrpSpPr/>
          <p:nvPr/>
        </p:nvGrpSpPr>
        <p:grpSpPr>
          <a:xfrm>
            <a:off x="641117" y="1945980"/>
            <a:ext cx="4074899" cy="409746"/>
            <a:chOff x="1043031" y="3230975"/>
            <a:chExt cx="11977284" cy="690514"/>
          </a:xfrm>
        </p:grpSpPr>
        <p:sp>
          <p:nvSpPr>
            <p:cNvPr id="28" name="직사각형 27"/>
            <p:cNvSpPr/>
            <p:nvPr/>
          </p:nvSpPr>
          <p:spPr>
            <a:xfrm>
              <a:off x="1678231" y="3278160"/>
              <a:ext cx="1134208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9" name="그룹 99"/>
            <p:cNvGrpSpPr/>
            <p:nvPr/>
          </p:nvGrpSpPr>
          <p:grpSpPr>
            <a:xfrm>
              <a:off x="1043031" y="3230975"/>
              <a:ext cx="1272307" cy="690514"/>
              <a:chOff x="971600" y="6000903"/>
              <a:chExt cx="1272307" cy="512171"/>
            </a:xfrm>
          </p:grpSpPr>
          <p:grpSp>
            <p:nvGrpSpPr>
              <p:cNvPr id="31" name="그룹 77"/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33" name="모서리가 둥근 직사각형 69"/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모서리가 둥근 직사각형 70"/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자유형 28"/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 bwMode="auto">
              <a:xfrm>
                <a:off x="1157400" y="6075760"/>
                <a:ext cx="944252" cy="36245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2463249" y="3331568"/>
              <a:ext cx="5414663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차트 등 데이터 시각화 용이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481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874512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일반적인 프로그램 구조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코드 테스트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0AE130-2358-4A8D-8B8E-4C2BF1A9E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296" y="1981413"/>
            <a:ext cx="5129492" cy="286648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757B96-C156-4083-9372-E6EC29852374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일반적인 프로그램은 외부로부터 데이터를 받아서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입력단계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 처리한 후에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처리단계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결과를 화면에</a:t>
            </a:r>
            <a:endParaRPr lang="en-US" altLang="ko-KR" sz="140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출력단계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702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640769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Ipython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notebook (</a:t>
              </a:r>
              <a:r>
                <a:rPr lang="en-US" altLang="ko-KR" sz="160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Jupyter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notebook)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 단축키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코드 테스트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8AC0EFC-93D7-4A8A-9B88-706B6E346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076967"/>
              </p:ext>
            </p:extLst>
          </p:nvPr>
        </p:nvGraphicFramePr>
        <p:xfrm>
          <a:off x="827584" y="1237839"/>
          <a:ext cx="7397502" cy="3517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834">
                  <a:extLst>
                    <a:ext uri="{9D8B030D-6E8A-4147-A177-3AD203B41FA5}">
                      <a16:colId xmlns:a16="http://schemas.microsoft.com/office/drawing/2014/main" val="1269318294"/>
                    </a:ext>
                  </a:extLst>
                </a:gridCol>
                <a:gridCol w="2465834">
                  <a:extLst>
                    <a:ext uri="{9D8B030D-6E8A-4147-A177-3AD203B41FA5}">
                      <a16:colId xmlns:a16="http://schemas.microsoft.com/office/drawing/2014/main" val="1746459394"/>
                    </a:ext>
                  </a:extLst>
                </a:gridCol>
                <a:gridCol w="2465834">
                  <a:extLst>
                    <a:ext uri="{9D8B030D-6E8A-4147-A177-3AD203B41FA5}">
                      <a16:colId xmlns:a16="http://schemas.microsoft.com/office/drawing/2014/main" val="2383663994"/>
                    </a:ext>
                  </a:extLst>
                </a:gridCol>
              </a:tblGrid>
              <a:tr h="1870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단축키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769539"/>
                  </a:ext>
                </a:extLst>
              </a:tr>
              <a:tr h="187085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명령 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Shift+M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셀 합치기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35762"/>
                  </a:ext>
                </a:extLst>
              </a:tr>
              <a:tr h="1870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Line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줄 보이기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90999"/>
                  </a:ext>
                </a:extLst>
              </a:tr>
              <a:tr h="187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D+D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셀 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삭제하김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126758"/>
                  </a:ext>
                </a:extLst>
              </a:tr>
              <a:tr h="187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현재 셀 위에 셀 추가하기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333587"/>
                  </a:ext>
                </a:extLst>
              </a:tr>
              <a:tr h="187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현재 셀 아래에 셀 추가하기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431160"/>
                  </a:ext>
                </a:extLst>
              </a:tr>
              <a:tr h="187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Enter / Esc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에디트모드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진입 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커맨드모드 진입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025162"/>
                  </a:ext>
                </a:extLst>
              </a:tr>
              <a:tr h="187085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에디트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shift+tab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함수 사용예제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362867"/>
                  </a:ext>
                </a:extLst>
              </a:tr>
              <a:tr h="5001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+ (tab)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사용가능한 함수목록 시현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3893"/>
                  </a:ext>
                </a:extLst>
              </a:tr>
              <a:tr h="1870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Ctrl </a:t>
                      </a:r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 Enter / Shift + Enter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그냥 실행 </a:t>
                      </a:r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실행 후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464025"/>
                  </a:ext>
                </a:extLst>
              </a:tr>
              <a:tr h="187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Ctrl + /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주석 적용 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61087"/>
                  </a:ext>
                </a:extLst>
              </a:tr>
              <a:tr h="1870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Ctrl + Shift + ‘-’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셀 나누기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889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CDAC79-5B0D-465E-B5A6-80230C3D6B54}"/>
              </a:ext>
            </a:extLst>
          </p:cNvPr>
          <p:cNvSpPr txBox="1"/>
          <p:nvPr/>
        </p:nvSpPr>
        <p:spPr>
          <a:xfrm>
            <a:off x="721781" y="4755477"/>
            <a:ext cx="3667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b="0" dirty="0">
                <a:latin typeface="돋움" pitchFamily="50" charset="-127"/>
                <a:ea typeface="돋움" pitchFamily="50" charset="-127"/>
              </a:rPr>
              <a:t>명령모드에서 </a:t>
            </a:r>
            <a:r>
              <a:rPr lang="en-US" altLang="ko-KR" b="0" dirty="0">
                <a:latin typeface="돋움" pitchFamily="50" charset="-127"/>
                <a:ea typeface="돋움" pitchFamily="50" charset="-127"/>
              </a:rPr>
              <a:t>H </a:t>
            </a:r>
            <a:r>
              <a:rPr lang="ko-KR" altLang="en-US" b="0" dirty="0">
                <a:latin typeface="돋움" pitchFamily="50" charset="-127"/>
                <a:ea typeface="돋움" pitchFamily="50" charset="-127"/>
              </a:rPr>
              <a:t>키 누르면 단축키 목록이 시현됨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B92B1A-926F-4FBF-BB66-C8D27820E2A7}"/>
              </a:ext>
            </a:extLst>
          </p:cNvPr>
          <p:cNvSpPr txBox="1"/>
          <p:nvPr/>
        </p:nvSpPr>
        <p:spPr>
          <a:xfrm>
            <a:off x="1475656" y="2571750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Y: 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코드전환</a:t>
            </a:r>
            <a:endParaRPr lang="en-US" altLang="ko-KR" b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M: 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마크다운 전환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04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7CB184-4F35-4BD0-AE9E-9016834A41DB}"/>
              </a:ext>
            </a:extLst>
          </p:cNvPr>
          <p:cNvGrpSpPr/>
          <p:nvPr/>
        </p:nvGrpSpPr>
        <p:grpSpPr>
          <a:xfrm>
            <a:off x="539549" y="915566"/>
            <a:ext cx="8208915" cy="1450364"/>
            <a:chOff x="1030212" y="5406537"/>
            <a:chExt cx="7090351" cy="8206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3FB13B0-CE21-4B03-B1A4-E163F08BA265}"/>
                </a:ext>
              </a:extLst>
            </p:cNvPr>
            <p:cNvGrpSpPr/>
            <p:nvPr/>
          </p:nvGrpSpPr>
          <p:grpSpPr>
            <a:xfrm>
              <a:off x="1030215" y="5406537"/>
              <a:ext cx="7090348" cy="820675"/>
              <a:chOff x="469295" y="4866736"/>
              <a:chExt cx="3188352" cy="1907648"/>
            </a:xfrm>
          </p:grpSpPr>
          <p:sp>
            <p:nvSpPr>
              <p:cNvPr id="7" name="사다리꼴 6">
                <a:extLst>
                  <a:ext uri="{FF2B5EF4-FFF2-40B4-BE49-F238E27FC236}">
                    <a16:creationId xmlns:a16="http://schemas.microsoft.com/office/drawing/2014/main" id="{7FA3B940-561A-47E2-ABE7-64A770A4EBF6}"/>
                  </a:ext>
                </a:extLst>
              </p:cNvPr>
              <p:cNvSpPr/>
              <p:nvPr/>
            </p:nvSpPr>
            <p:spPr>
              <a:xfrm>
                <a:off x="469295" y="4866736"/>
                <a:ext cx="3188352" cy="154532"/>
              </a:xfrm>
              <a:prstGeom prst="trapezoid">
                <a:avLst>
                  <a:gd name="adj" fmla="val 224606"/>
                </a:avLst>
              </a:prstGeom>
              <a:solidFill>
                <a:srgbClr val="0070C0"/>
              </a:solidFill>
              <a:ln w="63500" cap="sq" cmpd="sng">
                <a:noFill/>
                <a:bevel/>
                <a:headEnd type="none" w="lg" len="med"/>
                <a:tailEnd type="none" w="lg" len="med"/>
              </a:ln>
              <a:effectLst/>
            </p:spPr>
            <p:txBody>
              <a:bodyPr wrap="none" lIns="75344" tIns="37672" rIns="75344" bIns="37672" anchor="ctr"/>
              <a:lstStyle/>
              <a:p>
                <a:pPr defTabSz="958142"/>
                <a:endParaRPr lang="ko-KR" altLang="en-US" sz="1654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8" name="모서리가 둥근 직사각형 83">
                <a:extLst>
                  <a:ext uri="{FF2B5EF4-FFF2-40B4-BE49-F238E27FC236}">
                    <a16:creationId xmlns:a16="http://schemas.microsoft.com/office/drawing/2014/main" id="{ABA7DFF6-1ED9-4E95-97B9-15C7E9099DAB}"/>
                  </a:ext>
                </a:extLst>
              </p:cNvPr>
              <p:cNvSpPr/>
              <p:nvPr/>
            </p:nvSpPr>
            <p:spPr>
              <a:xfrm rot="16200000">
                <a:off x="1150292" y="4267031"/>
                <a:ext cx="1826357" cy="3188350"/>
              </a:xfrm>
              <a:prstGeom prst="roundRect">
                <a:avLst>
                  <a:gd name="adj" fmla="val 2931"/>
                </a:avLst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75000">
                    <a:schemeClr val="bg1"/>
                  </a:gs>
                  <a:gs pos="15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sp3d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735" dirty="0">
                  <a:solidFill>
                    <a:prstClr val="white"/>
                  </a:solidFill>
                  <a:latin typeface="+mn-ea"/>
                </a:endParaRP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C861D4D-3384-4D57-AE1D-4982153805B1}"/>
                </a:ext>
              </a:extLst>
            </p:cNvPr>
            <p:cNvSpPr/>
            <p:nvPr/>
          </p:nvSpPr>
          <p:spPr>
            <a:xfrm>
              <a:off x="1030212" y="5523519"/>
              <a:ext cx="7090344" cy="6791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어떤 프로그래밍 </a:t>
              </a:r>
              <a:r>
                <a:rPr lang="ko-KR" altLang="en-US" sz="2400" dirty="0" err="1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언어든</a:t>
              </a:r>
              <a:r>
                <a:rPr lang="ko-KR" altLang="en-US" sz="2400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그 언어의 자료형을</a:t>
              </a:r>
              <a:endParaRPr lang="en-US" altLang="ko-KR" sz="24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2400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알고 이해할 수 있다면 이미 </a:t>
              </a:r>
              <a:endParaRPr lang="en-US" altLang="ko-KR" sz="24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2400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 언어의 절반을 터득한 것이나 다름없다 </a:t>
              </a:r>
              <a:endParaRPr lang="en-US" altLang="ko-KR" sz="24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408306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자료형</a:t>
            </a:r>
          </a:p>
        </p:txBody>
      </p:sp>
      <p:grpSp>
        <p:nvGrpSpPr>
          <p:cNvPr id="13" name="그룹 9">
            <a:extLst>
              <a:ext uri="{FF2B5EF4-FFF2-40B4-BE49-F238E27FC236}">
                <a16:creationId xmlns:a16="http://schemas.microsoft.com/office/drawing/2014/main" id="{7EFA4276-EDB9-4A95-9149-34765C71AFF1}"/>
              </a:ext>
            </a:extLst>
          </p:cNvPr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17" name="Picture 26" descr="그림2">
              <a:extLst>
                <a:ext uri="{FF2B5EF4-FFF2-40B4-BE49-F238E27FC236}">
                  <a16:creationId xmlns:a16="http://schemas.microsoft.com/office/drawing/2014/main" id="{C71E4B7A-4B9C-4417-A8A0-32C1ED7BF2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F023ED-4A27-4A9F-9CAC-0A9F99C141E2}"/>
                </a:ext>
              </a:extLst>
            </p:cNvPr>
            <p:cNvSpPr/>
            <p:nvPr/>
          </p:nvSpPr>
          <p:spPr>
            <a:xfrm>
              <a:off x="911746" y="2055249"/>
              <a:ext cx="179553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자료형 이란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1" name="그룹 52">
            <a:extLst>
              <a:ext uri="{FF2B5EF4-FFF2-40B4-BE49-F238E27FC236}">
                <a16:creationId xmlns:a16="http://schemas.microsoft.com/office/drawing/2014/main" id="{1C25926F-EA62-4DD9-81E4-513DA4A49D39}"/>
              </a:ext>
            </a:extLst>
          </p:cNvPr>
          <p:cNvGrpSpPr/>
          <p:nvPr/>
        </p:nvGrpSpPr>
        <p:grpSpPr>
          <a:xfrm>
            <a:off x="490322" y="1410156"/>
            <a:ext cx="4072805" cy="409829"/>
            <a:chOff x="1049186" y="1449928"/>
            <a:chExt cx="11971129" cy="69065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61BC1D6-7853-41F2-B46B-BE07D00B4FEF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73" name="그룹 65">
              <a:extLst>
                <a:ext uri="{FF2B5EF4-FFF2-40B4-BE49-F238E27FC236}">
                  <a16:creationId xmlns:a16="http://schemas.microsoft.com/office/drawing/2014/main" id="{C8F5AE9D-B3F9-427E-87C3-22808366D113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75" name="그룹 76">
                <a:extLst>
                  <a:ext uri="{FF2B5EF4-FFF2-40B4-BE49-F238E27FC236}">
                    <a16:creationId xmlns:a16="http://schemas.microsoft.com/office/drawing/2014/main" id="{10F09A44-1B34-4354-8D52-B4FDF15E34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77" name="모서리가 둥근 직사각형 69">
                  <a:extLst>
                    <a:ext uri="{FF2B5EF4-FFF2-40B4-BE49-F238E27FC236}">
                      <a16:creationId xmlns:a16="http://schemas.microsoft.com/office/drawing/2014/main" id="{835D4D3A-28C9-4F2E-9CE0-02EC1D7AF8ED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모서리가 둥근 직사각형 70">
                  <a:extLst>
                    <a:ext uri="{FF2B5EF4-FFF2-40B4-BE49-F238E27FC236}">
                      <a16:creationId xmlns:a16="http://schemas.microsoft.com/office/drawing/2014/main" id="{1DAFDFA8-D8DF-46C8-A174-B31B37C7F363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자유형 16">
                  <a:extLst>
                    <a:ext uri="{FF2B5EF4-FFF2-40B4-BE49-F238E27FC236}">
                      <a16:creationId xmlns:a16="http://schemas.microsoft.com/office/drawing/2014/main" id="{27412993-1756-4E9C-B941-885AFCB8FB45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43ECB69-30B0-4F09-87A4-BE78CC1A0142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82CABBA-5B85-46D4-AFF6-5BBDC33A0900}"/>
                </a:ext>
              </a:extLst>
            </p:cNvPr>
            <p:cNvSpPr/>
            <p:nvPr/>
          </p:nvSpPr>
          <p:spPr>
            <a:xfrm>
              <a:off x="2463249" y="1555083"/>
              <a:ext cx="9970859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프로그램은 연산을 위해 값을 임시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영구로 저장 필요</a:t>
              </a:r>
              <a:endParaRPr lang="ko-KR" altLang="en-US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2" name="그룹 88">
            <a:extLst>
              <a:ext uri="{FF2B5EF4-FFF2-40B4-BE49-F238E27FC236}">
                <a16:creationId xmlns:a16="http://schemas.microsoft.com/office/drawing/2014/main" id="{9E871A1B-0D81-4376-BEF8-C7F19087601B}"/>
              </a:ext>
            </a:extLst>
          </p:cNvPr>
          <p:cNvGrpSpPr/>
          <p:nvPr/>
        </p:nvGrpSpPr>
        <p:grpSpPr>
          <a:xfrm>
            <a:off x="490323" y="1942842"/>
            <a:ext cx="4072804" cy="409606"/>
            <a:chOff x="1049187" y="2349884"/>
            <a:chExt cx="11971129" cy="690279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E166309-E31E-4DBE-BBA6-1888184D268C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65" name="그룹 90">
              <a:extLst>
                <a:ext uri="{FF2B5EF4-FFF2-40B4-BE49-F238E27FC236}">
                  <a16:creationId xmlns:a16="http://schemas.microsoft.com/office/drawing/2014/main" id="{6349E6E3-C58B-4B98-8919-2E61A6C001D0}"/>
                </a:ext>
              </a:extLst>
            </p:cNvPr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67" name="그룹 73">
                <a:extLst>
                  <a:ext uri="{FF2B5EF4-FFF2-40B4-BE49-F238E27FC236}">
                    <a16:creationId xmlns:a16="http://schemas.microsoft.com/office/drawing/2014/main" id="{39859432-D958-4881-93B0-03B523509F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69" name="모서리가 둥근 직사각형 69">
                  <a:extLst>
                    <a:ext uri="{FF2B5EF4-FFF2-40B4-BE49-F238E27FC236}">
                      <a16:creationId xmlns:a16="http://schemas.microsoft.com/office/drawing/2014/main" id="{C6A60125-6DC8-42EA-95C3-428CFEE17C2A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" name="모서리가 둥근 직사각형 70">
                  <a:extLst>
                    <a:ext uri="{FF2B5EF4-FFF2-40B4-BE49-F238E27FC236}">
                      <a16:creationId xmlns:a16="http://schemas.microsoft.com/office/drawing/2014/main" id="{4271D80B-056C-48B0-A8F8-9E0498519787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" name="자유형 22">
                  <a:extLst>
                    <a:ext uri="{FF2B5EF4-FFF2-40B4-BE49-F238E27FC236}">
                      <a16:creationId xmlns:a16="http://schemas.microsoft.com/office/drawing/2014/main" id="{0992AE6E-2E42-4512-899F-657303E1F828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52EF921-1506-4114-8EC1-59DCF37138C2}"/>
                  </a:ext>
                </a:extLst>
              </p:cNvPr>
              <p:cNvSpPr txBox="1"/>
              <p:nvPr/>
            </p:nvSpPr>
            <p:spPr bwMode="auto">
              <a:xfrm>
                <a:off x="1163064" y="5518436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ED4DA837-059B-40AA-8723-4CFAAC2DEFE4}"/>
                </a:ext>
              </a:extLst>
            </p:cNvPr>
            <p:cNvSpPr/>
            <p:nvPr/>
          </p:nvSpPr>
          <p:spPr>
            <a:xfrm>
              <a:off x="2463247" y="2458649"/>
              <a:ext cx="5626693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값을 저장하는 저장소 </a:t>
              </a:r>
              <a:r>
                <a:rPr lang="en-US" altLang="ko-KR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</a:t>
              </a:r>
              <a:r>
                <a:rPr lang="ko-KR" altLang="en-US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변수</a:t>
              </a:r>
              <a:endParaRPr lang="ko-KR" altLang="en-US" kern="0" dirty="0">
                <a:gradFill>
                  <a:gsLst>
                    <a:gs pos="0">
                      <a:srgbClr val="0070C0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4" name="그룹 97">
            <a:extLst>
              <a:ext uri="{FF2B5EF4-FFF2-40B4-BE49-F238E27FC236}">
                <a16:creationId xmlns:a16="http://schemas.microsoft.com/office/drawing/2014/main" id="{2CA2F072-01A3-41E0-92CA-8D035391886B}"/>
              </a:ext>
            </a:extLst>
          </p:cNvPr>
          <p:cNvGrpSpPr/>
          <p:nvPr/>
        </p:nvGrpSpPr>
        <p:grpSpPr>
          <a:xfrm>
            <a:off x="488228" y="2462386"/>
            <a:ext cx="4074899" cy="409746"/>
            <a:chOff x="1043031" y="3230975"/>
            <a:chExt cx="11977284" cy="69051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85BDAB9-F51B-49DC-9D36-A72F4D399670}"/>
                </a:ext>
              </a:extLst>
            </p:cNvPr>
            <p:cNvSpPr/>
            <p:nvPr/>
          </p:nvSpPr>
          <p:spPr>
            <a:xfrm>
              <a:off x="1678231" y="3278160"/>
              <a:ext cx="1134208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7" name="그룹 99">
              <a:extLst>
                <a:ext uri="{FF2B5EF4-FFF2-40B4-BE49-F238E27FC236}">
                  <a16:creationId xmlns:a16="http://schemas.microsoft.com/office/drawing/2014/main" id="{195B6189-C0FC-4E6B-B144-FE27E8C845B3}"/>
                </a:ext>
              </a:extLst>
            </p:cNvPr>
            <p:cNvGrpSpPr/>
            <p:nvPr/>
          </p:nvGrpSpPr>
          <p:grpSpPr>
            <a:xfrm>
              <a:off x="1043031" y="3230975"/>
              <a:ext cx="1272307" cy="690514"/>
              <a:chOff x="971600" y="6000903"/>
              <a:chExt cx="1272307" cy="512171"/>
            </a:xfrm>
          </p:grpSpPr>
          <p:grpSp>
            <p:nvGrpSpPr>
              <p:cNvPr id="59" name="그룹 77">
                <a:extLst>
                  <a:ext uri="{FF2B5EF4-FFF2-40B4-BE49-F238E27FC236}">
                    <a16:creationId xmlns:a16="http://schemas.microsoft.com/office/drawing/2014/main" id="{B318F12F-7BFD-4A0F-9FF8-FD07EE8A83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61" name="모서리가 둥근 직사각형 69">
                  <a:extLst>
                    <a:ext uri="{FF2B5EF4-FFF2-40B4-BE49-F238E27FC236}">
                      <a16:creationId xmlns:a16="http://schemas.microsoft.com/office/drawing/2014/main" id="{09E1FDDD-4C40-4F11-98A4-393ADA7BD008}"/>
                    </a:ext>
                  </a:extLst>
                </p:cNvPr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모서리가 둥근 직사각형 70">
                  <a:extLst>
                    <a:ext uri="{FF2B5EF4-FFF2-40B4-BE49-F238E27FC236}">
                      <a16:creationId xmlns:a16="http://schemas.microsoft.com/office/drawing/2014/main" id="{AF0FC420-1091-45D1-AB68-E455E13F7B89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" name="자유형 28">
                  <a:extLst>
                    <a:ext uri="{FF2B5EF4-FFF2-40B4-BE49-F238E27FC236}">
                      <a16:creationId xmlns:a16="http://schemas.microsoft.com/office/drawing/2014/main" id="{AC81C546-AB3F-42F2-B3B9-5B1897419F55}"/>
                    </a:ext>
                  </a:extLst>
                </p:cNvPr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69A2E0F-82D9-4127-880F-0FB1BFA61C0A}"/>
                  </a:ext>
                </a:extLst>
              </p:cNvPr>
              <p:cNvSpPr txBox="1"/>
              <p:nvPr/>
            </p:nvSpPr>
            <p:spPr bwMode="auto">
              <a:xfrm>
                <a:off x="1157400" y="6075760"/>
                <a:ext cx="944252" cy="36245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F47657E-8F89-48EB-AA93-A9FEBFD7FF82}"/>
                </a:ext>
              </a:extLst>
            </p:cNvPr>
            <p:cNvSpPr/>
            <p:nvPr/>
          </p:nvSpPr>
          <p:spPr>
            <a:xfrm>
              <a:off x="2463249" y="3331568"/>
              <a:ext cx="4406362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변수의 유형 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자료형</a:t>
              </a:r>
              <a:endParaRPr lang="ko-KR" altLang="en-US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3" name="그룹 52">
            <a:extLst>
              <a:ext uri="{FF2B5EF4-FFF2-40B4-BE49-F238E27FC236}">
                <a16:creationId xmlns:a16="http://schemas.microsoft.com/office/drawing/2014/main" id="{30BC1A6F-CEE4-49B0-AC6E-1F8A5F0D54ED}"/>
              </a:ext>
            </a:extLst>
          </p:cNvPr>
          <p:cNvGrpSpPr/>
          <p:nvPr/>
        </p:nvGrpSpPr>
        <p:grpSpPr>
          <a:xfrm>
            <a:off x="2739096" y="3882892"/>
            <a:ext cx="3345072" cy="356579"/>
            <a:chOff x="1678231" y="1494521"/>
            <a:chExt cx="11342084" cy="600917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56320FF9-59FC-4EAF-93F7-C053E2ED3893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2AA4E45-82D8-4A50-97A3-64C13F4D906E}"/>
                </a:ext>
              </a:extLst>
            </p:cNvPr>
            <p:cNvSpPr/>
            <p:nvPr/>
          </p:nvSpPr>
          <p:spPr>
            <a:xfrm>
              <a:off x="2463249" y="1555083"/>
              <a:ext cx="7968395" cy="46680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숫자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밑줄로 구성 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숫자 처음 불가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5" name="그룹 88">
            <a:extLst>
              <a:ext uri="{FF2B5EF4-FFF2-40B4-BE49-F238E27FC236}">
                <a16:creationId xmlns:a16="http://schemas.microsoft.com/office/drawing/2014/main" id="{43434D08-0110-46B7-9BAF-53F2D331920E}"/>
              </a:ext>
            </a:extLst>
          </p:cNvPr>
          <p:cNvGrpSpPr/>
          <p:nvPr/>
        </p:nvGrpSpPr>
        <p:grpSpPr>
          <a:xfrm>
            <a:off x="2739096" y="3350305"/>
            <a:ext cx="3345072" cy="356579"/>
            <a:chOff x="1678229" y="2392267"/>
            <a:chExt cx="11342087" cy="600916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BC482F9-2B6D-4805-B0E0-5E6E33DEC6CF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A653E94-ABB7-4425-AECD-CC03D5E36819}"/>
                </a:ext>
              </a:extLst>
            </p:cNvPr>
            <p:cNvSpPr/>
            <p:nvPr/>
          </p:nvSpPr>
          <p:spPr>
            <a:xfrm>
              <a:off x="2463247" y="2458649"/>
              <a:ext cx="3077672" cy="46680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대소문자 구분</a:t>
              </a:r>
              <a:endParaRPr lang="ko-KR" altLang="en-US" kern="0" dirty="0">
                <a:gradFill>
                  <a:gsLst>
                    <a:gs pos="0">
                      <a:srgbClr val="0070C0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4" name="그룹 97">
            <a:extLst>
              <a:ext uri="{FF2B5EF4-FFF2-40B4-BE49-F238E27FC236}">
                <a16:creationId xmlns:a16="http://schemas.microsoft.com/office/drawing/2014/main" id="{382F17EA-67B4-4CE1-897B-4849C8EB5BBF}"/>
              </a:ext>
            </a:extLst>
          </p:cNvPr>
          <p:cNvGrpSpPr/>
          <p:nvPr/>
        </p:nvGrpSpPr>
        <p:grpSpPr>
          <a:xfrm>
            <a:off x="2739096" y="4404074"/>
            <a:ext cx="3345072" cy="356580"/>
            <a:chOff x="1678231" y="3278160"/>
            <a:chExt cx="11342084" cy="600917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426E1E33-28EE-407F-95F7-799E79BE69D3}"/>
                </a:ext>
              </a:extLst>
            </p:cNvPr>
            <p:cNvSpPr/>
            <p:nvPr/>
          </p:nvSpPr>
          <p:spPr>
            <a:xfrm>
              <a:off x="1678231" y="3278160"/>
              <a:ext cx="11342084" cy="6009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9A1BEA0-BF48-4069-BB8A-AEE429B31956}"/>
                </a:ext>
              </a:extLst>
            </p:cNvPr>
            <p:cNvSpPr/>
            <p:nvPr/>
          </p:nvSpPr>
          <p:spPr>
            <a:xfrm>
              <a:off x="2463249" y="3331568"/>
              <a:ext cx="8643180" cy="46680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예약서 사용불가 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 if, else, or, for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등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" name="화살표: 오른쪽으로 구부러짐 1">
            <a:extLst>
              <a:ext uri="{FF2B5EF4-FFF2-40B4-BE49-F238E27FC236}">
                <a16:creationId xmlns:a16="http://schemas.microsoft.com/office/drawing/2014/main" id="{63CB3094-7915-4F1E-A242-B1ECFF47B4B2}"/>
              </a:ext>
            </a:extLst>
          </p:cNvPr>
          <p:cNvSpPr/>
          <p:nvPr/>
        </p:nvSpPr>
        <p:spPr bwMode="auto">
          <a:xfrm rot="18014937">
            <a:off x="1502595" y="2893971"/>
            <a:ext cx="793819" cy="1365800"/>
          </a:xfrm>
          <a:prstGeom prst="curved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93331-EA8B-4CCB-893E-8561269B9A75}"/>
              </a:ext>
            </a:extLst>
          </p:cNvPr>
          <p:cNvSpPr txBox="1"/>
          <p:nvPr/>
        </p:nvSpPr>
        <p:spPr>
          <a:xfrm>
            <a:off x="652845" y="4159522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변수 생성 규칙</a:t>
            </a:r>
            <a:endParaRPr lang="ko-KR" altLang="en-US" sz="1400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4A109A-1D07-4F0B-83A3-C91EE3894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690" y="1324936"/>
            <a:ext cx="2594712" cy="35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자료형</a:t>
            </a:r>
          </a:p>
        </p:txBody>
      </p:sp>
      <p:grpSp>
        <p:nvGrpSpPr>
          <p:cNvPr id="13" name="그룹 9">
            <a:extLst>
              <a:ext uri="{FF2B5EF4-FFF2-40B4-BE49-F238E27FC236}">
                <a16:creationId xmlns:a16="http://schemas.microsoft.com/office/drawing/2014/main" id="{7EFA4276-EDB9-4A95-9149-34765C71AFF1}"/>
              </a:ext>
            </a:extLst>
          </p:cNvPr>
          <p:cNvGrpSpPr>
            <a:grpSpLocks/>
          </p:cNvGrpSpPr>
          <p:nvPr/>
        </p:nvGrpSpPr>
        <p:grpSpPr bwMode="auto">
          <a:xfrm>
            <a:off x="304478" y="773720"/>
            <a:ext cx="8541138" cy="3987251"/>
            <a:chOff x="457654" y="1980431"/>
            <a:chExt cx="11521123" cy="5271167"/>
          </a:xfrm>
        </p:grpSpPr>
        <p:sp>
          <p:nvSpPr>
            <p:cNvPr id="14" name="모서리가 둥근 직사각형 42">
              <a:extLst>
                <a:ext uri="{FF2B5EF4-FFF2-40B4-BE49-F238E27FC236}">
                  <a16:creationId xmlns:a16="http://schemas.microsoft.com/office/drawing/2014/main" id="{496196EB-1F7A-458D-BA95-D34774DB0B43}"/>
                </a:ext>
              </a:extLst>
            </p:cNvPr>
            <p:cNvSpPr/>
            <p:nvPr/>
          </p:nvSpPr>
          <p:spPr>
            <a:xfrm>
              <a:off x="457654" y="2196455"/>
              <a:ext cx="11521123" cy="5055143"/>
            </a:xfrm>
            <a:prstGeom prst="roundRect">
              <a:avLst>
                <a:gd name="adj" fmla="val 2917"/>
              </a:avLst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EEEEE"/>
                </a:gs>
              </a:gsLst>
              <a:lin ang="2700000" scaled="1"/>
              <a:tileRect/>
            </a:gradFill>
            <a:ln w="12700" cap="flat" cmpd="sng" algn="ctr">
              <a:gradFill>
                <a:gsLst>
                  <a:gs pos="0">
                    <a:sysClr val="window" lastClr="FFFFFF"/>
                  </a:gs>
                  <a:gs pos="100000">
                    <a:sysClr val="window" lastClr="FFFFFF"/>
                  </a:gs>
                </a:gsLst>
                <a:lin ang="5400000" scaled="0"/>
              </a:gradFill>
              <a:prstDash val="solid"/>
            </a:ln>
            <a:effectLst>
              <a:outerShdw blurRad="63500" algn="ctr" rotWithShape="0">
                <a:prstClr val="black">
                  <a:alpha val="52000"/>
                </a:prstClr>
              </a:outerShdw>
            </a:effectLst>
          </p:spPr>
          <p:txBody>
            <a:bodyPr anchor="ctr"/>
            <a:lstStyle/>
            <a:p>
              <a:pPr algn="ctr" defTabSz="1042846" latinLnBrk="0"/>
              <a:endParaRPr lang="ko-KR" altLang="en-US" sz="1800" kern="0" spc="-68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7" name="Picture 26" descr="그림2">
              <a:extLst>
                <a:ext uri="{FF2B5EF4-FFF2-40B4-BE49-F238E27FC236}">
                  <a16:creationId xmlns:a16="http://schemas.microsoft.com/office/drawing/2014/main" id="{C71E4B7A-4B9C-4417-A8A0-32C1ED7BF2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F023ED-4A27-4A9F-9CAC-0A9F99C141E2}"/>
                </a:ext>
              </a:extLst>
            </p:cNvPr>
            <p:cNvSpPr/>
            <p:nvPr/>
          </p:nvSpPr>
          <p:spPr>
            <a:xfrm>
              <a:off x="911746" y="2055249"/>
              <a:ext cx="253935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Python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기본 자료형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1" name="그룹 52">
            <a:extLst>
              <a:ext uri="{FF2B5EF4-FFF2-40B4-BE49-F238E27FC236}">
                <a16:creationId xmlns:a16="http://schemas.microsoft.com/office/drawing/2014/main" id="{1C25926F-EA62-4DD9-81E4-513DA4A49D39}"/>
              </a:ext>
            </a:extLst>
          </p:cNvPr>
          <p:cNvGrpSpPr/>
          <p:nvPr/>
        </p:nvGrpSpPr>
        <p:grpSpPr>
          <a:xfrm>
            <a:off x="643211" y="2001840"/>
            <a:ext cx="4072805" cy="409829"/>
            <a:chOff x="1049186" y="1449928"/>
            <a:chExt cx="11971129" cy="69065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61BC1D6-7853-41F2-B46B-BE07D00B4FEF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73" name="그룹 65">
              <a:extLst>
                <a:ext uri="{FF2B5EF4-FFF2-40B4-BE49-F238E27FC236}">
                  <a16:creationId xmlns:a16="http://schemas.microsoft.com/office/drawing/2014/main" id="{C8F5AE9D-B3F9-427E-87C3-22808366D113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75" name="그룹 76">
                <a:extLst>
                  <a:ext uri="{FF2B5EF4-FFF2-40B4-BE49-F238E27FC236}">
                    <a16:creationId xmlns:a16="http://schemas.microsoft.com/office/drawing/2014/main" id="{10F09A44-1B34-4354-8D52-B4FDF15E34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77" name="모서리가 둥근 직사각형 69">
                  <a:extLst>
                    <a:ext uri="{FF2B5EF4-FFF2-40B4-BE49-F238E27FC236}">
                      <a16:creationId xmlns:a16="http://schemas.microsoft.com/office/drawing/2014/main" id="{835D4D3A-28C9-4F2E-9CE0-02EC1D7AF8ED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모서리가 둥근 직사각형 70">
                  <a:extLst>
                    <a:ext uri="{FF2B5EF4-FFF2-40B4-BE49-F238E27FC236}">
                      <a16:creationId xmlns:a16="http://schemas.microsoft.com/office/drawing/2014/main" id="{1DAFDFA8-D8DF-46C8-A174-B31B37C7F363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자유형 16">
                  <a:extLst>
                    <a:ext uri="{FF2B5EF4-FFF2-40B4-BE49-F238E27FC236}">
                      <a16:creationId xmlns:a16="http://schemas.microsoft.com/office/drawing/2014/main" id="{27412993-1756-4E9C-B941-885AFCB8FB45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43ECB69-30B0-4F09-87A4-BE78CC1A0142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82CABBA-5B85-46D4-AFF6-5BBDC33A0900}"/>
                </a:ext>
              </a:extLst>
            </p:cNvPr>
            <p:cNvSpPr/>
            <p:nvPr/>
          </p:nvSpPr>
          <p:spPr>
            <a:xfrm>
              <a:off x="2463249" y="1555083"/>
              <a:ext cx="3039975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</a:t>
              </a:r>
              <a:r>
                <a:rPr lang="en-US" altLang="ko-KR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(Number)</a:t>
              </a:r>
              <a:endParaRPr lang="ko-KR" altLang="en-US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2" name="그룹 88">
            <a:extLst>
              <a:ext uri="{FF2B5EF4-FFF2-40B4-BE49-F238E27FC236}">
                <a16:creationId xmlns:a16="http://schemas.microsoft.com/office/drawing/2014/main" id="{9E871A1B-0D81-4376-BEF8-C7F19087601B}"/>
              </a:ext>
            </a:extLst>
          </p:cNvPr>
          <p:cNvGrpSpPr/>
          <p:nvPr/>
        </p:nvGrpSpPr>
        <p:grpSpPr>
          <a:xfrm>
            <a:off x="643212" y="2534526"/>
            <a:ext cx="4072804" cy="409606"/>
            <a:chOff x="1049187" y="2349884"/>
            <a:chExt cx="11971129" cy="690279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E166309-E31E-4DBE-BBA6-1888184D268C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65" name="그룹 90">
              <a:extLst>
                <a:ext uri="{FF2B5EF4-FFF2-40B4-BE49-F238E27FC236}">
                  <a16:creationId xmlns:a16="http://schemas.microsoft.com/office/drawing/2014/main" id="{6349E6E3-C58B-4B98-8919-2E61A6C001D0}"/>
                </a:ext>
              </a:extLst>
            </p:cNvPr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67" name="그룹 73">
                <a:extLst>
                  <a:ext uri="{FF2B5EF4-FFF2-40B4-BE49-F238E27FC236}">
                    <a16:creationId xmlns:a16="http://schemas.microsoft.com/office/drawing/2014/main" id="{39859432-D958-4881-93B0-03B523509F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69" name="모서리가 둥근 직사각형 69">
                  <a:extLst>
                    <a:ext uri="{FF2B5EF4-FFF2-40B4-BE49-F238E27FC236}">
                      <a16:creationId xmlns:a16="http://schemas.microsoft.com/office/drawing/2014/main" id="{C6A60125-6DC8-42EA-95C3-428CFEE17C2A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" name="모서리가 둥근 직사각형 70">
                  <a:extLst>
                    <a:ext uri="{FF2B5EF4-FFF2-40B4-BE49-F238E27FC236}">
                      <a16:creationId xmlns:a16="http://schemas.microsoft.com/office/drawing/2014/main" id="{4271D80B-056C-48B0-A8F8-9E0498519787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" name="자유형 22">
                  <a:extLst>
                    <a:ext uri="{FF2B5EF4-FFF2-40B4-BE49-F238E27FC236}">
                      <a16:creationId xmlns:a16="http://schemas.microsoft.com/office/drawing/2014/main" id="{0992AE6E-2E42-4512-899F-657303E1F828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52EF921-1506-4114-8EC1-59DCF37138C2}"/>
                  </a:ext>
                </a:extLst>
              </p:cNvPr>
              <p:cNvSpPr txBox="1"/>
              <p:nvPr/>
            </p:nvSpPr>
            <p:spPr bwMode="auto">
              <a:xfrm>
                <a:off x="1163064" y="5518436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ED4DA837-059B-40AA-8723-4CFAAC2DEFE4}"/>
                </a:ext>
              </a:extLst>
            </p:cNvPr>
            <p:cNvSpPr/>
            <p:nvPr/>
          </p:nvSpPr>
          <p:spPr>
            <a:xfrm>
              <a:off x="2463247" y="2458649"/>
              <a:ext cx="3511146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문자열 </a:t>
              </a:r>
              <a:r>
                <a:rPr lang="en-US" altLang="ko-KR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(String)</a:t>
              </a:r>
              <a:endParaRPr lang="ko-KR" altLang="en-US" kern="0" dirty="0">
                <a:gradFill>
                  <a:gsLst>
                    <a:gs pos="0">
                      <a:srgbClr val="0070C0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4" name="그룹 97">
            <a:extLst>
              <a:ext uri="{FF2B5EF4-FFF2-40B4-BE49-F238E27FC236}">
                <a16:creationId xmlns:a16="http://schemas.microsoft.com/office/drawing/2014/main" id="{2CA2F072-01A3-41E0-92CA-8D035391886B}"/>
              </a:ext>
            </a:extLst>
          </p:cNvPr>
          <p:cNvGrpSpPr/>
          <p:nvPr/>
        </p:nvGrpSpPr>
        <p:grpSpPr>
          <a:xfrm>
            <a:off x="641117" y="3054070"/>
            <a:ext cx="4074899" cy="409746"/>
            <a:chOff x="1043031" y="3230975"/>
            <a:chExt cx="11977284" cy="69051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85BDAB9-F51B-49DC-9D36-A72F4D399670}"/>
                </a:ext>
              </a:extLst>
            </p:cNvPr>
            <p:cNvSpPr/>
            <p:nvPr/>
          </p:nvSpPr>
          <p:spPr>
            <a:xfrm>
              <a:off x="1678231" y="3278160"/>
              <a:ext cx="1134208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7" name="그룹 99">
              <a:extLst>
                <a:ext uri="{FF2B5EF4-FFF2-40B4-BE49-F238E27FC236}">
                  <a16:creationId xmlns:a16="http://schemas.microsoft.com/office/drawing/2014/main" id="{195B6189-C0FC-4E6B-B144-FE27E8C845B3}"/>
                </a:ext>
              </a:extLst>
            </p:cNvPr>
            <p:cNvGrpSpPr/>
            <p:nvPr/>
          </p:nvGrpSpPr>
          <p:grpSpPr>
            <a:xfrm>
              <a:off x="1043031" y="3230975"/>
              <a:ext cx="1272307" cy="690514"/>
              <a:chOff x="971600" y="6000903"/>
              <a:chExt cx="1272307" cy="512171"/>
            </a:xfrm>
          </p:grpSpPr>
          <p:grpSp>
            <p:nvGrpSpPr>
              <p:cNvPr id="59" name="그룹 77">
                <a:extLst>
                  <a:ext uri="{FF2B5EF4-FFF2-40B4-BE49-F238E27FC236}">
                    <a16:creationId xmlns:a16="http://schemas.microsoft.com/office/drawing/2014/main" id="{B318F12F-7BFD-4A0F-9FF8-FD07EE8A83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61" name="모서리가 둥근 직사각형 69">
                  <a:extLst>
                    <a:ext uri="{FF2B5EF4-FFF2-40B4-BE49-F238E27FC236}">
                      <a16:creationId xmlns:a16="http://schemas.microsoft.com/office/drawing/2014/main" id="{09E1FDDD-4C40-4F11-98A4-393ADA7BD008}"/>
                    </a:ext>
                  </a:extLst>
                </p:cNvPr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모서리가 둥근 직사각형 70">
                  <a:extLst>
                    <a:ext uri="{FF2B5EF4-FFF2-40B4-BE49-F238E27FC236}">
                      <a16:creationId xmlns:a16="http://schemas.microsoft.com/office/drawing/2014/main" id="{AF0FC420-1091-45D1-AB68-E455E13F7B89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" name="자유형 28">
                  <a:extLst>
                    <a:ext uri="{FF2B5EF4-FFF2-40B4-BE49-F238E27FC236}">
                      <a16:creationId xmlns:a16="http://schemas.microsoft.com/office/drawing/2014/main" id="{AC81C546-AB3F-42F2-B3B9-5B1897419F55}"/>
                    </a:ext>
                  </a:extLst>
                </p:cNvPr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69A2E0F-82D9-4127-880F-0FB1BFA61C0A}"/>
                  </a:ext>
                </a:extLst>
              </p:cNvPr>
              <p:cNvSpPr txBox="1"/>
              <p:nvPr/>
            </p:nvSpPr>
            <p:spPr bwMode="auto">
              <a:xfrm>
                <a:off x="1157400" y="6075760"/>
                <a:ext cx="944252" cy="36245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F47657E-8F89-48EB-AA93-A9FEBFD7FF82}"/>
                </a:ext>
              </a:extLst>
            </p:cNvPr>
            <p:cNvSpPr/>
            <p:nvPr/>
          </p:nvSpPr>
          <p:spPr>
            <a:xfrm>
              <a:off x="2463249" y="3331568"/>
              <a:ext cx="2992858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리스트 </a:t>
              </a:r>
              <a:r>
                <a:rPr lang="en-US" altLang="ko-KR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(List)</a:t>
              </a:r>
              <a:endParaRPr lang="ko-KR" altLang="en-US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5" name="그룹 106">
            <a:extLst>
              <a:ext uri="{FF2B5EF4-FFF2-40B4-BE49-F238E27FC236}">
                <a16:creationId xmlns:a16="http://schemas.microsoft.com/office/drawing/2014/main" id="{2484FCAE-EB4A-4B62-8750-422BEC05BB9B}"/>
              </a:ext>
            </a:extLst>
          </p:cNvPr>
          <p:cNvGrpSpPr/>
          <p:nvPr/>
        </p:nvGrpSpPr>
        <p:grpSpPr>
          <a:xfrm>
            <a:off x="643212" y="3580213"/>
            <a:ext cx="4072804" cy="409606"/>
            <a:chOff x="1049187" y="4115184"/>
            <a:chExt cx="11971129" cy="690279"/>
          </a:xfrm>
          <a:solidFill>
            <a:schemeClr val="bg1">
              <a:lumMod val="65000"/>
            </a:schemeClr>
          </a:solidFill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261D34A-45B1-4442-8A3C-B10310DF1683}"/>
                </a:ext>
              </a:extLst>
            </p:cNvPr>
            <p:cNvSpPr/>
            <p:nvPr/>
          </p:nvSpPr>
          <p:spPr>
            <a:xfrm>
              <a:off x="1678229" y="4168452"/>
              <a:ext cx="11342087" cy="600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49" name="그룹 108">
              <a:extLst>
                <a:ext uri="{FF2B5EF4-FFF2-40B4-BE49-F238E27FC236}">
                  <a16:creationId xmlns:a16="http://schemas.microsoft.com/office/drawing/2014/main" id="{CDB0FD6B-86C2-4590-B6DC-4D63C7B09E01}"/>
                </a:ext>
              </a:extLst>
            </p:cNvPr>
            <p:cNvGrpSpPr/>
            <p:nvPr/>
          </p:nvGrpSpPr>
          <p:grpSpPr>
            <a:xfrm>
              <a:off x="1049187" y="4115184"/>
              <a:ext cx="1271321" cy="690279"/>
              <a:chOff x="977756" y="5443670"/>
              <a:chExt cx="1271321" cy="511997"/>
            </a:xfrm>
            <a:grpFill/>
          </p:grpSpPr>
          <p:grpSp>
            <p:nvGrpSpPr>
              <p:cNvPr id="51" name="그룹 73">
                <a:extLst>
                  <a:ext uri="{FF2B5EF4-FFF2-40B4-BE49-F238E27FC236}">
                    <a16:creationId xmlns:a16="http://schemas.microsoft.com/office/drawing/2014/main" id="{05E9D13D-631A-4EA7-A8BE-03267F411C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  <a:grpFill/>
            </p:grpSpPr>
            <p:sp>
              <p:nvSpPr>
                <p:cNvPr id="53" name="모서리가 둥근 직사각형 69">
                  <a:extLst>
                    <a:ext uri="{FF2B5EF4-FFF2-40B4-BE49-F238E27FC236}">
                      <a16:creationId xmlns:a16="http://schemas.microsoft.com/office/drawing/2014/main" id="{7D4D1B00-DAF8-4D74-800B-E275D0E72183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" name="모서리가 둥근 직사각형 70">
                  <a:extLst>
                    <a:ext uri="{FF2B5EF4-FFF2-40B4-BE49-F238E27FC236}">
                      <a16:creationId xmlns:a16="http://schemas.microsoft.com/office/drawing/2014/main" id="{4EE35B8E-C56C-4F9A-B83E-A101C4C1B36F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자유형 22">
                  <a:extLst>
                    <a:ext uri="{FF2B5EF4-FFF2-40B4-BE49-F238E27FC236}">
                      <a16:creationId xmlns:a16="http://schemas.microsoft.com/office/drawing/2014/main" id="{F89E5DE3-02D1-451E-A6A9-8BAE2AFFFEF3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FCA9976-A30D-407A-83CB-22946B2F53AA}"/>
                  </a:ext>
                </a:extLst>
              </p:cNvPr>
              <p:cNvSpPr txBox="1"/>
              <p:nvPr/>
            </p:nvSpPr>
            <p:spPr bwMode="auto">
              <a:xfrm>
                <a:off x="1163064" y="5518436"/>
                <a:ext cx="944251" cy="362458"/>
              </a:xfrm>
              <a:prstGeom prst="rect">
                <a:avLst/>
              </a:prstGeom>
              <a:grp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4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EA8588F-D8E1-4122-9B77-9A56B32AA93F}"/>
                </a:ext>
              </a:extLst>
            </p:cNvPr>
            <p:cNvSpPr/>
            <p:nvPr/>
          </p:nvSpPr>
          <p:spPr>
            <a:xfrm>
              <a:off x="2463247" y="4235135"/>
              <a:ext cx="3039975" cy="46680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ko-KR" altLang="en-US" kern="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튜플</a:t>
              </a:r>
              <a:r>
                <a:rPr lang="ko-KR" altLang="en-US" kern="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kern="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(Tuple)</a:t>
              </a:r>
            </a:p>
          </p:txBody>
        </p:sp>
      </p:grpSp>
      <p:grpSp>
        <p:nvGrpSpPr>
          <p:cNvPr id="26" name="그룹 115">
            <a:extLst>
              <a:ext uri="{FF2B5EF4-FFF2-40B4-BE49-F238E27FC236}">
                <a16:creationId xmlns:a16="http://schemas.microsoft.com/office/drawing/2014/main" id="{0634EA15-42C3-43C0-A3D1-CC77323FCE0E}"/>
              </a:ext>
            </a:extLst>
          </p:cNvPr>
          <p:cNvGrpSpPr/>
          <p:nvPr/>
        </p:nvGrpSpPr>
        <p:grpSpPr>
          <a:xfrm>
            <a:off x="641117" y="4106219"/>
            <a:ext cx="4074899" cy="409747"/>
            <a:chOff x="1043031" y="4996275"/>
            <a:chExt cx="11977284" cy="690514"/>
          </a:xfrm>
          <a:solidFill>
            <a:schemeClr val="bg1">
              <a:lumMod val="65000"/>
            </a:schemeClr>
          </a:solidFill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7A6C7F0-992E-4857-B90F-5330F72E2A30}"/>
                </a:ext>
              </a:extLst>
            </p:cNvPr>
            <p:cNvSpPr/>
            <p:nvPr/>
          </p:nvSpPr>
          <p:spPr>
            <a:xfrm>
              <a:off x="1678231" y="5043459"/>
              <a:ext cx="11342084" cy="6009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8" name="그룹 117">
              <a:extLst>
                <a:ext uri="{FF2B5EF4-FFF2-40B4-BE49-F238E27FC236}">
                  <a16:creationId xmlns:a16="http://schemas.microsoft.com/office/drawing/2014/main" id="{A6B2A3E1-D080-49F4-B181-18F93A1AF43F}"/>
                </a:ext>
              </a:extLst>
            </p:cNvPr>
            <p:cNvGrpSpPr/>
            <p:nvPr/>
          </p:nvGrpSpPr>
          <p:grpSpPr>
            <a:xfrm>
              <a:off x="1043031" y="4996275"/>
              <a:ext cx="1272307" cy="690514"/>
              <a:chOff x="971600" y="6000903"/>
              <a:chExt cx="1272307" cy="512171"/>
            </a:xfrm>
            <a:grpFill/>
          </p:grpSpPr>
          <p:grpSp>
            <p:nvGrpSpPr>
              <p:cNvPr id="40" name="그룹 77">
                <a:extLst>
                  <a:ext uri="{FF2B5EF4-FFF2-40B4-BE49-F238E27FC236}">
                    <a16:creationId xmlns:a16="http://schemas.microsoft.com/office/drawing/2014/main" id="{C9E8830A-AA3F-4505-916F-5E719F67DD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  <a:grpFill/>
            </p:grpSpPr>
            <p:sp>
              <p:nvSpPr>
                <p:cNvPr id="43" name="모서리가 둥근 직사각형 69">
                  <a:extLst>
                    <a:ext uri="{FF2B5EF4-FFF2-40B4-BE49-F238E27FC236}">
                      <a16:creationId xmlns:a16="http://schemas.microsoft.com/office/drawing/2014/main" id="{61BEF06B-339B-40EE-B6B9-D8A973F6523A}"/>
                    </a:ext>
                  </a:extLst>
                </p:cNvPr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모서리가 둥근 직사각형 70">
                  <a:extLst>
                    <a:ext uri="{FF2B5EF4-FFF2-40B4-BE49-F238E27FC236}">
                      <a16:creationId xmlns:a16="http://schemas.microsoft.com/office/drawing/2014/main" id="{CED6522B-4656-4DE5-AA50-D321F5F573D6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자유형 28">
                  <a:extLst>
                    <a:ext uri="{FF2B5EF4-FFF2-40B4-BE49-F238E27FC236}">
                      <a16:creationId xmlns:a16="http://schemas.microsoft.com/office/drawing/2014/main" id="{A9EA4976-D8A4-48F7-980C-564F9F69EEF1}"/>
                    </a:ext>
                  </a:extLst>
                </p:cNvPr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FCB3EDE-B0C8-4100-9D8B-040C716868B2}"/>
                  </a:ext>
                </a:extLst>
              </p:cNvPr>
              <p:cNvSpPr txBox="1"/>
              <p:nvPr/>
            </p:nvSpPr>
            <p:spPr bwMode="auto">
              <a:xfrm>
                <a:off x="1157400" y="6075760"/>
                <a:ext cx="944252" cy="362456"/>
              </a:xfrm>
              <a:prstGeom prst="rect">
                <a:avLst/>
              </a:prstGeom>
              <a:grp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5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B077337-1CF9-43BE-8536-A7CC7D4E2168}"/>
                </a:ext>
              </a:extLst>
            </p:cNvPr>
            <p:cNvSpPr/>
            <p:nvPr/>
          </p:nvSpPr>
          <p:spPr>
            <a:xfrm>
              <a:off x="2463249" y="5096871"/>
              <a:ext cx="4792722" cy="46680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ko-KR" altLang="en-US" kern="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딕셔너리</a:t>
              </a:r>
              <a:r>
                <a:rPr lang="ko-KR" altLang="en-US" kern="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kern="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(Dictionary)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2441D9E-2517-4895-BFD9-D6A036992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994" y="2329944"/>
            <a:ext cx="3851541" cy="1483329"/>
          </a:xfrm>
          <a:prstGeom prst="rect">
            <a:avLst/>
          </a:prstGeom>
        </p:spPr>
      </p:pic>
      <p:grpSp>
        <p:nvGrpSpPr>
          <p:cNvPr id="89" name="그룹 88">
            <a:extLst>
              <a:ext uri="{FF2B5EF4-FFF2-40B4-BE49-F238E27FC236}">
                <a16:creationId xmlns:a16="http://schemas.microsoft.com/office/drawing/2014/main" id="{6B62E5D0-6C9C-4D0C-B7AB-F0086CFF12DC}"/>
              </a:ext>
            </a:extLst>
          </p:cNvPr>
          <p:cNvGrpSpPr/>
          <p:nvPr/>
        </p:nvGrpSpPr>
        <p:grpSpPr>
          <a:xfrm>
            <a:off x="676152" y="1288654"/>
            <a:ext cx="4111872" cy="558121"/>
            <a:chOff x="3032166" y="1296555"/>
            <a:chExt cx="7639844" cy="558121"/>
          </a:xfrm>
        </p:grpSpPr>
        <p:sp>
          <p:nvSpPr>
            <p:cNvPr id="90" name="모서리가 둥근 직사각형 50">
              <a:extLst>
                <a:ext uri="{FF2B5EF4-FFF2-40B4-BE49-F238E27FC236}">
                  <a16:creationId xmlns:a16="http://schemas.microsoft.com/office/drawing/2014/main" id="{A8BE8693-2857-4F56-AA8C-72396BB8E9A9}"/>
                </a:ext>
              </a:extLst>
            </p:cNvPr>
            <p:cNvSpPr/>
            <p:nvPr/>
          </p:nvSpPr>
          <p:spPr>
            <a:xfrm>
              <a:off x="3032166" y="1296555"/>
              <a:ext cx="7639844" cy="548713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97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  <a:gs pos="75000">
                  <a:schemeClr val="bg1"/>
                </a:gs>
                <a:gs pos="25000">
                  <a:schemeClr val="bg1"/>
                </a:gs>
                <a:gs pos="3000">
                  <a:schemeClr val="bg1">
                    <a:lumMod val="95000"/>
                  </a:schemeClr>
                </a:gs>
              </a:gsLst>
              <a:lin ang="0" scaled="0"/>
            </a:gradFill>
            <a:ln w="12700" algn="ctr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35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HY견고딕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42CEF036-A686-41DF-8490-6DFC30C62FA3}"/>
                </a:ext>
              </a:extLst>
            </p:cNvPr>
            <p:cNvSpPr/>
            <p:nvPr/>
          </p:nvSpPr>
          <p:spPr>
            <a:xfrm>
              <a:off x="4667407" y="1331456"/>
              <a:ext cx="4572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ko-KR" altLang="en-US" sz="1400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프로그래밍을 할 때 쓰이는 숫자</a:t>
              </a:r>
              <a:r>
                <a:rPr lang="en-US" altLang="ko-KR" sz="1400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400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문자열 등 모든 자료형태</a:t>
              </a:r>
              <a:endParaRPr lang="en-US" altLang="ko-KR" sz="1400" dirty="0">
                <a:gradFill>
                  <a:gsLst>
                    <a:gs pos="0">
                      <a:srgbClr val="0070C0"/>
                    </a:gs>
                    <a:gs pos="100000">
                      <a:srgbClr val="1F497D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135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Samsung SDS 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Samsung SDS ">
      <a:majorFont>
        <a:latin typeface="HY견고딕"/>
        <a:ea typeface="HY견고딕"/>
        <a:cs typeface="HY견고딕"/>
      </a:majorFont>
      <a:minorFont>
        <a:latin typeface="HY견고딕"/>
        <a:ea typeface="HY견고딕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228600" marR="0" indent="-2286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kumimoji="1" sz="1000" b="0" i="0" u="none" strike="noStrike" cap="none" normalizeH="0" dirty="0" smtClean="0">
            <a:ln>
              <a:noFill/>
            </a:ln>
            <a:solidFill>
              <a:schemeClr val="tx1">
                <a:lumMod val="75000"/>
              </a:schemeClr>
            </a:solidFill>
            <a:effectLst/>
            <a:latin typeface="돋움" pitchFamily="50" charset="-127"/>
            <a:ea typeface="돋움" pitchFamily="50" charset="-127"/>
            <a:cs typeface="HY견고딕" pitchFamily="18" charset="-127"/>
          </a:defRPr>
        </a:defPPr>
      </a:lstStyle>
    </a:spDef>
    <a:lnDef>
      <a:spPr bwMode="auto">
        <a:noFill/>
        <a:ln w="1587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b="0" dirty="0" smtClean="0">
            <a:latin typeface="돋움" pitchFamily="50" charset="-127"/>
            <a:ea typeface="돋움" pitchFamily="50" charset="-127"/>
          </a:defRPr>
        </a:defPPr>
      </a:lstStyle>
    </a:txDef>
  </a:objectDefaults>
  <a:extraClrSchemeLst>
    <a:extraClrScheme>
      <a:clrScheme name="2_Samsung SDS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msung SDS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73124</TotalTime>
  <Words>1803</Words>
  <Application>Microsoft Office PowerPoint</Application>
  <PresentationFormat>화면 슬라이드 쇼(16:9)</PresentationFormat>
  <Paragraphs>384</Paragraphs>
  <Slides>32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나눔바른고딕</vt:lpstr>
      <vt:lpstr>Times New Roman</vt:lpstr>
      <vt:lpstr>HY헤드라인M</vt:lpstr>
      <vt:lpstr>맑은 고딕</vt:lpstr>
      <vt:lpstr>굴림</vt:lpstr>
      <vt:lpstr>Wingdings</vt:lpstr>
      <vt:lpstr>HY견고딕</vt:lpstr>
      <vt:lpstr>돋움</vt:lpstr>
      <vt:lpstr>Arial</vt:lpstr>
      <vt:lpstr>2_Samsung SDS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프레젠테이션</dc:creator>
  <cp:lastModifiedBy>김효관</cp:lastModifiedBy>
  <cp:revision>9773</cp:revision>
  <dcterms:created xsi:type="dcterms:W3CDTF">2008-04-23T04:36:31Z</dcterms:created>
  <dcterms:modified xsi:type="dcterms:W3CDTF">2019-04-21T13:27:35Z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D:\Samsung Virtual Data Tool-Sender\SSA-AJP 6차 현장적용과제계획서_김효관_함장호.pptx</vt:lpwstr>
  </property>
</Properties>
</file>