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73" r:id="rId2"/>
    <p:sldId id="3374" r:id="rId3"/>
    <p:sldId id="3389" r:id="rId4"/>
    <p:sldId id="3383" r:id="rId5"/>
    <p:sldId id="3385" r:id="rId6"/>
    <p:sldId id="3388" r:id="rId7"/>
  </p:sldIdLst>
  <p:sldSz cx="12188825" cy="6858000"/>
  <p:notesSz cx="7010400" cy="92964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1248">
          <p15:clr>
            <a:srgbClr val="A4A3A4"/>
          </p15:clr>
        </p15:guide>
        <p15:guide id="5" pos="3839">
          <p15:clr>
            <a:srgbClr val="A4A3A4"/>
          </p15:clr>
        </p15:guide>
        <p15:guide id="6" pos="7343">
          <p15:clr>
            <a:srgbClr val="A4A3A4"/>
          </p15:clr>
        </p15:guide>
        <p15:guide id="7" pos="335">
          <p15:clr>
            <a:srgbClr val="A4A3A4"/>
          </p15:clr>
        </p15:guide>
        <p15:guide id="8" pos="4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효관" initials="김" lastIdx="1" clrIdx="0">
    <p:extLst>
      <p:ext uri="{19B8F6BF-5375-455C-9EA6-DF929625EA0E}">
        <p15:presenceInfo xmlns:p15="http://schemas.microsoft.com/office/powerpoint/2012/main" userId="S::haiteam@office.kopo.ac.kr::5d412245-c878-4bfb-b3ad-7c3e81fe34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3728"/>
    <a:srgbClr val="8EADBF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3" autoAdjust="0"/>
    <p:restoredTop sz="95388" autoAdjust="0"/>
  </p:normalViewPr>
  <p:slideViewPr>
    <p:cSldViewPr snapToGrid="0">
      <p:cViewPr varScale="1">
        <p:scale>
          <a:sx n="109" d="100"/>
          <a:sy n="109" d="100"/>
        </p:scale>
        <p:origin x="618" y="96"/>
      </p:cViewPr>
      <p:guideLst>
        <p:guide orient="horz" pos="2160"/>
        <p:guide orient="horz" pos="3744"/>
        <p:guide orient="horz" pos="960"/>
        <p:guide orient="horz" pos="1248"/>
        <p:guide pos="3839"/>
        <p:guide pos="7343"/>
        <p:guide pos="335"/>
        <p:guide pos="4534"/>
      </p:guideLst>
    </p:cSldViewPr>
  </p:slideViewPr>
  <p:outlineViewPr>
    <p:cViewPr>
      <p:scale>
        <a:sx n="33" d="100"/>
        <a:sy n="33" d="100"/>
      </p:scale>
      <p:origin x="0" y="-10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8T18:26:20.432" idx="1">
    <p:pos x="6360" y="73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t>7/10/2019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93177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754110"/>
            <a:ext cx="4751493" cy="2307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42000" y="8754110"/>
            <a:ext cx="778933" cy="2307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600"/>
      </a:spcBef>
      <a:defRPr sz="1100" kern="1200">
        <a:solidFill>
          <a:srgbClr val="000000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rgbClr val="000000"/>
        </a:solidFill>
        <a:latin typeface="+mn-lt"/>
        <a:ea typeface="+mn-ea"/>
        <a:cs typeface="+mn-cs"/>
      </a:defRPr>
    </a:lvl2pPr>
    <a:lvl3pPr marL="4000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rgbClr val="000000"/>
        </a:solidFill>
        <a:latin typeface="+mn-lt"/>
        <a:ea typeface="+mn-ea"/>
        <a:cs typeface="+mn-cs"/>
      </a:defRPr>
    </a:lvl3pPr>
    <a:lvl4pPr marL="5715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rgbClr val="000000"/>
        </a:solidFill>
        <a:latin typeface="+mn-lt"/>
        <a:ea typeface="+mn-ea"/>
        <a:cs typeface="+mn-cs"/>
      </a:defRPr>
    </a:lvl4pPr>
    <a:lvl5pPr marL="7429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rgbClr val="000000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Polytechnics Internal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End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&quot;Integrated Cloud Applications &amp; Platform Services&quot; tagline in red and black" title="Oracle corporate Tagline in color">
            <a:extLst>
              <a:ext uri="{FF2B5EF4-FFF2-40B4-BE49-F238E27FC236}">
                <a16:creationId xmlns:a16="http://schemas.microsoft.com/office/drawing/2014/main" id="{448FE6E1-74FF-0E48-8DDE-9AE0E0CEB1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219917" y="1722241"/>
            <a:ext cx="7748992" cy="295026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4207" y="6556248"/>
            <a:ext cx="333466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123807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dirty="0">
                <a:solidFill>
                  <a:schemeClr val="tx1"/>
                </a:solidFill>
              </a:rPr>
              <a:t>Copyright © </a:t>
            </a:r>
            <a:r>
              <a:rPr lang="is-IS" sz="850" dirty="0">
                <a:solidFill>
                  <a:schemeClr val="tx1"/>
                </a:solidFill>
              </a:rPr>
              <a:t>2019</a:t>
            </a:r>
            <a:r>
              <a:rPr lang="en-US" sz="850">
                <a:solidFill>
                  <a:schemeClr val="tx1"/>
                </a:solidFill>
              </a:rPr>
              <a:t>, Polytechnics </a:t>
            </a:r>
            <a:r>
              <a:rPr lang="en-US" sz="850" dirty="0">
                <a:solidFill>
                  <a:schemeClr val="tx1"/>
                </a:solidFill>
              </a:rPr>
              <a:t>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88077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icture and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utterstock_1083161909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5" name="Rectangle 14" descr="Full slide 4-color photo can be inserted here" title="Title Slide with Picture"/>
          <p:cNvSpPr/>
          <p:nvPr userDrawn="1"/>
        </p:nvSpPr>
        <p:spPr bwMode="hidden">
          <a:xfrm>
            <a:off x="0" y="451"/>
            <a:ext cx="12188825" cy="6858000"/>
          </a:xfrm>
          <a:prstGeom prst="rect">
            <a:avLst/>
          </a:prstGeom>
          <a:solidFill>
            <a:srgbClr val="00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82131" y="6556248"/>
            <a:ext cx="1226398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1815" y="739777"/>
            <a:ext cx="9143999" cy="1470025"/>
          </a:xfrm>
        </p:spPr>
        <p:txBody>
          <a:bodyPr/>
          <a:lstStyle>
            <a:lvl1pPr>
              <a:defRPr sz="4799"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815" y="3429452"/>
            <a:ext cx="9143999" cy="25141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399" b="0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t>Click to add presenter’s name, title, division/business unit/organization and date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31762" y="2286000"/>
            <a:ext cx="9601200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399" b="1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47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53697"/>
            <a:ext cx="12190417" cy="6857108"/>
          </a:xfrm>
          <a:prstGeom prst="rect">
            <a:avLst/>
          </a:prstGeom>
        </p:spPr>
      </p:pic>
      <p:sp>
        <p:nvSpPr>
          <p:cNvPr id="17" name="Rectangle 16" descr="Full slide 4-color photo can be inserted here" title="Title Slide with Picture"/>
          <p:cNvSpPr/>
          <p:nvPr userDrawn="1"/>
        </p:nvSpPr>
        <p:spPr bwMode="hidden">
          <a:xfrm>
            <a:off x="29759" y="-4553"/>
            <a:ext cx="12188825" cy="6858000"/>
          </a:xfrm>
          <a:prstGeom prst="rect">
            <a:avLst/>
          </a:prstGeom>
          <a:solidFill>
            <a:srgbClr val="493728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4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399" b="1">
                <a:solidFill>
                  <a:schemeClr val="tx1"/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376673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dirty="0">
                <a:solidFill>
                  <a:srgbClr val="58595B"/>
                </a:solidFill>
              </a:rPr>
              <a:t>Copyright © </a:t>
            </a:r>
            <a:r>
              <a:rPr lang="is-IS" sz="850" dirty="0">
                <a:solidFill>
                  <a:srgbClr val="58595B"/>
                </a:solidFill>
              </a:rPr>
              <a:t>2019</a:t>
            </a:r>
            <a:r>
              <a:rPr lang="en-US" sz="850">
                <a:solidFill>
                  <a:srgbClr val="58595B"/>
                </a:solidFill>
              </a:rPr>
              <a:t>, Polytechnics </a:t>
            </a:r>
            <a:r>
              <a:rPr lang="en-US" sz="850" dirty="0">
                <a:solidFill>
                  <a:srgbClr val="58595B"/>
                </a:solidFill>
              </a:rPr>
              <a:t>and/or its affiliates. All rights reserved.  |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D67F48-EA0D-8740-93C6-EAFC0FE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06400"/>
            <a:ext cx="7200638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A0981B-31E3-6C4F-918F-240913E39A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7FDCE7-BE95-6145-841C-9792385112B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621422" y="6556248"/>
            <a:ext cx="2702495" cy="182880"/>
          </a:xfrm>
        </p:spPr>
        <p:txBody>
          <a:bodyPr/>
          <a:lstStyle/>
          <a:p>
            <a:r>
              <a:rPr lang="en-US"/>
              <a:t>Confidential – Polytechnics Internal Only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59039-8064-FD4E-913E-0561791F044D}"/>
              </a:ext>
            </a:extLst>
          </p:cNvPr>
          <p:cNvSpPr txBox="1"/>
          <p:nvPr userDrawn="1"/>
        </p:nvSpPr>
        <p:spPr>
          <a:xfrm>
            <a:off x="5376672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dirty="0">
                <a:solidFill>
                  <a:schemeClr val="tx1"/>
                </a:solidFill>
              </a:rPr>
              <a:t>Copyright © </a:t>
            </a:r>
            <a:r>
              <a:rPr lang="is-IS" sz="850" dirty="0">
                <a:solidFill>
                  <a:schemeClr val="tx1"/>
                </a:solidFill>
              </a:rPr>
              <a:t>2019</a:t>
            </a:r>
            <a:r>
              <a:rPr lang="en-US" sz="850">
                <a:solidFill>
                  <a:schemeClr val="tx1"/>
                </a:solidFill>
              </a:rPr>
              <a:t>, Polytechnics </a:t>
            </a:r>
            <a:r>
              <a:rPr lang="en-US" sz="850" dirty="0">
                <a:solidFill>
                  <a:schemeClr val="tx1"/>
                </a:solidFill>
              </a:rPr>
              <a:t>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1664965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071574-399B-634D-8AE6-EF3691E43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95" y="192024"/>
            <a:ext cx="11898457" cy="6208776"/>
          </a:xfrm>
          <a:prstGeom prst="rect">
            <a:avLst/>
          </a:prstGeom>
        </p:spPr>
      </p:pic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C05C6104-B341-BD48-9473-DD0418AD0DBE}"/>
              </a:ext>
            </a:extLst>
          </p:cNvPr>
          <p:cNvSpPr/>
          <p:nvPr userDrawn="1"/>
        </p:nvSpPr>
        <p:spPr>
          <a:xfrm>
            <a:off x="8531225" y="3200400"/>
            <a:ext cx="3657601" cy="3657600"/>
          </a:xfrm>
          <a:prstGeom prst="triangle">
            <a:avLst>
              <a:gd name="adj" fmla="val 100000"/>
            </a:avLst>
          </a:prstGeom>
          <a:gradFill>
            <a:gsLst>
              <a:gs pos="0">
                <a:srgbClr val="196E82">
                  <a:lumMod val="50000"/>
                  <a:alpha val="4000"/>
                </a:srgbClr>
              </a:gs>
              <a:gs pos="50000">
                <a:srgbClr val="00819B">
                  <a:lumMod val="50000"/>
                  <a:alpha val="1000"/>
                </a:srgbClr>
              </a:gs>
            </a:gsLst>
            <a:lin ang="5400000" scaled="0"/>
          </a:gra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178" tIns="45683" rIns="365570" bIns="456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3235" marR="0" lvl="0" indent="-233235" algn="r" defTabSz="91417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9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Isosceles Triangle 4">
            <a:extLst>
              <a:ext uri="{FF2B5EF4-FFF2-40B4-BE49-F238E27FC236}">
                <a16:creationId xmlns:a16="http://schemas.microsoft.com/office/drawing/2014/main" id="{5718DDD2-E783-1048-8D26-A606FDA80D74}"/>
              </a:ext>
            </a:extLst>
          </p:cNvPr>
          <p:cNvSpPr/>
          <p:nvPr userDrawn="1"/>
        </p:nvSpPr>
        <p:spPr>
          <a:xfrm flipH="1">
            <a:off x="0" y="3200400"/>
            <a:ext cx="12188825" cy="3657600"/>
          </a:xfrm>
          <a:prstGeom prst="triangle">
            <a:avLst>
              <a:gd name="adj" fmla="val 100000"/>
            </a:avLst>
          </a:prstGeom>
          <a:gradFill>
            <a:gsLst>
              <a:gs pos="0">
                <a:srgbClr val="196E82">
                  <a:lumMod val="50000"/>
                  <a:alpha val="2000"/>
                </a:srgbClr>
              </a:gs>
              <a:gs pos="50000">
                <a:srgbClr val="00819B">
                  <a:lumMod val="50000"/>
                  <a:alpha val="5000"/>
                </a:srgbClr>
              </a:gs>
            </a:gsLst>
            <a:lin ang="5400000" scaled="0"/>
          </a:gra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178" tIns="45683" rIns="365570" bIns="456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3235" marR="0" lvl="0" indent="-233235" algn="r" defTabSz="91417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-286" y="0"/>
            <a:ext cx="12189400" cy="6858000"/>
            <a:chOff x="-287" y="0"/>
            <a:chExt cx="12189399" cy="6858000"/>
          </a:xfrm>
          <a:solidFill>
            <a:srgbClr val="D8E1E6"/>
          </a:solidFill>
        </p:grpSpPr>
        <p:sp>
          <p:nvSpPr>
            <p:cNvPr id="9" name="Rectangle 8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pic>
        <p:nvPicPr>
          <p:cNvPr id="16" name="Picture 15" descr="Oracle logo in white on red staging background" title="Oracle red badge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53" y="6263640"/>
            <a:ext cx="1625138" cy="594360"/>
          </a:xfrm>
          <a:prstGeom prst="rect">
            <a:avLst/>
          </a:prstGeom>
        </p:spPr>
      </p:pic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53A70999-5B2D-6D44-B57D-F08C08A5F9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399" b="1" baseline="0"/>
            </a:lvl1pPr>
            <a:lvl2pPr marL="1588" indent="0">
              <a:buFontTx/>
              <a:buNone/>
              <a:defRPr sz="2399"/>
            </a:lvl2pPr>
            <a:lvl3pPr marL="1588" indent="0">
              <a:buFontTx/>
              <a:buNone/>
              <a:defRPr sz="2399"/>
            </a:lvl3pPr>
            <a:lvl4pPr marL="1588" indent="0">
              <a:buFontTx/>
              <a:buNone/>
              <a:defRPr sz="2399"/>
            </a:lvl4pPr>
            <a:lvl5pPr marL="1588" indent="0">
              <a:buFontTx/>
              <a:buNone/>
              <a:defRPr sz="2399"/>
            </a:lvl5pPr>
            <a:lvl6pPr marL="1588" indent="0">
              <a:buFontTx/>
              <a:buNone/>
              <a:defRPr sz="2399"/>
            </a:lvl6pPr>
            <a:lvl7pPr marL="1588" indent="0">
              <a:buFontTx/>
              <a:buNone/>
              <a:defRPr sz="2399"/>
            </a:lvl7pPr>
            <a:lvl8pPr marL="1588" indent="0">
              <a:buFontTx/>
              <a:buNone/>
              <a:defRPr sz="2399"/>
            </a:lvl8pPr>
            <a:lvl9pPr marL="1588" indent="0">
              <a:buFontTx/>
              <a:buNone/>
              <a:defRPr sz="2399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26" name="Title 6">
            <a:extLst>
              <a:ext uri="{FF2B5EF4-FFF2-40B4-BE49-F238E27FC236}">
                <a16:creationId xmlns:a16="http://schemas.microsoft.com/office/drawing/2014/main" id="{72D8CA4F-C56A-AB4F-B3EC-DBFF7C97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406400"/>
            <a:ext cx="11125199" cy="889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7E11D-2948-4445-B70E-F18D48645523}"/>
              </a:ext>
            </a:extLst>
          </p:cNvPr>
          <p:cNvSpPr txBox="1"/>
          <p:nvPr userDrawn="1"/>
        </p:nvSpPr>
        <p:spPr>
          <a:xfrm>
            <a:off x="8794464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dirty="0">
                <a:solidFill>
                  <a:schemeClr val="bg1"/>
                </a:solidFill>
              </a:rPr>
              <a:t>Copyright © </a:t>
            </a:r>
            <a:r>
              <a:rPr lang="is-IS" sz="850" dirty="0">
                <a:solidFill>
                  <a:schemeClr val="bg1"/>
                </a:solidFill>
              </a:rPr>
              <a:t>2018</a:t>
            </a:r>
            <a:r>
              <a:rPr lang="en-US" sz="850">
                <a:solidFill>
                  <a:schemeClr val="bg1"/>
                </a:solidFill>
              </a:rPr>
              <a:t>, Polytechnics </a:t>
            </a:r>
            <a:r>
              <a:rPr lang="en-US" sz="850" dirty="0">
                <a:solidFill>
                  <a:schemeClr val="bg1"/>
                </a:solidFill>
              </a:rPr>
              <a:t>and/or its affiliates. All rights reserved.</a:t>
            </a:r>
          </a:p>
        </p:txBody>
      </p:sp>
      <p:pic>
        <p:nvPicPr>
          <p:cNvPr id="14" name="Picture Placeholder 6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7544" y="-65533"/>
            <a:ext cx="13164419" cy="6929389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4207" y="6556248"/>
            <a:ext cx="333466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04E51-714F-B245-9FFD-89FB2257A5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41CFD-9FC1-FF48-96BE-13D41EB208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Polytechnics Internal Only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3D2999-91C9-BC4E-9805-A57476664D62}"/>
              </a:ext>
            </a:extLst>
          </p:cNvPr>
          <p:cNvSpPr txBox="1"/>
          <p:nvPr userDrawn="1"/>
        </p:nvSpPr>
        <p:spPr>
          <a:xfrm>
            <a:off x="5376672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dirty="0">
                <a:solidFill>
                  <a:schemeClr val="tx1"/>
                </a:solidFill>
              </a:rPr>
              <a:t>Copyright © </a:t>
            </a:r>
            <a:r>
              <a:rPr lang="is-IS" sz="850" dirty="0">
                <a:solidFill>
                  <a:schemeClr val="tx1"/>
                </a:solidFill>
              </a:rPr>
              <a:t>2019</a:t>
            </a:r>
            <a:r>
              <a:rPr lang="en-US" sz="850">
                <a:solidFill>
                  <a:schemeClr val="tx1"/>
                </a:solidFill>
              </a:rPr>
              <a:t>, Polytechnics </a:t>
            </a:r>
            <a:r>
              <a:rPr lang="en-US" sz="850" dirty="0">
                <a:solidFill>
                  <a:schemeClr val="tx1"/>
                </a:solidFill>
              </a:rPr>
              <a:t>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265559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83A1EE-4F34-4AD2-B40C-3C0ACE649A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4"/>
            <a:ext cx="12188825" cy="68562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535D12-81F5-4783-884E-F3EC82623251}"/>
              </a:ext>
            </a:extLst>
          </p:cNvPr>
          <p:cNvSpPr/>
          <p:nvPr userDrawn="1"/>
        </p:nvSpPr>
        <p:spPr>
          <a:xfrm>
            <a:off x="3280409" y="9361"/>
            <a:ext cx="8908417" cy="6858000"/>
          </a:xfrm>
          <a:prstGeom prst="rect">
            <a:avLst/>
          </a:prstGeom>
          <a:gradFill>
            <a:gsLst>
              <a:gs pos="0">
                <a:srgbClr val="196E82">
                  <a:alpha val="0"/>
                </a:srgbClr>
              </a:gs>
              <a:gs pos="50000">
                <a:srgbClr val="00819B">
                  <a:alpha val="85000"/>
                </a:srgbClr>
              </a:gs>
            </a:gsLst>
            <a:lin ang="0" scaled="0"/>
          </a:gra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178" tIns="45683" rIns="365570" bIns="456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3235" marR="0" lvl="0" indent="-233235" algn="r" defTabSz="91417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9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9745D5-5A13-4142-B9BF-A2AA5BF0DF5D}"/>
              </a:ext>
            </a:extLst>
          </p:cNvPr>
          <p:cNvSpPr/>
          <p:nvPr userDrawn="1"/>
        </p:nvSpPr>
        <p:spPr>
          <a:xfrm>
            <a:off x="8531225" y="3200400"/>
            <a:ext cx="3657601" cy="3657600"/>
          </a:xfrm>
          <a:prstGeom prst="triangle">
            <a:avLst>
              <a:gd name="adj" fmla="val 100000"/>
            </a:avLst>
          </a:prstGeom>
          <a:gradFill>
            <a:gsLst>
              <a:gs pos="0">
                <a:srgbClr val="196E82">
                  <a:alpha val="15000"/>
                  <a:lumMod val="50000"/>
                </a:srgbClr>
              </a:gs>
              <a:gs pos="50000">
                <a:srgbClr val="00819B">
                  <a:alpha val="45000"/>
                  <a:lumMod val="50000"/>
                </a:srgbClr>
              </a:gs>
            </a:gsLst>
            <a:lin ang="5400000" scaled="0"/>
          </a:gra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178" tIns="45683" rIns="365570" bIns="456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3235" marR="0" lvl="0" indent="-233235" algn="r" defTabSz="91417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9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4189308-77C8-4393-A2C4-BE5CB1446874}"/>
              </a:ext>
            </a:extLst>
          </p:cNvPr>
          <p:cNvSpPr/>
          <p:nvPr userDrawn="1"/>
        </p:nvSpPr>
        <p:spPr>
          <a:xfrm flipH="1">
            <a:off x="0" y="3200400"/>
            <a:ext cx="12188825" cy="3657600"/>
          </a:xfrm>
          <a:prstGeom prst="triangle">
            <a:avLst>
              <a:gd name="adj" fmla="val 100000"/>
            </a:avLst>
          </a:prstGeom>
          <a:gradFill>
            <a:gsLst>
              <a:gs pos="0">
                <a:srgbClr val="196E82">
                  <a:alpha val="15000"/>
                  <a:lumMod val="50000"/>
                </a:srgbClr>
              </a:gs>
              <a:gs pos="50000">
                <a:srgbClr val="00819B">
                  <a:alpha val="45000"/>
                  <a:lumMod val="50000"/>
                </a:srgbClr>
              </a:gs>
            </a:gsLst>
            <a:lin ang="5400000" scaled="0"/>
          </a:gra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178" tIns="45683" rIns="365570" bIns="456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3235" marR="0" lvl="0" indent="-233235" algn="r" defTabSz="91417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C945C1F-B608-3B48-8504-78FCA6423B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182130" y="6556248"/>
            <a:ext cx="1226398" cy="1828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A3CDFE3-8F91-0341-867D-E4120974ED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621422" y="6556248"/>
            <a:ext cx="2702495" cy="1828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Polytechnics Internal Only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3AC0D-1470-2649-959B-78A6E7B8D2C9}"/>
              </a:ext>
            </a:extLst>
          </p:cNvPr>
          <p:cNvSpPr txBox="1"/>
          <p:nvPr userDrawn="1"/>
        </p:nvSpPr>
        <p:spPr>
          <a:xfrm>
            <a:off x="5376672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baseline="0" dirty="0">
                <a:solidFill>
                  <a:schemeClr val="bg1"/>
                </a:solidFill>
              </a:rPr>
              <a:t>Copyright © </a:t>
            </a:r>
            <a:r>
              <a:rPr lang="is-IS" sz="850" baseline="0" dirty="0">
                <a:solidFill>
                  <a:schemeClr val="bg1"/>
                </a:solidFill>
              </a:rPr>
              <a:t>2019</a:t>
            </a:r>
            <a:r>
              <a:rPr lang="en-US" sz="850" baseline="0">
                <a:solidFill>
                  <a:schemeClr val="bg1"/>
                </a:solidFill>
              </a:rPr>
              <a:t>, Polytechnics </a:t>
            </a:r>
            <a:r>
              <a:rPr lang="en-US" sz="850" baseline="0" dirty="0">
                <a:solidFill>
                  <a:schemeClr val="bg1"/>
                </a:solidFill>
              </a:rPr>
              <a:t>and/or its affiliates. All rights reserved.  |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3EAA974-9DF4-DF41-9AB8-4677D339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4205" y="6556248"/>
            <a:ext cx="333467" cy="182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Page_Red/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F25652-0E10-9745-818E-F9813D7AF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98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-10473" y="-1"/>
            <a:ext cx="9717025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6945" y="2404844"/>
            <a:ext cx="5910262" cy="1111923"/>
          </a:xfrm>
        </p:spPr>
        <p:txBody>
          <a:bodyPr anchor="b"/>
          <a:lstStyle>
            <a:lvl1pPr>
              <a:defRPr sz="3599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Divider Title Calibri 36pt Headline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6" y="3776202"/>
            <a:ext cx="5350690" cy="961084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398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398"/>
            </a:lvl2pPr>
            <a:lvl3pPr marL="1588" indent="0">
              <a:buFontTx/>
              <a:buNone/>
              <a:defRPr sz="2398"/>
            </a:lvl3pPr>
            <a:lvl4pPr marL="1588" indent="0">
              <a:buFontTx/>
              <a:buNone/>
              <a:defRPr sz="2398"/>
            </a:lvl4pPr>
            <a:lvl5pPr marL="1588" indent="0">
              <a:buFontTx/>
              <a:buNone/>
              <a:defRPr sz="2398"/>
            </a:lvl5pPr>
            <a:lvl6pPr marL="1588" indent="0">
              <a:buFontTx/>
              <a:buNone/>
              <a:defRPr sz="2398"/>
            </a:lvl6pPr>
            <a:lvl7pPr marL="1588" indent="0">
              <a:buFontTx/>
              <a:buNone/>
              <a:defRPr sz="2398"/>
            </a:lvl7pPr>
            <a:lvl8pPr marL="1588" indent="0">
              <a:buFontTx/>
              <a:buNone/>
              <a:defRPr sz="2398"/>
            </a:lvl8pPr>
            <a:lvl9pPr marL="1588" indent="0">
              <a:buFontTx/>
              <a:buNone/>
              <a:defRPr sz="2398"/>
            </a:lvl9pPr>
          </a:lstStyle>
          <a:p>
            <a:r>
              <a:rPr lang="en-US" sz="2399" dirty="0"/>
              <a:t>Subtitle Calibri Bold 24pts</a:t>
            </a:r>
            <a:br>
              <a:rPr lang="en-US" sz="2399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3FD15-F2E2-8547-99CE-D2E72695838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0DAD6-02A8-0D48-A113-5B78C12E9C0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621422" y="6556248"/>
            <a:ext cx="2702495" cy="1828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Polytechnics Internal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284A4-89BD-4D40-B813-5166DB5DE82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F55E0-8868-E643-839C-2A17BE66B8C8}"/>
              </a:ext>
            </a:extLst>
          </p:cNvPr>
          <p:cNvSpPr txBox="1"/>
          <p:nvPr userDrawn="1"/>
        </p:nvSpPr>
        <p:spPr>
          <a:xfrm>
            <a:off x="5376672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baseline="0" dirty="0">
                <a:solidFill>
                  <a:schemeClr val="bg1"/>
                </a:solidFill>
              </a:rPr>
              <a:t>Copyright © </a:t>
            </a:r>
            <a:r>
              <a:rPr lang="is-IS" sz="850" baseline="0" dirty="0">
                <a:solidFill>
                  <a:schemeClr val="bg1"/>
                </a:solidFill>
              </a:rPr>
              <a:t>2019</a:t>
            </a:r>
            <a:r>
              <a:rPr lang="en-US" sz="850" baseline="0">
                <a:solidFill>
                  <a:schemeClr val="bg1"/>
                </a:solidFill>
              </a:rPr>
              <a:t>, Polytechnics </a:t>
            </a:r>
            <a:r>
              <a:rPr lang="en-US" sz="850" baseline="0" dirty="0">
                <a:solidFill>
                  <a:schemeClr val="bg1"/>
                </a:solidFill>
              </a:rPr>
              <a:t>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225780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Page_Red/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B72BFD-61CD-794D-B854-87AF6069D30C}"/>
              </a:ext>
            </a:extLst>
          </p:cNvPr>
          <p:cNvGrpSpPr/>
          <p:nvPr userDrawn="1"/>
        </p:nvGrpSpPr>
        <p:grpSpPr>
          <a:xfrm>
            <a:off x="0" y="0"/>
            <a:ext cx="12188825" cy="6858000"/>
            <a:chOff x="0" y="0"/>
            <a:chExt cx="12188825" cy="6858000"/>
          </a:xfrm>
        </p:grpSpPr>
        <p:pic>
          <p:nvPicPr>
            <p:cNvPr id="15" name="Picture 14" descr="shutterstock_713054371.jpg">
              <a:extLst>
                <a:ext uri="{FF2B5EF4-FFF2-40B4-BE49-F238E27FC236}">
                  <a16:creationId xmlns:a16="http://schemas.microsoft.com/office/drawing/2014/main" id="{34EBE016-EF48-6149-8F47-095D3107EF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89221" y="0"/>
              <a:ext cx="6999604" cy="6858000"/>
            </a:xfrm>
            <a:prstGeom prst="rect">
              <a:avLst/>
            </a:prstGeom>
          </p:spPr>
        </p:pic>
        <p:pic>
          <p:nvPicPr>
            <p:cNvPr id="16" name="Picture 15" descr="shutterstock_713054371.jpg">
              <a:extLst>
                <a:ext uri="{FF2B5EF4-FFF2-40B4-BE49-F238E27FC236}">
                  <a16:creationId xmlns:a16="http://schemas.microsoft.com/office/drawing/2014/main" id="{EDB92F3A-4BC3-3F44-A325-ABF1609740C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0" y="0"/>
              <a:ext cx="5226324" cy="6858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4F25652-0E10-9745-818E-F9813D7AF9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98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-1"/>
            <a:ext cx="9717025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1816" y="1279401"/>
            <a:ext cx="5350690" cy="1470025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sz="4399" dirty="0">
                <a:solidFill>
                  <a:schemeClr val="tx1"/>
                </a:solidFill>
              </a:defRPr>
            </a:lvl1pPr>
          </a:lstStyle>
          <a:p>
            <a:r>
              <a:rPr lang="en-US" sz="4399" dirty="0"/>
              <a:t>Cover Title Calibri 44pt Headline Case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6" y="2897010"/>
            <a:ext cx="5350690" cy="961084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398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398"/>
            </a:lvl2pPr>
            <a:lvl3pPr marL="1588" indent="0">
              <a:buFontTx/>
              <a:buNone/>
              <a:defRPr sz="2398"/>
            </a:lvl3pPr>
            <a:lvl4pPr marL="1588" indent="0">
              <a:buFontTx/>
              <a:buNone/>
              <a:defRPr sz="2398"/>
            </a:lvl4pPr>
            <a:lvl5pPr marL="1588" indent="0">
              <a:buFontTx/>
              <a:buNone/>
              <a:defRPr sz="2398"/>
            </a:lvl5pPr>
            <a:lvl6pPr marL="1588" indent="0">
              <a:buFontTx/>
              <a:buNone/>
              <a:defRPr sz="2398"/>
            </a:lvl6pPr>
            <a:lvl7pPr marL="1588" indent="0">
              <a:buFontTx/>
              <a:buNone/>
              <a:defRPr sz="2398"/>
            </a:lvl7pPr>
            <a:lvl8pPr marL="1588" indent="0">
              <a:buFontTx/>
              <a:buNone/>
              <a:defRPr sz="2398"/>
            </a:lvl8pPr>
            <a:lvl9pPr marL="1588" indent="0">
              <a:buFontTx/>
              <a:buNone/>
              <a:defRPr sz="2398"/>
            </a:lvl9pPr>
          </a:lstStyle>
          <a:p>
            <a:r>
              <a:rPr lang="en-US" sz="2399" dirty="0"/>
              <a:t>Subtitle Calibri Bold 24pts</a:t>
            </a:r>
            <a:br>
              <a:rPr lang="en-US" sz="2399" dirty="0"/>
            </a:b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1816" y="4016809"/>
            <a:ext cx="5350690" cy="1362955"/>
          </a:xfrm>
        </p:spPr>
        <p:txBody>
          <a:bodyPr>
            <a:noAutofit/>
          </a:bodyPr>
          <a:lstStyle>
            <a:lvl1pPr marL="1588" indent="0">
              <a:spcBef>
                <a:spcPts val="800"/>
              </a:spcBef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398"/>
            </a:lvl2pPr>
            <a:lvl3pPr marL="1588" indent="0">
              <a:buFontTx/>
              <a:buNone/>
              <a:defRPr sz="2398"/>
            </a:lvl3pPr>
            <a:lvl4pPr marL="1588" indent="0">
              <a:buFontTx/>
              <a:buNone/>
              <a:defRPr sz="2398"/>
            </a:lvl4pPr>
            <a:lvl5pPr marL="1588" indent="0">
              <a:buFontTx/>
              <a:buNone/>
              <a:defRPr sz="2398"/>
            </a:lvl5pPr>
            <a:lvl6pPr marL="1588" indent="0">
              <a:buFontTx/>
              <a:buNone/>
              <a:defRPr sz="2398"/>
            </a:lvl6pPr>
            <a:lvl7pPr marL="1588" indent="0">
              <a:buFontTx/>
              <a:buNone/>
              <a:defRPr sz="2398"/>
            </a:lvl7pPr>
            <a:lvl8pPr marL="1588" indent="0">
              <a:buFontTx/>
              <a:buNone/>
              <a:defRPr sz="2398"/>
            </a:lvl8pPr>
            <a:lvl9pPr marL="1588" indent="0">
              <a:buFontTx/>
              <a:buNone/>
              <a:defRPr sz="2398"/>
            </a:lvl9pPr>
          </a:lstStyle>
          <a:p>
            <a:pPr>
              <a:spcBef>
                <a:spcPts val="600"/>
              </a:spcBef>
            </a:pPr>
            <a:r>
              <a:rPr lang="en-US" sz="2000" dirty="0"/>
              <a:t>Name Calibri Bold 20pts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Title Calibri Bold 20pts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Organization Calibri Bold 20pts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Date Calibri Bold 20pts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4207" y="6556248"/>
            <a:ext cx="333466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123807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dirty="0">
                <a:solidFill>
                  <a:schemeClr val="tx1"/>
                </a:solidFill>
              </a:rPr>
              <a:t>Copyright © </a:t>
            </a:r>
            <a:r>
              <a:rPr lang="is-IS" sz="850" dirty="0">
                <a:solidFill>
                  <a:schemeClr val="tx1"/>
                </a:solidFill>
              </a:rPr>
              <a:t>2019</a:t>
            </a:r>
            <a:r>
              <a:rPr lang="en-US" sz="850">
                <a:solidFill>
                  <a:schemeClr val="tx1"/>
                </a:solidFill>
              </a:rPr>
              <a:t>, Polytechnics </a:t>
            </a:r>
            <a:r>
              <a:rPr lang="en-US" sz="850" dirty="0">
                <a:solidFill>
                  <a:schemeClr val="tx1"/>
                </a:solidFill>
              </a:rPr>
              <a:t>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2353851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P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10776724" y="2948378"/>
            <a:ext cx="1424196" cy="3909623"/>
            <a:chOff x="10277089" y="1610010"/>
            <a:chExt cx="1911736" cy="5247990"/>
          </a:xfrm>
        </p:grpSpPr>
        <p:sp>
          <p:nvSpPr>
            <p:cNvPr id="24" name="Parallelogram 15">
              <a:extLst>
                <a:ext uri="{FF2B5EF4-FFF2-40B4-BE49-F238E27FC236}">
                  <a16:creationId xmlns:a16="http://schemas.microsoft.com/office/drawing/2014/main" id="{767F90EE-38CE-1449-BDB0-9DD04834E905}"/>
                </a:ext>
              </a:extLst>
            </p:cNvPr>
            <p:cNvSpPr/>
            <p:nvPr userDrawn="1"/>
          </p:nvSpPr>
          <p:spPr>
            <a:xfrm rot="10800000">
              <a:off x="10277089" y="1610010"/>
              <a:ext cx="1911735" cy="5247989"/>
            </a:xfrm>
            <a:custGeom>
              <a:avLst/>
              <a:gdLst>
                <a:gd name="connsiteX0" fmla="*/ 0 w 12902030"/>
                <a:gd name="connsiteY0" fmla="*/ 3478508 h 3478508"/>
                <a:gd name="connsiteX1" fmla="*/ 2265135 w 12902030"/>
                <a:gd name="connsiteY1" fmla="*/ 0 h 3478508"/>
                <a:gd name="connsiteX2" fmla="*/ 12902030 w 12902030"/>
                <a:gd name="connsiteY2" fmla="*/ 0 h 3478508"/>
                <a:gd name="connsiteX3" fmla="*/ 10636895 w 12902030"/>
                <a:gd name="connsiteY3" fmla="*/ 3478508 h 3478508"/>
                <a:gd name="connsiteX4" fmla="*/ 0 w 12902030"/>
                <a:gd name="connsiteY4" fmla="*/ 3478508 h 3478508"/>
                <a:gd name="connsiteX0" fmla="*/ 8395937 w 10636895"/>
                <a:gd name="connsiteY0" fmla="*/ 3436945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95937 w 10636895"/>
                <a:gd name="connsiteY4" fmla="*/ 3436945 h 3478508"/>
                <a:gd name="connsiteX0" fmla="*/ 8376887 w 10636895"/>
                <a:gd name="connsiteY0" fmla="*/ 3432183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76887 w 10636895"/>
                <a:gd name="connsiteY4" fmla="*/ 3432183 h 3478508"/>
                <a:gd name="connsiteX0" fmla="*/ 6610 w 2266618"/>
                <a:gd name="connsiteY0" fmla="*/ 3455629 h 3501954"/>
                <a:gd name="connsiteX1" fmla="*/ 0 w 2266618"/>
                <a:gd name="connsiteY1" fmla="*/ 0 h 3501954"/>
                <a:gd name="connsiteX2" fmla="*/ 2266618 w 2266618"/>
                <a:gd name="connsiteY2" fmla="*/ 23446 h 3501954"/>
                <a:gd name="connsiteX3" fmla="*/ 1483 w 2266618"/>
                <a:gd name="connsiteY3" fmla="*/ 3501954 h 3501954"/>
                <a:gd name="connsiteX4" fmla="*/ 6610 w 2266618"/>
                <a:gd name="connsiteY4" fmla="*/ 3455629 h 3501954"/>
                <a:gd name="connsiteX0" fmla="*/ 10342 w 2270350"/>
                <a:gd name="connsiteY0" fmla="*/ 3432183 h 3478508"/>
                <a:gd name="connsiteX1" fmla="*/ 0 w 2270350"/>
                <a:gd name="connsiteY1" fmla="*/ 6412 h 3478508"/>
                <a:gd name="connsiteX2" fmla="*/ 2270350 w 2270350"/>
                <a:gd name="connsiteY2" fmla="*/ 0 h 3478508"/>
                <a:gd name="connsiteX3" fmla="*/ 5215 w 2270350"/>
                <a:gd name="connsiteY3" fmla="*/ 3478508 h 3478508"/>
                <a:gd name="connsiteX4" fmla="*/ 10342 w 2270350"/>
                <a:gd name="connsiteY4" fmla="*/ 3432183 h 3478508"/>
                <a:gd name="connsiteX0" fmla="*/ 5127 w 2265135"/>
                <a:gd name="connsiteY0" fmla="*/ 3432183 h 3478508"/>
                <a:gd name="connsiteX1" fmla="*/ 2250 w 2265135"/>
                <a:gd name="connsiteY1" fmla="*/ 2680 h 3478508"/>
                <a:gd name="connsiteX2" fmla="*/ 2265135 w 2265135"/>
                <a:gd name="connsiteY2" fmla="*/ 0 h 3478508"/>
                <a:gd name="connsiteX3" fmla="*/ 0 w 2265135"/>
                <a:gd name="connsiteY3" fmla="*/ 3478508 h 3478508"/>
                <a:gd name="connsiteX4" fmla="*/ 5127 w 2265135"/>
                <a:gd name="connsiteY4" fmla="*/ 3432183 h 3478508"/>
                <a:gd name="connsiteX0" fmla="*/ 17806 w 2277814"/>
                <a:gd name="connsiteY0" fmla="*/ 3432183 h 3478508"/>
                <a:gd name="connsiteX1" fmla="*/ 0 w 2277814"/>
                <a:gd name="connsiteY1" fmla="*/ 2680 h 3478508"/>
                <a:gd name="connsiteX2" fmla="*/ 2277814 w 2277814"/>
                <a:gd name="connsiteY2" fmla="*/ 0 h 3478508"/>
                <a:gd name="connsiteX3" fmla="*/ 12679 w 2277814"/>
                <a:gd name="connsiteY3" fmla="*/ 3478508 h 3478508"/>
                <a:gd name="connsiteX4" fmla="*/ 17806 w 2277814"/>
                <a:gd name="connsiteY4" fmla="*/ 3432183 h 3478508"/>
                <a:gd name="connsiteX0" fmla="*/ 24156 w 2284164"/>
                <a:gd name="connsiteY0" fmla="*/ 3432183 h 3478508"/>
                <a:gd name="connsiteX1" fmla="*/ 0 w 2284164"/>
                <a:gd name="connsiteY1" fmla="*/ 2680 h 3478508"/>
                <a:gd name="connsiteX2" fmla="*/ 2284164 w 2284164"/>
                <a:gd name="connsiteY2" fmla="*/ 0 h 3478508"/>
                <a:gd name="connsiteX3" fmla="*/ 19029 w 2284164"/>
                <a:gd name="connsiteY3" fmla="*/ 3478508 h 3478508"/>
                <a:gd name="connsiteX4" fmla="*/ 24156 w 2284164"/>
                <a:gd name="connsiteY4" fmla="*/ 3432183 h 3478508"/>
                <a:gd name="connsiteX0" fmla="*/ 20981 w 2280989"/>
                <a:gd name="connsiteY0" fmla="*/ 3435853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20981 w 2280989"/>
                <a:gd name="connsiteY4" fmla="*/ 3435853 h 3482178"/>
                <a:gd name="connsiteX0" fmla="*/ 1931 w 2280989"/>
                <a:gd name="connsiteY0" fmla="*/ 3477128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1931 w 2280989"/>
                <a:gd name="connsiteY4" fmla="*/ 3477128 h 3482178"/>
                <a:gd name="connsiteX0" fmla="*/ 1931 w 2280989"/>
                <a:gd name="connsiteY0" fmla="*/ 5058707 h 5058708"/>
                <a:gd name="connsiteX1" fmla="*/ 0 w 2280989"/>
                <a:gd name="connsiteY1" fmla="*/ 0 h 5058708"/>
                <a:gd name="connsiteX2" fmla="*/ 2280989 w 2280989"/>
                <a:gd name="connsiteY2" fmla="*/ 3670 h 5058708"/>
                <a:gd name="connsiteX3" fmla="*/ 15854 w 2280989"/>
                <a:gd name="connsiteY3" fmla="*/ 3482178 h 5058708"/>
                <a:gd name="connsiteX4" fmla="*/ 1931 w 2280989"/>
                <a:gd name="connsiteY4" fmla="*/ 5058707 h 5058708"/>
                <a:gd name="connsiteX0" fmla="*/ 34348 w 2313406"/>
                <a:gd name="connsiteY0" fmla="*/ 5058707 h 6309849"/>
                <a:gd name="connsiteX1" fmla="*/ 32417 w 2313406"/>
                <a:gd name="connsiteY1" fmla="*/ 0 h 6309849"/>
                <a:gd name="connsiteX2" fmla="*/ 2313406 w 2313406"/>
                <a:gd name="connsiteY2" fmla="*/ 3670 h 6309849"/>
                <a:gd name="connsiteX3" fmla="*/ 348 w 2313406"/>
                <a:gd name="connsiteY3" fmla="*/ 6309849 h 6309849"/>
                <a:gd name="connsiteX4" fmla="*/ 34348 w 2313406"/>
                <a:gd name="connsiteY4" fmla="*/ 5058707 h 6309849"/>
                <a:gd name="connsiteX0" fmla="*/ 1931 w 2280989"/>
                <a:gd name="connsiteY0" fmla="*/ 5058707 h 6321831"/>
                <a:gd name="connsiteX1" fmla="*/ 0 w 2280989"/>
                <a:gd name="connsiteY1" fmla="*/ 0 h 6321831"/>
                <a:gd name="connsiteX2" fmla="*/ 2280989 w 2280989"/>
                <a:gd name="connsiteY2" fmla="*/ 3670 h 6321831"/>
                <a:gd name="connsiteX3" fmla="*/ 3873 w 2280989"/>
                <a:gd name="connsiteY3" fmla="*/ 6321831 h 6321831"/>
                <a:gd name="connsiteX4" fmla="*/ 1931 w 2280989"/>
                <a:gd name="connsiteY4" fmla="*/ 5058707 h 6321831"/>
                <a:gd name="connsiteX0" fmla="*/ 10763 w 2289821"/>
                <a:gd name="connsiteY0" fmla="*/ 5058707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5058707 h 6285886"/>
                <a:gd name="connsiteX0" fmla="*/ 10763 w 2289821"/>
                <a:gd name="connsiteY0" fmla="*/ 6268855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6268855 h 62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821" h="6285886">
                  <a:moveTo>
                    <a:pt x="10763" y="6268855"/>
                  </a:moveTo>
                  <a:cubicBezTo>
                    <a:pt x="8560" y="5116979"/>
                    <a:pt x="11035" y="1151876"/>
                    <a:pt x="8832" y="0"/>
                  </a:cubicBezTo>
                  <a:lnTo>
                    <a:pt x="2289821" y="3670"/>
                  </a:lnTo>
                  <a:lnTo>
                    <a:pt x="725" y="6285886"/>
                  </a:lnTo>
                  <a:cubicBezTo>
                    <a:pt x="-3916" y="6284203"/>
                    <a:pt x="15404" y="6270538"/>
                    <a:pt x="10763" y="626885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20000"/>
                  </a:schemeClr>
                </a:gs>
                <a:gs pos="100000">
                  <a:schemeClr val="accent1">
                    <a:alpha val="3000"/>
                  </a:scheme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2798" dirty="0">
                <a:solidFill>
                  <a:srgbClr val="FFFFFF"/>
                </a:solidFill>
              </a:endParaRPr>
            </a:p>
          </p:txBody>
        </p:sp>
        <p:sp>
          <p:nvSpPr>
            <p:cNvPr id="20" name="Parallelogram 15">
              <a:extLst>
                <a:ext uri="{FF2B5EF4-FFF2-40B4-BE49-F238E27FC236}">
                  <a16:creationId xmlns:a16="http://schemas.microsoft.com/office/drawing/2014/main" id="{767F90EE-38CE-1449-BDB0-9DD04834E905}"/>
                </a:ext>
              </a:extLst>
            </p:cNvPr>
            <p:cNvSpPr/>
            <p:nvPr userDrawn="1"/>
          </p:nvSpPr>
          <p:spPr>
            <a:xfrm rot="10800000">
              <a:off x="10764783" y="2948799"/>
              <a:ext cx="1424042" cy="3909201"/>
            </a:xfrm>
            <a:custGeom>
              <a:avLst/>
              <a:gdLst>
                <a:gd name="connsiteX0" fmla="*/ 0 w 12902030"/>
                <a:gd name="connsiteY0" fmla="*/ 3478508 h 3478508"/>
                <a:gd name="connsiteX1" fmla="*/ 2265135 w 12902030"/>
                <a:gd name="connsiteY1" fmla="*/ 0 h 3478508"/>
                <a:gd name="connsiteX2" fmla="*/ 12902030 w 12902030"/>
                <a:gd name="connsiteY2" fmla="*/ 0 h 3478508"/>
                <a:gd name="connsiteX3" fmla="*/ 10636895 w 12902030"/>
                <a:gd name="connsiteY3" fmla="*/ 3478508 h 3478508"/>
                <a:gd name="connsiteX4" fmla="*/ 0 w 12902030"/>
                <a:gd name="connsiteY4" fmla="*/ 3478508 h 3478508"/>
                <a:gd name="connsiteX0" fmla="*/ 8395937 w 10636895"/>
                <a:gd name="connsiteY0" fmla="*/ 3436945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95937 w 10636895"/>
                <a:gd name="connsiteY4" fmla="*/ 3436945 h 3478508"/>
                <a:gd name="connsiteX0" fmla="*/ 8376887 w 10636895"/>
                <a:gd name="connsiteY0" fmla="*/ 3432183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76887 w 10636895"/>
                <a:gd name="connsiteY4" fmla="*/ 3432183 h 3478508"/>
                <a:gd name="connsiteX0" fmla="*/ 6610 w 2266618"/>
                <a:gd name="connsiteY0" fmla="*/ 3455629 h 3501954"/>
                <a:gd name="connsiteX1" fmla="*/ 0 w 2266618"/>
                <a:gd name="connsiteY1" fmla="*/ 0 h 3501954"/>
                <a:gd name="connsiteX2" fmla="*/ 2266618 w 2266618"/>
                <a:gd name="connsiteY2" fmla="*/ 23446 h 3501954"/>
                <a:gd name="connsiteX3" fmla="*/ 1483 w 2266618"/>
                <a:gd name="connsiteY3" fmla="*/ 3501954 h 3501954"/>
                <a:gd name="connsiteX4" fmla="*/ 6610 w 2266618"/>
                <a:gd name="connsiteY4" fmla="*/ 3455629 h 3501954"/>
                <a:gd name="connsiteX0" fmla="*/ 10342 w 2270350"/>
                <a:gd name="connsiteY0" fmla="*/ 3432183 h 3478508"/>
                <a:gd name="connsiteX1" fmla="*/ 0 w 2270350"/>
                <a:gd name="connsiteY1" fmla="*/ 6412 h 3478508"/>
                <a:gd name="connsiteX2" fmla="*/ 2270350 w 2270350"/>
                <a:gd name="connsiteY2" fmla="*/ 0 h 3478508"/>
                <a:gd name="connsiteX3" fmla="*/ 5215 w 2270350"/>
                <a:gd name="connsiteY3" fmla="*/ 3478508 h 3478508"/>
                <a:gd name="connsiteX4" fmla="*/ 10342 w 2270350"/>
                <a:gd name="connsiteY4" fmla="*/ 3432183 h 3478508"/>
                <a:gd name="connsiteX0" fmla="*/ 5127 w 2265135"/>
                <a:gd name="connsiteY0" fmla="*/ 3432183 h 3478508"/>
                <a:gd name="connsiteX1" fmla="*/ 2250 w 2265135"/>
                <a:gd name="connsiteY1" fmla="*/ 2680 h 3478508"/>
                <a:gd name="connsiteX2" fmla="*/ 2265135 w 2265135"/>
                <a:gd name="connsiteY2" fmla="*/ 0 h 3478508"/>
                <a:gd name="connsiteX3" fmla="*/ 0 w 2265135"/>
                <a:gd name="connsiteY3" fmla="*/ 3478508 h 3478508"/>
                <a:gd name="connsiteX4" fmla="*/ 5127 w 2265135"/>
                <a:gd name="connsiteY4" fmla="*/ 3432183 h 3478508"/>
                <a:gd name="connsiteX0" fmla="*/ 17806 w 2277814"/>
                <a:gd name="connsiteY0" fmla="*/ 3432183 h 3478508"/>
                <a:gd name="connsiteX1" fmla="*/ 0 w 2277814"/>
                <a:gd name="connsiteY1" fmla="*/ 2680 h 3478508"/>
                <a:gd name="connsiteX2" fmla="*/ 2277814 w 2277814"/>
                <a:gd name="connsiteY2" fmla="*/ 0 h 3478508"/>
                <a:gd name="connsiteX3" fmla="*/ 12679 w 2277814"/>
                <a:gd name="connsiteY3" fmla="*/ 3478508 h 3478508"/>
                <a:gd name="connsiteX4" fmla="*/ 17806 w 2277814"/>
                <a:gd name="connsiteY4" fmla="*/ 3432183 h 3478508"/>
                <a:gd name="connsiteX0" fmla="*/ 24156 w 2284164"/>
                <a:gd name="connsiteY0" fmla="*/ 3432183 h 3478508"/>
                <a:gd name="connsiteX1" fmla="*/ 0 w 2284164"/>
                <a:gd name="connsiteY1" fmla="*/ 2680 h 3478508"/>
                <a:gd name="connsiteX2" fmla="*/ 2284164 w 2284164"/>
                <a:gd name="connsiteY2" fmla="*/ 0 h 3478508"/>
                <a:gd name="connsiteX3" fmla="*/ 19029 w 2284164"/>
                <a:gd name="connsiteY3" fmla="*/ 3478508 h 3478508"/>
                <a:gd name="connsiteX4" fmla="*/ 24156 w 2284164"/>
                <a:gd name="connsiteY4" fmla="*/ 3432183 h 3478508"/>
                <a:gd name="connsiteX0" fmla="*/ 20981 w 2280989"/>
                <a:gd name="connsiteY0" fmla="*/ 3435853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20981 w 2280989"/>
                <a:gd name="connsiteY4" fmla="*/ 3435853 h 3482178"/>
                <a:gd name="connsiteX0" fmla="*/ 1931 w 2280989"/>
                <a:gd name="connsiteY0" fmla="*/ 3477128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1931 w 2280989"/>
                <a:gd name="connsiteY4" fmla="*/ 3477128 h 3482178"/>
                <a:gd name="connsiteX0" fmla="*/ 1931 w 2280989"/>
                <a:gd name="connsiteY0" fmla="*/ 5058707 h 5058708"/>
                <a:gd name="connsiteX1" fmla="*/ 0 w 2280989"/>
                <a:gd name="connsiteY1" fmla="*/ 0 h 5058708"/>
                <a:gd name="connsiteX2" fmla="*/ 2280989 w 2280989"/>
                <a:gd name="connsiteY2" fmla="*/ 3670 h 5058708"/>
                <a:gd name="connsiteX3" fmla="*/ 15854 w 2280989"/>
                <a:gd name="connsiteY3" fmla="*/ 3482178 h 5058708"/>
                <a:gd name="connsiteX4" fmla="*/ 1931 w 2280989"/>
                <a:gd name="connsiteY4" fmla="*/ 5058707 h 5058708"/>
                <a:gd name="connsiteX0" fmla="*/ 34348 w 2313406"/>
                <a:gd name="connsiteY0" fmla="*/ 5058707 h 6309849"/>
                <a:gd name="connsiteX1" fmla="*/ 32417 w 2313406"/>
                <a:gd name="connsiteY1" fmla="*/ 0 h 6309849"/>
                <a:gd name="connsiteX2" fmla="*/ 2313406 w 2313406"/>
                <a:gd name="connsiteY2" fmla="*/ 3670 h 6309849"/>
                <a:gd name="connsiteX3" fmla="*/ 348 w 2313406"/>
                <a:gd name="connsiteY3" fmla="*/ 6309849 h 6309849"/>
                <a:gd name="connsiteX4" fmla="*/ 34348 w 2313406"/>
                <a:gd name="connsiteY4" fmla="*/ 5058707 h 6309849"/>
                <a:gd name="connsiteX0" fmla="*/ 1931 w 2280989"/>
                <a:gd name="connsiteY0" fmla="*/ 5058707 h 6321831"/>
                <a:gd name="connsiteX1" fmla="*/ 0 w 2280989"/>
                <a:gd name="connsiteY1" fmla="*/ 0 h 6321831"/>
                <a:gd name="connsiteX2" fmla="*/ 2280989 w 2280989"/>
                <a:gd name="connsiteY2" fmla="*/ 3670 h 6321831"/>
                <a:gd name="connsiteX3" fmla="*/ 3873 w 2280989"/>
                <a:gd name="connsiteY3" fmla="*/ 6321831 h 6321831"/>
                <a:gd name="connsiteX4" fmla="*/ 1931 w 2280989"/>
                <a:gd name="connsiteY4" fmla="*/ 5058707 h 6321831"/>
                <a:gd name="connsiteX0" fmla="*/ 10763 w 2289821"/>
                <a:gd name="connsiteY0" fmla="*/ 5058707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5058707 h 6285886"/>
                <a:gd name="connsiteX0" fmla="*/ 10763 w 2289821"/>
                <a:gd name="connsiteY0" fmla="*/ 6268855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6268855 h 62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821" h="6285886">
                  <a:moveTo>
                    <a:pt x="10763" y="6268855"/>
                  </a:moveTo>
                  <a:cubicBezTo>
                    <a:pt x="8560" y="5116979"/>
                    <a:pt x="11035" y="1151876"/>
                    <a:pt x="8832" y="0"/>
                  </a:cubicBezTo>
                  <a:lnTo>
                    <a:pt x="2289821" y="3670"/>
                  </a:lnTo>
                  <a:lnTo>
                    <a:pt x="725" y="6285886"/>
                  </a:lnTo>
                  <a:cubicBezTo>
                    <a:pt x="-3916" y="6284203"/>
                    <a:pt x="15404" y="6270538"/>
                    <a:pt x="10763" y="626885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20000"/>
                  </a:schemeClr>
                </a:gs>
                <a:gs pos="100000">
                  <a:schemeClr val="accent1">
                    <a:alpha val="5000"/>
                  </a:scheme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798" dirty="0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D5EFFFA-CE6F-0F45-9492-3556CE938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6051"/>
            <a:ext cx="1280489" cy="2558147"/>
          </a:xfrm>
          <a:prstGeom prst="rect">
            <a:avLst/>
          </a:prstGeom>
        </p:spPr>
      </p:pic>
      <p:sp>
        <p:nvSpPr>
          <p:cNvPr id="13" name="Title 6">
            <a:extLst>
              <a:ext uri="{FF2B5EF4-FFF2-40B4-BE49-F238E27FC236}">
                <a16:creationId xmlns:a16="http://schemas.microsoft.com/office/drawing/2014/main" id="{2394AD5B-EDB1-1C41-9293-C1EF57CACA7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45283" y="309624"/>
            <a:ext cx="11125199" cy="568453"/>
          </a:xfrm>
        </p:spPr>
        <p:txBody>
          <a:bodyPr vert="horz" lIns="0" tIns="0" rIns="0" bIns="0" rtlCol="0" anchor="ctr">
            <a:noAutofit/>
          </a:bodyPr>
          <a:lstStyle>
            <a:lvl1pPr>
              <a:defRPr sz="2800" b="1" dirty="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endParaRPr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06AF51B-3909-2240-A3B4-A3E714163F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14" y="1100832"/>
            <a:ext cx="11125198" cy="49578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en-US" sz="1800" dirty="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lang="en-US" sz="1800" dirty="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lang="en-US" dirty="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lang="en-US" sz="1800" dirty="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4207" y="6556248"/>
            <a:ext cx="333466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Page_Red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6">
            <a:extLst>
              <a:ext uri="{FF2B5EF4-FFF2-40B4-BE49-F238E27FC236}">
                <a16:creationId xmlns:a16="http://schemas.microsoft.com/office/drawing/2014/main" id="{2394AD5B-EDB1-1C41-9293-C1EF57CA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3" y="276575"/>
            <a:ext cx="11125199" cy="534436"/>
          </a:xfrm>
        </p:spPr>
        <p:txBody>
          <a:bodyPr anchor="ctr"/>
          <a:lstStyle>
            <a:lvl1pPr>
              <a:defRPr sz="2800" b="1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10771488" y="2934002"/>
            <a:ext cx="1429433" cy="3923999"/>
            <a:chOff x="10277089" y="1610010"/>
            <a:chExt cx="1911736" cy="5247990"/>
          </a:xfrm>
        </p:grpSpPr>
        <p:sp>
          <p:nvSpPr>
            <p:cNvPr id="25" name="Parallelogram 15">
              <a:extLst>
                <a:ext uri="{FF2B5EF4-FFF2-40B4-BE49-F238E27FC236}">
                  <a16:creationId xmlns:a16="http://schemas.microsoft.com/office/drawing/2014/main" id="{767F90EE-38CE-1449-BDB0-9DD04834E905}"/>
                </a:ext>
              </a:extLst>
            </p:cNvPr>
            <p:cNvSpPr/>
            <p:nvPr userDrawn="1"/>
          </p:nvSpPr>
          <p:spPr>
            <a:xfrm rot="10800000">
              <a:off x="10277089" y="1610010"/>
              <a:ext cx="1911735" cy="5247989"/>
            </a:xfrm>
            <a:custGeom>
              <a:avLst/>
              <a:gdLst>
                <a:gd name="connsiteX0" fmla="*/ 0 w 12902030"/>
                <a:gd name="connsiteY0" fmla="*/ 3478508 h 3478508"/>
                <a:gd name="connsiteX1" fmla="*/ 2265135 w 12902030"/>
                <a:gd name="connsiteY1" fmla="*/ 0 h 3478508"/>
                <a:gd name="connsiteX2" fmla="*/ 12902030 w 12902030"/>
                <a:gd name="connsiteY2" fmla="*/ 0 h 3478508"/>
                <a:gd name="connsiteX3" fmla="*/ 10636895 w 12902030"/>
                <a:gd name="connsiteY3" fmla="*/ 3478508 h 3478508"/>
                <a:gd name="connsiteX4" fmla="*/ 0 w 12902030"/>
                <a:gd name="connsiteY4" fmla="*/ 3478508 h 3478508"/>
                <a:gd name="connsiteX0" fmla="*/ 8395937 w 10636895"/>
                <a:gd name="connsiteY0" fmla="*/ 3436945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95937 w 10636895"/>
                <a:gd name="connsiteY4" fmla="*/ 3436945 h 3478508"/>
                <a:gd name="connsiteX0" fmla="*/ 8376887 w 10636895"/>
                <a:gd name="connsiteY0" fmla="*/ 3432183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76887 w 10636895"/>
                <a:gd name="connsiteY4" fmla="*/ 3432183 h 3478508"/>
                <a:gd name="connsiteX0" fmla="*/ 6610 w 2266618"/>
                <a:gd name="connsiteY0" fmla="*/ 3455629 h 3501954"/>
                <a:gd name="connsiteX1" fmla="*/ 0 w 2266618"/>
                <a:gd name="connsiteY1" fmla="*/ 0 h 3501954"/>
                <a:gd name="connsiteX2" fmla="*/ 2266618 w 2266618"/>
                <a:gd name="connsiteY2" fmla="*/ 23446 h 3501954"/>
                <a:gd name="connsiteX3" fmla="*/ 1483 w 2266618"/>
                <a:gd name="connsiteY3" fmla="*/ 3501954 h 3501954"/>
                <a:gd name="connsiteX4" fmla="*/ 6610 w 2266618"/>
                <a:gd name="connsiteY4" fmla="*/ 3455629 h 3501954"/>
                <a:gd name="connsiteX0" fmla="*/ 10342 w 2270350"/>
                <a:gd name="connsiteY0" fmla="*/ 3432183 h 3478508"/>
                <a:gd name="connsiteX1" fmla="*/ 0 w 2270350"/>
                <a:gd name="connsiteY1" fmla="*/ 6412 h 3478508"/>
                <a:gd name="connsiteX2" fmla="*/ 2270350 w 2270350"/>
                <a:gd name="connsiteY2" fmla="*/ 0 h 3478508"/>
                <a:gd name="connsiteX3" fmla="*/ 5215 w 2270350"/>
                <a:gd name="connsiteY3" fmla="*/ 3478508 h 3478508"/>
                <a:gd name="connsiteX4" fmla="*/ 10342 w 2270350"/>
                <a:gd name="connsiteY4" fmla="*/ 3432183 h 3478508"/>
                <a:gd name="connsiteX0" fmla="*/ 5127 w 2265135"/>
                <a:gd name="connsiteY0" fmla="*/ 3432183 h 3478508"/>
                <a:gd name="connsiteX1" fmla="*/ 2250 w 2265135"/>
                <a:gd name="connsiteY1" fmla="*/ 2680 h 3478508"/>
                <a:gd name="connsiteX2" fmla="*/ 2265135 w 2265135"/>
                <a:gd name="connsiteY2" fmla="*/ 0 h 3478508"/>
                <a:gd name="connsiteX3" fmla="*/ 0 w 2265135"/>
                <a:gd name="connsiteY3" fmla="*/ 3478508 h 3478508"/>
                <a:gd name="connsiteX4" fmla="*/ 5127 w 2265135"/>
                <a:gd name="connsiteY4" fmla="*/ 3432183 h 3478508"/>
                <a:gd name="connsiteX0" fmla="*/ 17806 w 2277814"/>
                <a:gd name="connsiteY0" fmla="*/ 3432183 h 3478508"/>
                <a:gd name="connsiteX1" fmla="*/ 0 w 2277814"/>
                <a:gd name="connsiteY1" fmla="*/ 2680 h 3478508"/>
                <a:gd name="connsiteX2" fmla="*/ 2277814 w 2277814"/>
                <a:gd name="connsiteY2" fmla="*/ 0 h 3478508"/>
                <a:gd name="connsiteX3" fmla="*/ 12679 w 2277814"/>
                <a:gd name="connsiteY3" fmla="*/ 3478508 h 3478508"/>
                <a:gd name="connsiteX4" fmla="*/ 17806 w 2277814"/>
                <a:gd name="connsiteY4" fmla="*/ 3432183 h 3478508"/>
                <a:gd name="connsiteX0" fmla="*/ 24156 w 2284164"/>
                <a:gd name="connsiteY0" fmla="*/ 3432183 h 3478508"/>
                <a:gd name="connsiteX1" fmla="*/ 0 w 2284164"/>
                <a:gd name="connsiteY1" fmla="*/ 2680 h 3478508"/>
                <a:gd name="connsiteX2" fmla="*/ 2284164 w 2284164"/>
                <a:gd name="connsiteY2" fmla="*/ 0 h 3478508"/>
                <a:gd name="connsiteX3" fmla="*/ 19029 w 2284164"/>
                <a:gd name="connsiteY3" fmla="*/ 3478508 h 3478508"/>
                <a:gd name="connsiteX4" fmla="*/ 24156 w 2284164"/>
                <a:gd name="connsiteY4" fmla="*/ 3432183 h 3478508"/>
                <a:gd name="connsiteX0" fmla="*/ 20981 w 2280989"/>
                <a:gd name="connsiteY0" fmla="*/ 3435853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20981 w 2280989"/>
                <a:gd name="connsiteY4" fmla="*/ 3435853 h 3482178"/>
                <a:gd name="connsiteX0" fmla="*/ 1931 w 2280989"/>
                <a:gd name="connsiteY0" fmla="*/ 3477128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1931 w 2280989"/>
                <a:gd name="connsiteY4" fmla="*/ 3477128 h 3482178"/>
                <a:gd name="connsiteX0" fmla="*/ 1931 w 2280989"/>
                <a:gd name="connsiteY0" fmla="*/ 5058707 h 5058708"/>
                <a:gd name="connsiteX1" fmla="*/ 0 w 2280989"/>
                <a:gd name="connsiteY1" fmla="*/ 0 h 5058708"/>
                <a:gd name="connsiteX2" fmla="*/ 2280989 w 2280989"/>
                <a:gd name="connsiteY2" fmla="*/ 3670 h 5058708"/>
                <a:gd name="connsiteX3" fmla="*/ 15854 w 2280989"/>
                <a:gd name="connsiteY3" fmla="*/ 3482178 h 5058708"/>
                <a:gd name="connsiteX4" fmla="*/ 1931 w 2280989"/>
                <a:gd name="connsiteY4" fmla="*/ 5058707 h 5058708"/>
                <a:gd name="connsiteX0" fmla="*/ 34348 w 2313406"/>
                <a:gd name="connsiteY0" fmla="*/ 5058707 h 6309849"/>
                <a:gd name="connsiteX1" fmla="*/ 32417 w 2313406"/>
                <a:gd name="connsiteY1" fmla="*/ 0 h 6309849"/>
                <a:gd name="connsiteX2" fmla="*/ 2313406 w 2313406"/>
                <a:gd name="connsiteY2" fmla="*/ 3670 h 6309849"/>
                <a:gd name="connsiteX3" fmla="*/ 348 w 2313406"/>
                <a:gd name="connsiteY3" fmla="*/ 6309849 h 6309849"/>
                <a:gd name="connsiteX4" fmla="*/ 34348 w 2313406"/>
                <a:gd name="connsiteY4" fmla="*/ 5058707 h 6309849"/>
                <a:gd name="connsiteX0" fmla="*/ 1931 w 2280989"/>
                <a:gd name="connsiteY0" fmla="*/ 5058707 h 6321831"/>
                <a:gd name="connsiteX1" fmla="*/ 0 w 2280989"/>
                <a:gd name="connsiteY1" fmla="*/ 0 h 6321831"/>
                <a:gd name="connsiteX2" fmla="*/ 2280989 w 2280989"/>
                <a:gd name="connsiteY2" fmla="*/ 3670 h 6321831"/>
                <a:gd name="connsiteX3" fmla="*/ 3873 w 2280989"/>
                <a:gd name="connsiteY3" fmla="*/ 6321831 h 6321831"/>
                <a:gd name="connsiteX4" fmla="*/ 1931 w 2280989"/>
                <a:gd name="connsiteY4" fmla="*/ 5058707 h 6321831"/>
                <a:gd name="connsiteX0" fmla="*/ 10763 w 2289821"/>
                <a:gd name="connsiteY0" fmla="*/ 5058707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5058707 h 6285886"/>
                <a:gd name="connsiteX0" fmla="*/ 10763 w 2289821"/>
                <a:gd name="connsiteY0" fmla="*/ 6268855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6268855 h 62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821" h="6285886">
                  <a:moveTo>
                    <a:pt x="10763" y="6268855"/>
                  </a:moveTo>
                  <a:cubicBezTo>
                    <a:pt x="8560" y="5116979"/>
                    <a:pt x="11035" y="1151876"/>
                    <a:pt x="8832" y="0"/>
                  </a:cubicBezTo>
                  <a:lnTo>
                    <a:pt x="2289821" y="3670"/>
                  </a:lnTo>
                  <a:lnTo>
                    <a:pt x="725" y="6285886"/>
                  </a:lnTo>
                  <a:cubicBezTo>
                    <a:pt x="-3916" y="6284203"/>
                    <a:pt x="15404" y="6270538"/>
                    <a:pt x="10763" y="62688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0000"/>
                  </a:schemeClr>
                </a:gs>
                <a:gs pos="100000">
                  <a:schemeClr val="accent5">
                    <a:alpha val="3000"/>
                  </a:scheme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2798" dirty="0">
                <a:solidFill>
                  <a:srgbClr val="FFFFFF"/>
                </a:solidFill>
              </a:endParaRPr>
            </a:p>
          </p:txBody>
        </p:sp>
        <p:sp>
          <p:nvSpPr>
            <p:cNvPr id="26" name="Parallelogram 15">
              <a:extLst>
                <a:ext uri="{FF2B5EF4-FFF2-40B4-BE49-F238E27FC236}">
                  <a16:creationId xmlns:a16="http://schemas.microsoft.com/office/drawing/2014/main" id="{767F90EE-38CE-1449-BDB0-9DD04834E905}"/>
                </a:ext>
              </a:extLst>
            </p:cNvPr>
            <p:cNvSpPr/>
            <p:nvPr userDrawn="1"/>
          </p:nvSpPr>
          <p:spPr>
            <a:xfrm rot="10800000">
              <a:off x="10764783" y="2948799"/>
              <a:ext cx="1424042" cy="3909201"/>
            </a:xfrm>
            <a:custGeom>
              <a:avLst/>
              <a:gdLst>
                <a:gd name="connsiteX0" fmla="*/ 0 w 12902030"/>
                <a:gd name="connsiteY0" fmla="*/ 3478508 h 3478508"/>
                <a:gd name="connsiteX1" fmla="*/ 2265135 w 12902030"/>
                <a:gd name="connsiteY1" fmla="*/ 0 h 3478508"/>
                <a:gd name="connsiteX2" fmla="*/ 12902030 w 12902030"/>
                <a:gd name="connsiteY2" fmla="*/ 0 h 3478508"/>
                <a:gd name="connsiteX3" fmla="*/ 10636895 w 12902030"/>
                <a:gd name="connsiteY3" fmla="*/ 3478508 h 3478508"/>
                <a:gd name="connsiteX4" fmla="*/ 0 w 12902030"/>
                <a:gd name="connsiteY4" fmla="*/ 3478508 h 3478508"/>
                <a:gd name="connsiteX0" fmla="*/ 8395937 w 10636895"/>
                <a:gd name="connsiteY0" fmla="*/ 3436945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95937 w 10636895"/>
                <a:gd name="connsiteY4" fmla="*/ 3436945 h 3478508"/>
                <a:gd name="connsiteX0" fmla="*/ 8376887 w 10636895"/>
                <a:gd name="connsiteY0" fmla="*/ 3432183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76887 w 10636895"/>
                <a:gd name="connsiteY4" fmla="*/ 3432183 h 3478508"/>
                <a:gd name="connsiteX0" fmla="*/ 6610 w 2266618"/>
                <a:gd name="connsiteY0" fmla="*/ 3455629 h 3501954"/>
                <a:gd name="connsiteX1" fmla="*/ 0 w 2266618"/>
                <a:gd name="connsiteY1" fmla="*/ 0 h 3501954"/>
                <a:gd name="connsiteX2" fmla="*/ 2266618 w 2266618"/>
                <a:gd name="connsiteY2" fmla="*/ 23446 h 3501954"/>
                <a:gd name="connsiteX3" fmla="*/ 1483 w 2266618"/>
                <a:gd name="connsiteY3" fmla="*/ 3501954 h 3501954"/>
                <a:gd name="connsiteX4" fmla="*/ 6610 w 2266618"/>
                <a:gd name="connsiteY4" fmla="*/ 3455629 h 3501954"/>
                <a:gd name="connsiteX0" fmla="*/ 10342 w 2270350"/>
                <a:gd name="connsiteY0" fmla="*/ 3432183 h 3478508"/>
                <a:gd name="connsiteX1" fmla="*/ 0 w 2270350"/>
                <a:gd name="connsiteY1" fmla="*/ 6412 h 3478508"/>
                <a:gd name="connsiteX2" fmla="*/ 2270350 w 2270350"/>
                <a:gd name="connsiteY2" fmla="*/ 0 h 3478508"/>
                <a:gd name="connsiteX3" fmla="*/ 5215 w 2270350"/>
                <a:gd name="connsiteY3" fmla="*/ 3478508 h 3478508"/>
                <a:gd name="connsiteX4" fmla="*/ 10342 w 2270350"/>
                <a:gd name="connsiteY4" fmla="*/ 3432183 h 3478508"/>
                <a:gd name="connsiteX0" fmla="*/ 5127 w 2265135"/>
                <a:gd name="connsiteY0" fmla="*/ 3432183 h 3478508"/>
                <a:gd name="connsiteX1" fmla="*/ 2250 w 2265135"/>
                <a:gd name="connsiteY1" fmla="*/ 2680 h 3478508"/>
                <a:gd name="connsiteX2" fmla="*/ 2265135 w 2265135"/>
                <a:gd name="connsiteY2" fmla="*/ 0 h 3478508"/>
                <a:gd name="connsiteX3" fmla="*/ 0 w 2265135"/>
                <a:gd name="connsiteY3" fmla="*/ 3478508 h 3478508"/>
                <a:gd name="connsiteX4" fmla="*/ 5127 w 2265135"/>
                <a:gd name="connsiteY4" fmla="*/ 3432183 h 3478508"/>
                <a:gd name="connsiteX0" fmla="*/ 17806 w 2277814"/>
                <a:gd name="connsiteY0" fmla="*/ 3432183 h 3478508"/>
                <a:gd name="connsiteX1" fmla="*/ 0 w 2277814"/>
                <a:gd name="connsiteY1" fmla="*/ 2680 h 3478508"/>
                <a:gd name="connsiteX2" fmla="*/ 2277814 w 2277814"/>
                <a:gd name="connsiteY2" fmla="*/ 0 h 3478508"/>
                <a:gd name="connsiteX3" fmla="*/ 12679 w 2277814"/>
                <a:gd name="connsiteY3" fmla="*/ 3478508 h 3478508"/>
                <a:gd name="connsiteX4" fmla="*/ 17806 w 2277814"/>
                <a:gd name="connsiteY4" fmla="*/ 3432183 h 3478508"/>
                <a:gd name="connsiteX0" fmla="*/ 24156 w 2284164"/>
                <a:gd name="connsiteY0" fmla="*/ 3432183 h 3478508"/>
                <a:gd name="connsiteX1" fmla="*/ 0 w 2284164"/>
                <a:gd name="connsiteY1" fmla="*/ 2680 h 3478508"/>
                <a:gd name="connsiteX2" fmla="*/ 2284164 w 2284164"/>
                <a:gd name="connsiteY2" fmla="*/ 0 h 3478508"/>
                <a:gd name="connsiteX3" fmla="*/ 19029 w 2284164"/>
                <a:gd name="connsiteY3" fmla="*/ 3478508 h 3478508"/>
                <a:gd name="connsiteX4" fmla="*/ 24156 w 2284164"/>
                <a:gd name="connsiteY4" fmla="*/ 3432183 h 3478508"/>
                <a:gd name="connsiteX0" fmla="*/ 20981 w 2280989"/>
                <a:gd name="connsiteY0" fmla="*/ 3435853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20981 w 2280989"/>
                <a:gd name="connsiteY4" fmla="*/ 3435853 h 3482178"/>
                <a:gd name="connsiteX0" fmla="*/ 1931 w 2280989"/>
                <a:gd name="connsiteY0" fmla="*/ 3477128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1931 w 2280989"/>
                <a:gd name="connsiteY4" fmla="*/ 3477128 h 3482178"/>
                <a:gd name="connsiteX0" fmla="*/ 1931 w 2280989"/>
                <a:gd name="connsiteY0" fmla="*/ 5058707 h 5058708"/>
                <a:gd name="connsiteX1" fmla="*/ 0 w 2280989"/>
                <a:gd name="connsiteY1" fmla="*/ 0 h 5058708"/>
                <a:gd name="connsiteX2" fmla="*/ 2280989 w 2280989"/>
                <a:gd name="connsiteY2" fmla="*/ 3670 h 5058708"/>
                <a:gd name="connsiteX3" fmla="*/ 15854 w 2280989"/>
                <a:gd name="connsiteY3" fmla="*/ 3482178 h 5058708"/>
                <a:gd name="connsiteX4" fmla="*/ 1931 w 2280989"/>
                <a:gd name="connsiteY4" fmla="*/ 5058707 h 5058708"/>
                <a:gd name="connsiteX0" fmla="*/ 34348 w 2313406"/>
                <a:gd name="connsiteY0" fmla="*/ 5058707 h 6309849"/>
                <a:gd name="connsiteX1" fmla="*/ 32417 w 2313406"/>
                <a:gd name="connsiteY1" fmla="*/ 0 h 6309849"/>
                <a:gd name="connsiteX2" fmla="*/ 2313406 w 2313406"/>
                <a:gd name="connsiteY2" fmla="*/ 3670 h 6309849"/>
                <a:gd name="connsiteX3" fmla="*/ 348 w 2313406"/>
                <a:gd name="connsiteY3" fmla="*/ 6309849 h 6309849"/>
                <a:gd name="connsiteX4" fmla="*/ 34348 w 2313406"/>
                <a:gd name="connsiteY4" fmla="*/ 5058707 h 6309849"/>
                <a:gd name="connsiteX0" fmla="*/ 1931 w 2280989"/>
                <a:gd name="connsiteY0" fmla="*/ 5058707 h 6321831"/>
                <a:gd name="connsiteX1" fmla="*/ 0 w 2280989"/>
                <a:gd name="connsiteY1" fmla="*/ 0 h 6321831"/>
                <a:gd name="connsiteX2" fmla="*/ 2280989 w 2280989"/>
                <a:gd name="connsiteY2" fmla="*/ 3670 h 6321831"/>
                <a:gd name="connsiteX3" fmla="*/ 3873 w 2280989"/>
                <a:gd name="connsiteY3" fmla="*/ 6321831 h 6321831"/>
                <a:gd name="connsiteX4" fmla="*/ 1931 w 2280989"/>
                <a:gd name="connsiteY4" fmla="*/ 5058707 h 6321831"/>
                <a:gd name="connsiteX0" fmla="*/ 10763 w 2289821"/>
                <a:gd name="connsiteY0" fmla="*/ 5058707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5058707 h 6285886"/>
                <a:gd name="connsiteX0" fmla="*/ 10763 w 2289821"/>
                <a:gd name="connsiteY0" fmla="*/ 6268855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6268855 h 62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821" h="6285886">
                  <a:moveTo>
                    <a:pt x="10763" y="6268855"/>
                  </a:moveTo>
                  <a:cubicBezTo>
                    <a:pt x="8560" y="5116979"/>
                    <a:pt x="11035" y="1151876"/>
                    <a:pt x="8832" y="0"/>
                  </a:cubicBezTo>
                  <a:lnTo>
                    <a:pt x="2289821" y="3670"/>
                  </a:lnTo>
                  <a:lnTo>
                    <a:pt x="725" y="6285886"/>
                  </a:lnTo>
                  <a:cubicBezTo>
                    <a:pt x="-3916" y="6284203"/>
                    <a:pt x="15404" y="6270538"/>
                    <a:pt x="10763" y="62688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0000"/>
                  </a:schemeClr>
                </a:gs>
                <a:gs pos="100000">
                  <a:schemeClr val="accent5">
                    <a:alpha val="3000"/>
                  </a:scheme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798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D5EFFFA-CE6F-0F45-9492-3556CE938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6051"/>
            <a:ext cx="1280489" cy="25581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06AF51B-3909-2240-A3B4-A3E714163F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14" y="1029811"/>
            <a:ext cx="11125198" cy="5028836"/>
          </a:xfrm>
        </p:spPr>
        <p:txBody>
          <a:bodyPr/>
          <a:lstStyle>
            <a:lvl1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4207" y="6556248"/>
            <a:ext cx="333466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1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Page_Blue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6">
            <a:extLst>
              <a:ext uri="{FF2B5EF4-FFF2-40B4-BE49-F238E27FC236}">
                <a16:creationId xmlns:a16="http://schemas.microsoft.com/office/drawing/2014/main" id="{2394AD5B-EDB1-1C41-9293-C1EF57CA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3" y="241436"/>
            <a:ext cx="11125199" cy="593066"/>
          </a:xfrm>
        </p:spPr>
        <p:txBody>
          <a:bodyPr vert="horz" lIns="0" tIns="0" rIns="0" bIns="0" rtlCol="0" anchor="ctr">
            <a:noAutofit/>
          </a:bodyPr>
          <a:lstStyle>
            <a:lvl1pPr>
              <a:defRPr sz="2800" b="1" dirty="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5EFFFA-CE6F-0F45-9492-3556CE938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6051"/>
            <a:ext cx="1280489" cy="25581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06AF51B-3909-2240-A3B4-A3E714163F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14" y="1081989"/>
            <a:ext cx="11125198" cy="4976656"/>
          </a:xfrm>
        </p:spPr>
        <p:txBody>
          <a:bodyPr/>
          <a:lstStyle>
            <a:lvl1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solidFill>
                  <a:srgbClr val="4E505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4207" y="6556248"/>
            <a:ext cx="333466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1"/>
          <p:cNvGrpSpPr>
            <a:grpSpLocks noChangeAspect="1"/>
          </p:cNvGrpSpPr>
          <p:nvPr userDrawn="1"/>
        </p:nvGrpSpPr>
        <p:grpSpPr>
          <a:xfrm>
            <a:off x="10771488" y="2934002"/>
            <a:ext cx="1429433" cy="3923999"/>
            <a:chOff x="10277089" y="1610010"/>
            <a:chExt cx="1911736" cy="5247990"/>
          </a:xfrm>
        </p:grpSpPr>
        <p:sp>
          <p:nvSpPr>
            <p:cNvPr id="14" name="Parallelogram 15">
              <a:extLst>
                <a:ext uri="{FF2B5EF4-FFF2-40B4-BE49-F238E27FC236}">
                  <a16:creationId xmlns:a16="http://schemas.microsoft.com/office/drawing/2014/main" id="{767F90EE-38CE-1449-BDB0-9DD04834E905}"/>
                </a:ext>
              </a:extLst>
            </p:cNvPr>
            <p:cNvSpPr/>
            <p:nvPr userDrawn="1"/>
          </p:nvSpPr>
          <p:spPr>
            <a:xfrm rot="10800000">
              <a:off x="10277089" y="1610010"/>
              <a:ext cx="1911735" cy="5247989"/>
            </a:xfrm>
            <a:custGeom>
              <a:avLst/>
              <a:gdLst>
                <a:gd name="connsiteX0" fmla="*/ 0 w 12902030"/>
                <a:gd name="connsiteY0" fmla="*/ 3478508 h 3478508"/>
                <a:gd name="connsiteX1" fmla="*/ 2265135 w 12902030"/>
                <a:gd name="connsiteY1" fmla="*/ 0 h 3478508"/>
                <a:gd name="connsiteX2" fmla="*/ 12902030 w 12902030"/>
                <a:gd name="connsiteY2" fmla="*/ 0 h 3478508"/>
                <a:gd name="connsiteX3" fmla="*/ 10636895 w 12902030"/>
                <a:gd name="connsiteY3" fmla="*/ 3478508 h 3478508"/>
                <a:gd name="connsiteX4" fmla="*/ 0 w 12902030"/>
                <a:gd name="connsiteY4" fmla="*/ 3478508 h 3478508"/>
                <a:gd name="connsiteX0" fmla="*/ 8395937 w 10636895"/>
                <a:gd name="connsiteY0" fmla="*/ 3436945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95937 w 10636895"/>
                <a:gd name="connsiteY4" fmla="*/ 3436945 h 3478508"/>
                <a:gd name="connsiteX0" fmla="*/ 8376887 w 10636895"/>
                <a:gd name="connsiteY0" fmla="*/ 3432183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76887 w 10636895"/>
                <a:gd name="connsiteY4" fmla="*/ 3432183 h 3478508"/>
                <a:gd name="connsiteX0" fmla="*/ 6610 w 2266618"/>
                <a:gd name="connsiteY0" fmla="*/ 3455629 h 3501954"/>
                <a:gd name="connsiteX1" fmla="*/ 0 w 2266618"/>
                <a:gd name="connsiteY1" fmla="*/ 0 h 3501954"/>
                <a:gd name="connsiteX2" fmla="*/ 2266618 w 2266618"/>
                <a:gd name="connsiteY2" fmla="*/ 23446 h 3501954"/>
                <a:gd name="connsiteX3" fmla="*/ 1483 w 2266618"/>
                <a:gd name="connsiteY3" fmla="*/ 3501954 h 3501954"/>
                <a:gd name="connsiteX4" fmla="*/ 6610 w 2266618"/>
                <a:gd name="connsiteY4" fmla="*/ 3455629 h 3501954"/>
                <a:gd name="connsiteX0" fmla="*/ 10342 w 2270350"/>
                <a:gd name="connsiteY0" fmla="*/ 3432183 h 3478508"/>
                <a:gd name="connsiteX1" fmla="*/ 0 w 2270350"/>
                <a:gd name="connsiteY1" fmla="*/ 6412 h 3478508"/>
                <a:gd name="connsiteX2" fmla="*/ 2270350 w 2270350"/>
                <a:gd name="connsiteY2" fmla="*/ 0 h 3478508"/>
                <a:gd name="connsiteX3" fmla="*/ 5215 w 2270350"/>
                <a:gd name="connsiteY3" fmla="*/ 3478508 h 3478508"/>
                <a:gd name="connsiteX4" fmla="*/ 10342 w 2270350"/>
                <a:gd name="connsiteY4" fmla="*/ 3432183 h 3478508"/>
                <a:gd name="connsiteX0" fmla="*/ 5127 w 2265135"/>
                <a:gd name="connsiteY0" fmla="*/ 3432183 h 3478508"/>
                <a:gd name="connsiteX1" fmla="*/ 2250 w 2265135"/>
                <a:gd name="connsiteY1" fmla="*/ 2680 h 3478508"/>
                <a:gd name="connsiteX2" fmla="*/ 2265135 w 2265135"/>
                <a:gd name="connsiteY2" fmla="*/ 0 h 3478508"/>
                <a:gd name="connsiteX3" fmla="*/ 0 w 2265135"/>
                <a:gd name="connsiteY3" fmla="*/ 3478508 h 3478508"/>
                <a:gd name="connsiteX4" fmla="*/ 5127 w 2265135"/>
                <a:gd name="connsiteY4" fmla="*/ 3432183 h 3478508"/>
                <a:gd name="connsiteX0" fmla="*/ 17806 w 2277814"/>
                <a:gd name="connsiteY0" fmla="*/ 3432183 h 3478508"/>
                <a:gd name="connsiteX1" fmla="*/ 0 w 2277814"/>
                <a:gd name="connsiteY1" fmla="*/ 2680 h 3478508"/>
                <a:gd name="connsiteX2" fmla="*/ 2277814 w 2277814"/>
                <a:gd name="connsiteY2" fmla="*/ 0 h 3478508"/>
                <a:gd name="connsiteX3" fmla="*/ 12679 w 2277814"/>
                <a:gd name="connsiteY3" fmla="*/ 3478508 h 3478508"/>
                <a:gd name="connsiteX4" fmla="*/ 17806 w 2277814"/>
                <a:gd name="connsiteY4" fmla="*/ 3432183 h 3478508"/>
                <a:gd name="connsiteX0" fmla="*/ 24156 w 2284164"/>
                <a:gd name="connsiteY0" fmla="*/ 3432183 h 3478508"/>
                <a:gd name="connsiteX1" fmla="*/ 0 w 2284164"/>
                <a:gd name="connsiteY1" fmla="*/ 2680 h 3478508"/>
                <a:gd name="connsiteX2" fmla="*/ 2284164 w 2284164"/>
                <a:gd name="connsiteY2" fmla="*/ 0 h 3478508"/>
                <a:gd name="connsiteX3" fmla="*/ 19029 w 2284164"/>
                <a:gd name="connsiteY3" fmla="*/ 3478508 h 3478508"/>
                <a:gd name="connsiteX4" fmla="*/ 24156 w 2284164"/>
                <a:gd name="connsiteY4" fmla="*/ 3432183 h 3478508"/>
                <a:gd name="connsiteX0" fmla="*/ 20981 w 2280989"/>
                <a:gd name="connsiteY0" fmla="*/ 3435853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20981 w 2280989"/>
                <a:gd name="connsiteY4" fmla="*/ 3435853 h 3482178"/>
                <a:gd name="connsiteX0" fmla="*/ 1931 w 2280989"/>
                <a:gd name="connsiteY0" fmla="*/ 3477128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1931 w 2280989"/>
                <a:gd name="connsiteY4" fmla="*/ 3477128 h 3482178"/>
                <a:gd name="connsiteX0" fmla="*/ 1931 w 2280989"/>
                <a:gd name="connsiteY0" fmla="*/ 5058707 h 5058708"/>
                <a:gd name="connsiteX1" fmla="*/ 0 w 2280989"/>
                <a:gd name="connsiteY1" fmla="*/ 0 h 5058708"/>
                <a:gd name="connsiteX2" fmla="*/ 2280989 w 2280989"/>
                <a:gd name="connsiteY2" fmla="*/ 3670 h 5058708"/>
                <a:gd name="connsiteX3" fmla="*/ 15854 w 2280989"/>
                <a:gd name="connsiteY3" fmla="*/ 3482178 h 5058708"/>
                <a:gd name="connsiteX4" fmla="*/ 1931 w 2280989"/>
                <a:gd name="connsiteY4" fmla="*/ 5058707 h 5058708"/>
                <a:gd name="connsiteX0" fmla="*/ 34348 w 2313406"/>
                <a:gd name="connsiteY0" fmla="*/ 5058707 h 6309849"/>
                <a:gd name="connsiteX1" fmla="*/ 32417 w 2313406"/>
                <a:gd name="connsiteY1" fmla="*/ 0 h 6309849"/>
                <a:gd name="connsiteX2" fmla="*/ 2313406 w 2313406"/>
                <a:gd name="connsiteY2" fmla="*/ 3670 h 6309849"/>
                <a:gd name="connsiteX3" fmla="*/ 348 w 2313406"/>
                <a:gd name="connsiteY3" fmla="*/ 6309849 h 6309849"/>
                <a:gd name="connsiteX4" fmla="*/ 34348 w 2313406"/>
                <a:gd name="connsiteY4" fmla="*/ 5058707 h 6309849"/>
                <a:gd name="connsiteX0" fmla="*/ 1931 w 2280989"/>
                <a:gd name="connsiteY0" fmla="*/ 5058707 h 6321831"/>
                <a:gd name="connsiteX1" fmla="*/ 0 w 2280989"/>
                <a:gd name="connsiteY1" fmla="*/ 0 h 6321831"/>
                <a:gd name="connsiteX2" fmla="*/ 2280989 w 2280989"/>
                <a:gd name="connsiteY2" fmla="*/ 3670 h 6321831"/>
                <a:gd name="connsiteX3" fmla="*/ 3873 w 2280989"/>
                <a:gd name="connsiteY3" fmla="*/ 6321831 h 6321831"/>
                <a:gd name="connsiteX4" fmla="*/ 1931 w 2280989"/>
                <a:gd name="connsiteY4" fmla="*/ 5058707 h 6321831"/>
                <a:gd name="connsiteX0" fmla="*/ 10763 w 2289821"/>
                <a:gd name="connsiteY0" fmla="*/ 5058707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5058707 h 6285886"/>
                <a:gd name="connsiteX0" fmla="*/ 10763 w 2289821"/>
                <a:gd name="connsiteY0" fmla="*/ 6268855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6268855 h 62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821" h="6285886">
                  <a:moveTo>
                    <a:pt x="10763" y="6268855"/>
                  </a:moveTo>
                  <a:cubicBezTo>
                    <a:pt x="8560" y="5116979"/>
                    <a:pt x="11035" y="1151876"/>
                    <a:pt x="8832" y="0"/>
                  </a:cubicBezTo>
                  <a:lnTo>
                    <a:pt x="2289821" y="3670"/>
                  </a:lnTo>
                  <a:lnTo>
                    <a:pt x="725" y="6285886"/>
                  </a:lnTo>
                  <a:cubicBezTo>
                    <a:pt x="-3916" y="6284203"/>
                    <a:pt x="15404" y="6270538"/>
                    <a:pt x="10763" y="62688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0000"/>
                  </a:schemeClr>
                </a:gs>
                <a:gs pos="100000">
                  <a:schemeClr val="accent5">
                    <a:alpha val="3000"/>
                  </a:scheme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2798" dirty="0">
                <a:solidFill>
                  <a:srgbClr val="FFFFFF"/>
                </a:solidFill>
              </a:endParaRPr>
            </a:p>
          </p:txBody>
        </p:sp>
        <p:sp>
          <p:nvSpPr>
            <p:cNvPr id="15" name="Parallelogram 15">
              <a:extLst>
                <a:ext uri="{FF2B5EF4-FFF2-40B4-BE49-F238E27FC236}">
                  <a16:creationId xmlns:a16="http://schemas.microsoft.com/office/drawing/2014/main" id="{767F90EE-38CE-1449-BDB0-9DD04834E905}"/>
                </a:ext>
              </a:extLst>
            </p:cNvPr>
            <p:cNvSpPr/>
            <p:nvPr userDrawn="1"/>
          </p:nvSpPr>
          <p:spPr>
            <a:xfrm rot="10800000">
              <a:off x="10764783" y="2948799"/>
              <a:ext cx="1424042" cy="3909201"/>
            </a:xfrm>
            <a:custGeom>
              <a:avLst/>
              <a:gdLst>
                <a:gd name="connsiteX0" fmla="*/ 0 w 12902030"/>
                <a:gd name="connsiteY0" fmla="*/ 3478508 h 3478508"/>
                <a:gd name="connsiteX1" fmla="*/ 2265135 w 12902030"/>
                <a:gd name="connsiteY1" fmla="*/ 0 h 3478508"/>
                <a:gd name="connsiteX2" fmla="*/ 12902030 w 12902030"/>
                <a:gd name="connsiteY2" fmla="*/ 0 h 3478508"/>
                <a:gd name="connsiteX3" fmla="*/ 10636895 w 12902030"/>
                <a:gd name="connsiteY3" fmla="*/ 3478508 h 3478508"/>
                <a:gd name="connsiteX4" fmla="*/ 0 w 12902030"/>
                <a:gd name="connsiteY4" fmla="*/ 3478508 h 3478508"/>
                <a:gd name="connsiteX0" fmla="*/ 8395937 w 10636895"/>
                <a:gd name="connsiteY0" fmla="*/ 3436945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95937 w 10636895"/>
                <a:gd name="connsiteY4" fmla="*/ 3436945 h 3478508"/>
                <a:gd name="connsiteX0" fmla="*/ 8376887 w 10636895"/>
                <a:gd name="connsiteY0" fmla="*/ 3432183 h 3478508"/>
                <a:gd name="connsiteX1" fmla="*/ 0 w 10636895"/>
                <a:gd name="connsiteY1" fmla="*/ 0 h 3478508"/>
                <a:gd name="connsiteX2" fmla="*/ 10636895 w 10636895"/>
                <a:gd name="connsiteY2" fmla="*/ 0 h 3478508"/>
                <a:gd name="connsiteX3" fmla="*/ 8371760 w 10636895"/>
                <a:gd name="connsiteY3" fmla="*/ 3478508 h 3478508"/>
                <a:gd name="connsiteX4" fmla="*/ 8376887 w 10636895"/>
                <a:gd name="connsiteY4" fmla="*/ 3432183 h 3478508"/>
                <a:gd name="connsiteX0" fmla="*/ 6610 w 2266618"/>
                <a:gd name="connsiteY0" fmla="*/ 3455629 h 3501954"/>
                <a:gd name="connsiteX1" fmla="*/ 0 w 2266618"/>
                <a:gd name="connsiteY1" fmla="*/ 0 h 3501954"/>
                <a:gd name="connsiteX2" fmla="*/ 2266618 w 2266618"/>
                <a:gd name="connsiteY2" fmla="*/ 23446 h 3501954"/>
                <a:gd name="connsiteX3" fmla="*/ 1483 w 2266618"/>
                <a:gd name="connsiteY3" fmla="*/ 3501954 h 3501954"/>
                <a:gd name="connsiteX4" fmla="*/ 6610 w 2266618"/>
                <a:gd name="connsiteY4" fmla="*/ 3455629 h 3501954"/>
                <a:gd name="connsiteX0" fmla="*/ 10342 w 2270350"/>
                <a:gd name="connsiteY0" fmla="*/ 3432183 h 3478508"/>
                <a:gd name="connsiteX1" fmla="*/ 0 w 2270350"/>
                <a:gd name="connsiteY1" fmla="*/ 6412 h 3478508"/>
                <a:gd name="connsiteX2" fmla="*/ 2270350 w 2270350"/>
                <a:gd name="connsiteY2" fmla="*/ 0 h 3478508"/>
                <a:gd name="connsiteX3" fmla="*/ 5215 w 2270350"/>
                <a:gd name="connsiteY3" fmla="*/ 3478508 h 3478508"/>
                <a:gd name="connsiteX4" fmla="*/ 10342 w 2270350"/>
                <a:gd name="connsiteY4" fmla="*/ 3432183 h 3478508"/>
                <a:gd name="connsiteX0" fmla="*/ 5127 w 2265135"/>
                <a:gd name="connsiteY0" fmla="*/ 3432183 h 3478508"/>
                <a:gd name="connsiteX1" fmla="*/ 2250 w 2265135"/>
                <a:gd name="connsiteY1" fmla="*/ 2680 h 3478508"/>
                <a:gd name="connsiteX2" fmla="*/ 2265135 w 2265135"/>
                <a:gd name="connsiteY2" fmla="*/ 0 h 3478508"/>
                <a:gd name="connsiteX3" fmla="*/ 0 w 2265135"/>
                <a:gd name="connsiteY3" fmla="*/ 3478508 h 3478508"/>
                <a:gd name="connsiteX4" fmla="*/ 5127 w 2265135"/>
                <a:gd name="connsiteY4" fmla="*/ 3432183 h 3478508"/>
                <a:gd name="connsiteX0" fmla="*/ 17806 w 2277814"/>
                <a:gd name="connsiteY0" fmla="*/ 3432183 h 3478508"/>
                <a:gd name="connsiteX1" fmla="*/ 0 w 2277814"/>
                <a:gd name="connsiteY1" fmla="*/ 2680 h 3478508"/>
                <a:gd name="connsiteX2" fmla="*/ 2277814 w 2277814"/>
                <a:gd name="connsiteY2" fmla="*/ 0 h 3478508"/>
                <a:gd name="connsiteX3" fmla="*/ 12679 w 2277814"/>
                <a:gd name="connsiteY3" fmla="*/ 3478508 h 3478508"/>
                <a:gd name="connsiteX4" fmla="*/ 17806 w 2277814"/>
                <a:gd name="connsiteY4" fmla="*/ 3432183 h 3478508"/>
                <a:gd name="connsiteX0" fmla="*/ 24156 w 2284164"/>
                <a:gd name="connsiteY0" fmla="*/ 3432183 h 3478508"/>
                <a:gd name="connsiteX1" fmla="*/ 0 w 2284164"/>
                <a:gd name="connsiteY1" fmla="*/ 2680 h 3478508"/>
                <a:gd name="connsiteX2" fmla="*/ 2284164 w 2284164"/>
                <a:gd name="connsiteY2" fmla="*/ 0 h 3478508"/>
                <a:gd name="connsiteX3" fmla="*/ 19029 w 2284164"/>
                <a:gd name="connsiteY3" fmla="*/ 3478508 h 3478508"/>
                <a:gd name="connsiteX4" fmla="*/ 24156 w 2284164"/>
                <a:gd name="connsiteY4" fmla="*/ 3432183 h 3478508"/>
                <a:gd name="connsiteX0" fmla="*/ 20981 w 2280989"/>
                <a:gd name="connsiteY0" fmla="*/ 3435853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20981 w 2280989"/>
                <a:gd name="connsiteY4" fmla="*/ 3435853 h 3482178"/>
                <a:gd name="connsiteX0" fmla="*/ 1931 w 2280989"/>
                <a:gd name="connsiteY0" fmla="*/ 3477128 h 3482178"/>
                <a:gd name="connsiteX1" fmla="*/ 0 w 2280989"/>
                <a:gd name="connsiteY1" fmla="*/ 0 h 3482178"/>
                <a:gd name="connsiteX2" fmla="*/ 2280989 w 2280989"/>
                <a:gd name="connsiteY2" fmla="*/ 3670 h 3482178"/>
                <a:gd name="connsiteX3" fmla="*/ 15854 w 2280989"/>
                <a:gd name="connsiteY3" fmla="*/ 3482178 h 3482178"/>
                <a:gd name="connsiteX4" fmla="*/ 1931 w 2280989"/>
                <a:gd name="connsiteY4" fmla="*/ 3477128 h 3482178"/>
                <a:gd name="connsiteX0" fmla="*/ 1931 w 2280989"/>
                <a:gd name="connsiteY0" fmla="*/ 5058707 h 5058708"/>
                <a:gd name="connsiteX1" fmla="*/ 0 w 2280989"/>
                <a:gd name="connsiteY1" fmla="*/ 0 h 5058708"/>
                <a:gd name="connsiteX2" fmla="*/ 2280989 w 2280989"/>
                <a:gd name="connsiteY2" fmla="*/ 3670 h 5058708"/>
                <a:gd name="connsiteX3" fmla="*/ 15854 w 2280989"/>
                <a:gd name="connsiteY3" fmla="*/ 3482178 h 5058708"/>
                <a:gd name="connsiteX4" fmla="*/ 1931 w 2280989"/>
                <a:gd name="connsiteY4" fmla="*/ 5058707 h 5058708"/>
                <a:gd name="connsiteX0" fmla="*/ 34348 w 2313406"/>
                <a:gd name="connsiteY0" fmla="*/ 5058707 h 6309849"/>
                <a:gd name="connsiteX1" fmla="*/ 32417 w 2313406"/>
                <a:gd name="connsiteY1" fmla="*/ 0 h 6309849"/>
                <a:gd name="connsiteX2" fmla="*/ 2313406 w 2313406"/>
                <a:gd name="connsiteY2" fmla="*/ 3670 h 6309849"/>
                <a:gd name="connsiteX3" fmla="*/ 348 w 2313406"/>
                <a:gd name="connsiteY3" fmla="*/ 6309849 h 6309849"/>
                <a:gd name="connsiteX4" fmla="*/ 34348 w 2313406"/>
                <a:gd name="connsiteY4" fmla="*/ 5058707 h 6309849"/>
                <a:gd name="connsiteX0" fmla="*/ 1931 w 2280989"/>
                <a:gd name="connsiteY0" fmla="*/ 5058707 h 6321831"/>
                <a:gd name="connsiteX1" fmla="*/ 0 w 2280989"/>
                <a:gd name="connsiteY1" fmla="*/ 0 h 6321831"/>
                <a:gd name="connsiteX2" fmla="*/ 2280989 w 2280989"/>
                <a:gd name="connsiteY2" fmla="*/ 3670 h 6321831"/>
                <a:gd name="connsiteX3" fmla="*/ 3873 w 2280989"/>
                <a:gd name="connsiteY3" fmla="*/ 6321831 h 6321831"/>
                <a:gd name="connsiteX4" fmla="*/ 1931 w 2280989"/>
                <a:gd name="connsiteY4" fmla="*/ 5058707 h 6321831"/>
                <a:gd name="connsiteX0" fmla="*/ 10763 w 2289821"/>
                <a:gd name="connsiteY0" fmla="*/ 5058707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5058707 h 6285886"/>
                <a:gd name="connsiteX0" fmla="*/ 10763 w 2289821"/>
                <a:gd name="connsiteY0" fmla="*/ 6268855 h 6285886"/>
                <a:gd name="connsiteX1" fmla="*/ 8832 w 2289821"/>
                <a:gd name="connsiteY1" fmla="*/ 0 h 6285886"/>
                <a:gd name="connsiteX2" fmla="*/ 2289821 w 2289821"/>
                <a:gd name="connsiteY2" fmla="*/ 3670 h 6285886"/>
                <a:gd name="connsiteX3" fmla="*/ 725 w 2289821"/>
                <a:gd name="connsiteY3" fmla="*/ 6285886 h 6285886"/>
                <a:gd name="connsiteX4" fmla="*/ 10763 w 2289821"/>
                <a:gd name="connsiteY4" fmla="*/ 6268855 h 62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9821" h="6285886">
                  <a:moveTo>
                    <a:pt x="10763" y="6268855"/>
                  </a:moveTo>
                  <a:cubicBezTo>
                    <a:pt x="8560" y="5116979"/>
                    <a:pt x="11035" y="1151876"/>
                    <a:pt x="8832" y="0"/>
                  </a:cubicBezTo>
                  <a:lnTo>
                    <a:pt x="2289821" y="3670"/>
                  </a:lnTo>
                  <a:lnTo>
                    <a:pt x="725" y="6285886"/>
                  </a:lnTo>
                  <a:cubicBezTo>
                    <a:pt x="-3916" y="6284203"/>
                    <a:pt x="15404" y="6270538"/>
                    <a:pt x="10763" y="62688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0000"/>
                  </a:schemeClr>
                </a:gs>
                <a:gs pos="100000">
                  <a:schemeClr val="accent5">
                    <a:alpha val="3000"/>
                  </a:schemeClr>
                </a:gs>
              </a:gsLst>
              <a:lin ang="5400000" scaled="0"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7" rIns="91412" bIns="457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798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2" y="406400"/>
            <a:ext cx="11125200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1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2130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21422" y="6556248"/>
            <a:ext cx="2702495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Polytechnics Internal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4205" y="6556248"/>
            <a:ext cx="333467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6672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dirty="0">
                <a:solidFill>
                  <a:schemeClr val="tx1"/>
                </a:solidFill>
              </a:rPr>
              <a:t>Copyright © </a:t>
            </a:r>
            <a:r>
              <a:rPr lang="is-IS" sz="850" dirty="0">
                <a:solidFill>
                  <a:schemeClr val="tx1"/>
                </a:solidFill>
              </a:rPr>
              <a:t>2019</a:t>
            </a:r>
            <a:r>
              <a:rPr lang="en-US" sz="850">
                <a:solidFill>
                  <a:schemeClr val="tx1"/>
                </a:solidFill>
              </a:rPr>
              <a:t>, Polytechnics </a:t>
            </a:r>
            <a:r>
              <a:rPr lang="en-US" sz="850" dirty="0">
                <a:solidFill>
                  <a:schemeClr val="tx1"/>
                </a:solidFill>
              </a:rPr>
              <a:t>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9" r:id="rId2"/>
    <p:sldLayoutId id="2147483697" r:id="rId3"/>
    <p:sldLayoutId id="2147483699" r:id="rId4"/>
    <p:sldLayoutId id="2147483703" r:id="rId5"/>
    <p:sldLayoutId id="2147483701" r:id="rId6"/>
    <p:sldLayoutId id="2147483704" r:id="rId7"/>
    <p:sldLayoutId id="2147483705" r:id="rId8"/>
    <p:sldLayoutId id="2147483706" r:id="rId9"/>
    <p:sldLayoutId id="2147483707" r:id="rId10"/>
    <p:sldLayoutId id="21474837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comments" Target="../comments/commen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</a:t>
            </a:r>
            <a:r>
              <a:rPr lang="en-US" altLang="ko-KR" dirty="0"/>
              <a:t>(L1)</a:t>
            </a:r>
            <a:r>
              <a:rPr lang="ko-KR" altLang="en-US" dirty="0"/>
              <a:t>과정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870257-8506-487D-AFE1-048AA33394A0}" type="slidenum">
              <a:rPr lang="en-US" altLang="ko-KR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9486900" y="6556375"/>
            <a:ext cx="2701925" cy="18256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5F5F5F">
                    <a:lumMod val="60000"/>
                    <a:lumOff val="40000"/>
                  </a:srgbClr>
                </a:solidFill>
              </a:rPr>
              <a:t>Polytechnics </a:t>
            </a:r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Confidential – Internal/Restricted/Highly Restricted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69356" y="843280"/>
            <a:ext cx="11130273" cy="737881"/>
            <a:chOff x="320691" y="3149883"/>
            <a:chExt cx="9147661" cy="464115"/>
          </a:xfrm>
        </p:grpSpPr>
        <p:pic>
          <p:nvPicPr>
            <p:cNvPr id="11" name="Picture 320" descr="중간바2"/>
            <p:cNvPicPr>
              <a:picLocks noChangeAspect="1" noChangeArrowheads="1"/>
            </p:cNvPicPr>
            <p:nvPr/>
          </p:nvPicPr>
          <p:blipFill>
            <a:blip r:embed="rId2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15924" y="3149883"/>
              <a:ext cx="9052427" cy="30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부제목 4"/>
            <p:cNvSpPr txBox="1">
              <a:spLocks/>
            </p:cNvSpPr>
            <p:nvPr/>
          </p:nvSpPr>
          <p:spPr>
            <a:xfrm>
              <a:off x="320691" y="3210775"/>
              <a:ext cx="9147661" cy="40322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lang="en-US" altLang="en-US" sz="1200" b="1" kern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536433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2pPr>
              <a:lvl3pPr marL="1072866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3pPr>
              <a:lvl4pPr marL="1609298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4pPr>
              <a:lvl5pPr marL="2145731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5pPr>
              <a:lvl6pPr marL="2682164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218597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755029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4291462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/>
              <a:r>
                <a:rPr lang="ko-KR" dirty="0">
                  <a:solidFill>
                    <a:srgbClr val="007DC3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   </a:t>
              </a:r>
              <a:r>
                <a:rPr lang="ko-KR" altLang="en-US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빅데이터 이해 및 파이썬 기초</a:t>
              </a:r>
              <a:endParaRPr lang="ko-KR" altLang="ko-KR" sz="1300" dirty="0">
                <a:solidFill>
                  <a:srgbClr val="0070C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</p:grpSp>
      <p:cxnSp>
        <p:nvCxnSpPr>
          <p:cNvPr id="12" name="직선 연결선 11"/>
          <p:cNvCxnSpPr>
            <a:cxnSpLocks/>
          </p:cNvCxnSpPr>
          <p:nvPr/>
        </p:nvCxnSpPr>
        <p:spPr>
          <a:xfrm>
            <a:off x="5937680" y="1711729"/>
            <a:ext cx="0" cy="40032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25892"/>
              </p:ext>
            </p:extLst>
          </p:nvPr>
        </p:nvGraphicFramePr>
        <p:xfrm>
          <a:off x="6011789" y="1711730"/>
          <a:ext cx="5514271" cy="4003270"/>
        </p:xfrm>
        <a:graphic>
          <a:graphicData uri="http://schemas.openxmlformats.org/drawingml/2006/table">
            <a:tbl>
              <a:tblPr/>
              <a:tblGrid>
                <a:gridCol w="133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모듈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학습내용</a:t>
                      </a: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시간</a:t>
                      </a: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4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적용 사례 및</a:t>
                      </a:r>
                      <a:endParaRPr lang="en-US" altLang="ko-KR" sz="1100" b="1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분석방법 및 데모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빅데이터 분석 이해 및 적용 사례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빅데이터 분석방법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빅데이터 분석 데모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왜 데이터 분석을 위한 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Python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인가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빅데이터 플랫폼 이해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파이썬 설치 및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자료형 이해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개발환경 설치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Jupyter Notebook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활용법 이해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기본 자료형 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수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문자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리스트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딕셔너리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다루기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967930"/>
                  </a:ext>
                </a:extLst>
              </a:tr>
              <a:tr h="8723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파이썬 핵심문법</a:t>
                      </a:r>
                      <a:endParaRPr lang="en-US" altLang="ko-KR" sz="1100" b="1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algn="ctr"/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a typeface="나눔고딕" panose="020D0604000000000000" pitchFamily="50" charset="-127"/>
                          <a:cs typeface="Times New Roman"/>
                        </a:rPr>
                        <a:t>다루기</a:t>
                      </a:r>
                      <a:endParaRPr lang="ko-KR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반복문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조건문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함수화 및 사용자 입력변수 다루기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77974"/>
                  </a:ext>
                </a:extLst>
              </a:tr>
              <a:tr h="8723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자신만의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함수 만들고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배포하기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함수 모델링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모델링 자료 활용한 자신만의 함수 만들기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818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E63B0DB-BC1D-4C4D-B59A-141CB0D7162D}"/>
              </a:ext>
            </a:extLst>
          </p:cNvPr>
          <p:cNvSpPr txBox="1"/>
          <p:nvPr/>
        </p:nvSpPr>
        <p:spPr>
          <a:xfrm>
            <a:off x="733950" y="1701633"/>
            <a:ext cx="4964326" cy="415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ts val="1500"/>
              </a:lnSpc>
            </a:pP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과정개요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1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빅데이터 분석이 적용된 사례를 익히고 빅데이터 분석방법 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(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통계적 접근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, </a:t>
            </a:r>
          </a:p>
          <a:p>
            <a:pPr latinLnBrk="1">
              <a:lnSpc>
                <a:spcPct val="150000"/>
              </a:lnSpc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머신러닝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(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지도학습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, 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비지도학습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)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에 대해서 이해합니다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또한 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Interactive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한 개발환경을 설치하고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기본 사용법을 </a:t>
            </a:r>
            <a:r>
              <a:rPr lang="ko-KR" altLang="en-US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익히고</a:t>
            </a:r>
            <a:r>
              <a:rPr lang="en-US" altLang="ko-KR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파이썬 에서 다루는 핵심 자료형 및 핵심문법을 학습하고 웹에 배포합니다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latinLnBrk="1">
              <a:lnSpc>
                <a:spcPct val="150000"/>
              </a:lnSpc>
            </a:pPr>
            <a:endParaRPr lang="en-US" altLang="ko-KR" sz="11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2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교육목표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빅데이터 분석 적용 사례를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데이터 분석방법의 종료를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개발환경 설정 후 파이썬의 핵심 자료형을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  <a:endParaRPr lang="en-US" altLang="ko-KR" sz="1100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파이썬 핵심 문법</a:t>
            </a:r>
            <a:r>
              <a:rPr lang="en-US" altLang="ko-KR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(</a:t>
            </a:r>
            <a:r>
              <a:rPr lang="ko-KR" altLang="en-US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반복</a:t>
            </a:r>
            <a:r>
              <a:rPr lang="en-US" altLang="ko-KR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,</a:t>
            </a:r>
            <a:r>
              <a:rPr lang="ko-KR" altLang="en-US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조건</a:t>
            </a:r>
            <a:r>
              <a:rPr lang="en-US" altLang="ko-KR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,</a:t>
            </a:r>
            <a:r>
              <a:rPr lang="ko-KR" altLang="en-US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함수</a:t>
            </a:r>
            <a:r>
              <a:rPr lang="en-US" altLang="ko-KR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)</a:t>
            </a:r>
            <a:r>
              <a:rPr lang="ko-KR" altLang="en-US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을 학습합니다</a:t>
            </a:r>
            <a:r>
              <a:rPr lang="en-US" altLang="ko-KR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구현한 알고리즘을 웹에 등록 후 활용하는 방법을 학습합니다</a:t>
            </a:r>
            <a:endParaRPr lang="en-US" altLang="ko-KR" sz="1200" b="1" dirty="0">
              <a:solidFill>
                <a:srgbClr val="5F5F5F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교육대상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</a:t>
            </a:r>
            <a:r>
              <a:rPr lang="en-US" altLang="ko-KR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마케팅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분석가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엔지니어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3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</a:t>
            </a:r>
            <a:r>
              <a:rPr lang="en-US" altLang="ko-KR" dirty="0"/>
              <a:t>(L2)</a:t>
            </a:r>
            <a:r>
              <a:rPr lang="ko-KR" altLang="en-US" dirty="0"/>
              <a:t>과정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870257-8506-487D-AFE1-048AA33394A0}" type="slidenum">
              <a:rPr lang="en-US" altLang="ko-KR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9486900" y="6556375"/>
            <a:ext cx="2701925" cy="18256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5F5F5F">
                    <a:lumMod val="60000"/>
                    <a:lumOff val="40000"/>
                  </a:srgbClr>
                </a:solidFill>
              </a:rPr>
              <a:t>Polytechnics </a:t>
            </a:r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Confidential – Internal/Restricted/Highly Restricted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69356" y="843280"/>
            <a:ext cx="11130273" cy="737881"/>
            <a:chOff x="320691" y="3149883"/>
            <a:chExt cx="9147661" cy="464115"/>
          </a:xfrm>
        </p:grpSpPr>
        <p:pic>
          <p:nvPicPr>
            <p:cNvPr id="11" name="Picture 320" descr="중간바2"/>
            <p:cNvPicPr>
              <a:picLocks noChangeAspect="1" noChangeArrowheads="1"/>
            </p:cNvPicPr>
            <p:nvPr/>
          </p:nvPicPr>
          <p:blipFill>
            <a:blip r:embed="rId2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15924" y="3149883"/>
              <a:ext cx="9052427" cy="30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부제목 4"/>
            <p:cNvSpPr txBox="1">
              <a:spLocks/>
            </p:cNvSpPr>
            <p:nvPr/>
          </p:nvSpPr>
          <p:spPr>
            <a:xfrm>
              <a:off x="320691" y="3210775"/>
              <a:ext cx="9147661" cy="40322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lang="en-US" altLang="en-US" sz="1200" b="1" kern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536433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2pPr>
              <a:lvl3pPr marL="1072866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3pPr>
              <a:lvl4pPr marL="1609298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4pPr>
              <a:lvl5pPr marL="2145731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5pPr>
              <a:lvl6pPr marL="2682164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218597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755029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4291462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/>
              <a:r>
                <a:rPr lang="ko-KR" dirty="0">
                  <a:solidFill>
                    <a:srgbClr val="007DC3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   </a:t>
              </a:r>
              <a:r>
                <a:rPr lang="ko-KR" altLang="en-US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파일</a:t>
              </a:r>
              <a:r>
                <a:rPr lang="en-US" altLang="ko-KR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, DB </a:t>
              </a:r>
              <a:r>
                <a:rPr lang="ko-KR" altLang="en-US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및 포털 데이터 수집</a:t>
              </a:r>
              <a:endParaRPr lang="ko-KR" altLang="ko-KR" sz="1300" dirty="0">
                <a:solidFill>
                  <a:srgbClr val="0070C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</p:grpSp>
      <p:cxnSp>
        <p:nvCxnSpPr>
          <p:cNvPr id="12" name="직선 연결선 11"/>
          <p:cNvCxnSpPr>
            <a:cxnSpLocks/>
          </p:cNvCxnSpPr>
          <p:nvPr/>
        </p:nvCxnSpPr>
        <p:spPr>
          <a:xfrm>
            <a:off x="5937680" y="1711729"/>
            <a:ext cx="0" cy="4579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16111"/>
              </p:ext>
            </p:extLst>
          </p:nvPr>
        </p:nvGraphicFramePr>
        <p:xfrm>
          <a:off x="6011789" y="1711731"/>
          <a:ext cx="5514271" cy="4637317"/>
        </p:xfrm>
        <a:graphic>
          <a:graphicData uri="http://schemas.openxmlformats.org/drawingml/2006/table">
            <a:tbl>
              <a:tblPr/>
              <a:tblGrid>
                <a:gridCol w="133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모듈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학습내용</a:t>
                      </a: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시간</a:t>
                      </a: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3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데이터베이스</a:t>
                      </a:r>
                      <a:endParaRPr lang="en-US" altLang="ko-KR" sz="1100" b="1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algn="ctr"/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이해 및</a:t>
                      </a:r>
                      <a:endParaRPr lang="en-US" altLang="ko-KR" sz="1100" b="1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algn="ctr"/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개발환경 설치</a:t>
                      </a:r>
                      <a:endParaRPr lang="en-US" altLang="ko-KR" sz="1100" b="1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데이터베이스 이해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파일시스템과 데이터베이스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데이터베이스 구성 및 설치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4300" marR="1143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파일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/DB</a:t>
                      </a: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데이터 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수집 및 정제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데이터 수집 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일반파일 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FS)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데이터 수집 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대용량파일 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HDFS)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데이터 </a:t>
                      </a:r>
                      <a:r>
                        <a:rPr lang="ko-KR" altLang="en-US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수집 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(MariaDB</a:t>
                      </a:r>
                      <a: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 Polytechnics)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4300" marR="1143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17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a typeface="나눔고딕" panose="020D0604000000000000" pitchFamily="50" charset="-127"/>
                          <a:cs typeface="Times New Roman"/>
                        </a:rPr>
                        <a:t>포털 데이터 수집</a:t>
                      </a:r>
                      <a:endParaRPr lang="en-US" altLang="ko-KR" sz="1100" b="1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algn="ctr"/>
                      <a:r>
                        <a:rPr lang="en-US" altLang="ko-KR" sz="1100" b="1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a typeface="나눔고딕" panose="020D0604000000000000" pitchFamily="50" charset="-127"/>
                          <a:cs typeface="Times New Roman"/>
                        </a:rPr>
                        <a:t>/</a:t>
                      </a:r>
                      <a:r>
                        <a:rPr lang="ko-KR" altLang="en-US" sz="1100" b="1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a typeface="나눔고딕" panose="020D0604000000000000" pitchFamily="50" charset="-127"/>
                          <a:cs typeface="Times New Roman"/>
                        </a:rPr>
                        <a:t>발표</a:t>
                      </a:r>
                      <a:endParaRPr lang="ko-KR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공공데이터 포털 이해</a:t>
                      </a:r>
                      <a:endParaRPr kumimoji="1" lang="en-US" altLang="ko-KR" sz="1100" b="0" i="0" u="none" strike="noStrike" kern="1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kumimoji="1" lang="ko-KR" altLang="en-US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데이터 형태 자료 수집하기</a:t>
                      </a:r>
                      <a:endParaRPr kumimoji="1" lang="en-US" altLang="ko-KR" sz="1100" b="0" i="0" u="none" strike="noStrike" kern="1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kumimoji="1" lang="en-US" altLang="ko-KR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Rest API </a:t>
                      </a:r>
                      <a:r>
                        <a:rPr kumimoji="1" lang="ko-KR" altLang="en-US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통한 </a:t>
                      </a:r>
                      <a:r>
                        <a:rPr kumimoji="1" lang="en-US" altLang="ko-KR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json </a:t>
                      </a:r>
                      <a:r>
                        <a:rPr kumimoji="1" lang="ko-KR" altLang="en-US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포맷 데이터 수집하기</a:t>
                      </a:r>
                      <a:endParaRPr kumimoji="1" lang="en-US" altLang="ko-KR" sz="1100" b="0" i="0" u="none" strike="noStrike" kern="1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kumimoji="1" lang="en-US" altLang="ko-KR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Rest API </a:t>
                      </a:r>
                      <a:r>
                        <a:rPr kumimoji="1" lang="ko-KR" altLang="en-US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통한 </a:t>
                      </a:r>
                      <a:r>
                        <a:rPr kumimoji="1" lang="en-US" altLang="ko-KR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xml </a:t>
                      </a:r>
                      <a:r>
                        <a:rPr kumimoji="1" lang="ko-KR" altLang="en-US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포맷 데이터 수집하기</a:t>
                      </a:r>
                      <a:endParaRPr kumimoji="1" lang="en-US" altLang="ko-KR" sz="1100" b="0" i="0" u="none" strike="noStrike" kern="1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kumimoji="1" lang="en-US" altLang="ko-KR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pdf </a:t>
                      </a:r>
                      <a:r>
                        <a:rPr kumimoji="1" lang="ko-KR" altLang="en-US" sz="1100" b="0" i="0" u="none" strike="noStrike" kern="1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데이터 수집하기</a:t>
                      </a:r>
                      <a:endParaRPr kumimoji="1" lang="en-US" altLang="ko-KR" sz="1100" b="0" i="0" u="none" strike="noStrike" kern="1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공공데이터 수집 프로젝트 실습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6hr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10032"/>
                  </a:ext>
                </a:extLst>
              </a:tr>
              <a:tr h="7450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파이썬 자동화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ETL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샘플코드 작성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윈도우 작업스케쥴러 활용 자동화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리눅스 크론탭 활용 자동화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4300" marR="1143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2hr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7121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E63B0DB-BC1D-4C4D-B59A-141CB0D7162D}"/>
              </a:ext>
            </a:extLst>
          </p:cNvPr>
          <p:cNvSpPr txBox="1"/>
          <p:nvPr/>
        </p:nvSpPr>
        <p:spPr>
          <a:xfrm>
            <a:off x="733950" y="1701633"/>
            <a:ext cx="4964326" cy="412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ts val="1500"/>
              </a:lnSpc>
            </a:pP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과정개요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1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데이터베이스의 개념을 이해하고 오픈소스 데이터베이스 직접 설치한 후</a:t>
            </a:r>
            <a:endParaRPr lang="en-US" altLang="ko-KR" sz="1100" kern="100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파이썬을 활용하여 데이터를 직접 수집하고 저장하는 방법을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공개데이터 접근하는 방법을 학습하여 </a:t>
            </a:r>
            <a:r>
              <a:rPr lang="en-US" altLang="ko-KR" sz="11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json, xml</a:t>
            </a:r>
            <a:r>
              <a:rPr lang="ko-KR" altLang="en-US" sz="11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포맷 데이터를 스크랩 하는 방법을 학습합니다</a:t>
            </a:r>
            <a:r>
              <a:rPr lang="en-US" altLang="ko-KR" sz="11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endParaRPr lang="en-US" altLang="ko-KR" sz="1200" b="1" dirty="0">
              <a:solidFill>
                <a:srgbClr val="5F5F5F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교육목표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데이터베이스의 개념을 이해합니다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데이터베이스를 직접 생성하고 다루는 방법을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파이썬을 활용하여 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ETL(Extract, Transform, Load) 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하는 방법을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공공데이터 포털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(xml, json) 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데이터 수집방법을 학습합니다 </a:t>
            </a:r>
            <a:endParaRPr lang="en-US" altLang="ko-KR" sz="1100" kern="100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kern="100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교육대상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</a:t>
            </a:r>
            <a:r>
              <a:rPr lang="en-US" altLang="ko-KR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마케팅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분석가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엔지니어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43333" y="241436"/>
            <a:ext cx="11125199" cy="593066"/>
          </a:xfrm>
        </p:spPr>
        <p:txBody>
          <a:bodyPr/>
          <a:lstStyle/>
          <a:p>
            <a:r>
              <a:rPr lang="ko-KR" altLang="en-US" dirty="0"/>
              <a:t>기본과정 주요 시나리오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9486900" y="6556375"/>
            <a:ext cx="2701925" cy="18256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5F5F5F">
                    <a:lumMod val="60000"/>
                    <a:lumOff val="40000"/>
                  </a:srgbClr>
                </a:solidFill>
              </a:rPr>
              <a:t>Polytechnics </a:t>
            </a:r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Confidential – Internal/Restricted/Highly Restricted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BE29EAD-4666-4830-91CC-3FD37323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21002"/>
              </p:ext>
            </p:extLst>
          </p:nvPr>
        </p:nvGraphicFramePr>
        <p:xfrm>
          <a:off x="1264356" y="1101477"/>
          <a:ext cx="10014594" cy="5054846"/>
        </p:xfrm>
        <a:graphic>
          <a:graphicData uri="http://schemas.openxmlformats.org/drawingml/2006/table">
            <a:tbl>
              <a:tblPr/>
              <a:tblGrid>
                <a:gridCol w="504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빅데이터 이해 및 파이썬 기초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indent="-450850" algn="l">
                        <a:lnSpc>
                          <a:spcPct val="100000"/>
                        </a:lnSpc>
                        <a:tabLst>
                          <a:tab pos="182563" algn="l"/>
                        </a:tabLst>
                      </a:pP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파일</a:t>
                      </a:r>
                      <a:r>
                        <a:rPr kumimoji="1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, DB </a:t>
                      </a: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및 포털 데이터 수집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059">
                <a:tc>
                  <a:txBody>
                    <a:bodyPr/>
                    <a:lstStyle/>
                    <a:p>
                      <a:pPr marL="0" marR="0" indent="-2794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indent="-450850" algn="l">
                        <a:lnSpc>
                          <a:spcPct val="100000"/>
                        </a:lnSpc>
                        <a:tabLst>
                          <a:tab pos="182563" algn="l"/>
                        </a:tabLst>
                      </a:pP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6F56482F-7101-481B-85F3-9372EF90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56" y="1594093"/>
            <a:ext cx="2856231" cy="15755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A95E56-A34B-43EE-B2A9-19CDB61DA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49" y="1940921"/>
            <a:ext cx="2821648" cy="15584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ED37F8E-9E68-4B35-9E15-D1F448D8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33" y="4123372"/>
            <a:ext cx="2470377" cy="188003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BCB3A50-6EAA-499C-A85D-93D2CD72B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710" y="4397636"/>
            <a:ext cx="2691609" cy="145408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C4274F3-BFE6-45B9-9C6C-02A0C6C20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439" y="1594093"/>
            <a:ext cx="2691609" cy="113491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D1BFDE-D903-4022-97CF-46C816FB7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5625" y="1907327"/>
            <a:ext cx="2691609" cy="124150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95521A2-8715-41F4-8A4C-3D1ED5BDC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328" y="2384244"/>
            <a:ext cx="2377286" cy="11328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9C9F44-68C7-4A3E-A4B4-30DD44B4E0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130" y="5430553"/>
            <a:ext cx="617585" cy="520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C8048C-806F-4AD9-919F-D8CC515099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6204" y="4864395"/>
            <a:ext cx="569484" cy="5205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6A4139-63E7-4BEA-A97B-E0EA136270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5617" y="4264692"/>
            <a:ext cx="617585" cy="5913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AB43B9-8458-4FD5-B2B3-4294097EB1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1070" y="4804260"/>
            <a:ext cx="1797110" cy="528932"/>
          </a:xfrm>
          <a:prstGeom prst="rect">
            <a:avLst/>
          </a:prstGeom>
        </p:spPr>
      </p:pic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F85FAA64-FDCE-45F0-8DA0-05C9BE387B76}"/>
              </a:ext>
            </a:extLst>
          </p:cNvPr>
          <p:cNvSpPr/>
          <p:nvPr/>
        </p:nvSpPr>
        <p:spPr bwMode="gray">
          <a:xfrm rot="8236997">
            <a:off x="2203147" y="4560177"/>
            <a:ext cx="164696" cy="422556"/>
          </a:xfrm>
          <a:prstGeom prst="upDownArrow">
            <a:avLst/>
          </a:prstGeom>
          <a:solidFill>
            <a:schemeClr val="accent2"/>
          </a:solidFill>
          <a:ln w="15875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C2FA6BA3-9320-4BC4-992B-FB7B3AEF5D7C}"/>
              </a:ext>
            </a:extLst>
          </p:cNvPr>
          <p:cNvSpPr/>
          <p:nvPr/>
        </p:nvSpPr>
        <p:spPr bwMode="gray">
          <a:xfrm rot="5400000">
            <a:off x="4839844" y="4939796"/>
            <a:ext cx="164696" cy="422556"/>
          </a:xfrm>
          <a:prstGeom prst="upDownArrow">
            <a:avLst/>
          </a:prstGeom>
          <a:solidFill>
            <a:schemeClr val="accent2"/>
          </a:solidFill>
          <a:ln w="15875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화살표: 위쪽/아래쪽 35">
            <a:extLst>
              <a:ext uri="{FF2B5EF4-FFF2-40B4-BE49-F238E27FC236}">
                <a16:creationId xmlns:a16="http://schemas.microsoft.com/office/drawing/2014/main" id="{61B58AD8-FBA5-4C91-A514-9569DEBAD871}"/>
              </a:ext>
            </a:extLst>
          </p:cNvPr>
          <p:cNvSpPr/>
          <p:nvPr/>
        </p:nvSpPr>
        <p:spPr bwMode="gray">
          <a:xfrm rot="13363003" flipV="1">
            <a:off x="2217421" y="5183016"/>
            <a:ext cx="164696" cy="422556"/>
          </a:xfrm>
          <a:prstGeom prst="upDownArrow">
            <a:avLst/>
          </a:prstGeom>
          <a:solidFill>
            <a:schemeClr val="accent2"/>
          </a:solidFill>
          <a:ln w="15875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00F4F79-2316-4D78-9F64-58F38F0673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4483" y="5437816"/>
            <a:ext cx="2210283" cy="5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심화</a:t>
            </a:r>
            <a:r>
              <a:rPr lang="en-US" altLang="ko-KR" dirty="0"/>
              <a:t>(L1)</a:t>
            </a:r>
            <a:r>
              <a:rPr lang="ko-KR" altLang="en-US" dirty="0"/>
              <a:t>과정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870257-8506-487D-AFE1-048AA33394A0}" type="slidenum">
              <a:rPr lang="en-US" altLang="ko-KR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9486900" y="6556375"/>
            <a:ext cx="2701925" cy="18256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5F5F5F">
                    <a:lumMod val="60000"/>
                    <a:lumOff val="40000"/>
                  </a:srgbClr>
                </a:solidFill>
              </a:rPr>
              <a:t>Polytechnics </a:t>
            </a:r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Confidential – Internal/Restricted/Highly Restricted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69356" y="843280"/>
            <a:ext cx="11130273" cy="737881"/>
            <a:chOff x="320691" y="3149883"/>
            <a:chExt cx="9147661" cy="464115"/>
          </a:xfrm>
        </p:grpSpPr>
        <p:pic>
          <p:nvPicPr>
            <p:cNvPr id="11" name="Picture 320" descr="중간바2"/>
            <p:cNvPicPr>
              <a:picLocks noChangeAspect="1" noChangeArrowheads="1"/>
            </p:cNvPicPr>
            <p:nvPr/>
          </p:nvPicPr>
          <p:blipFill>
            <a:blip r:embed="rId2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15924" y="3149883"/>
              <a:ext cx="9052427" cy="30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부제목 4"/>
            <p:cNvSpPr txBox="1">
              <a:spLocks/>
            </p:cNvSpPr>
            <p:nvPr/>
          </p:nvSpPr>
          <p:spPr>
            <a:xfrm>
              <a:off x="320691" y="3210775"/>
              <a:ext cx="9147661" cy="40322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lang="en-US" altLang="en-US" sz="1200" b="1" kern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536433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2pPr>
              <a:lvl3pPr marL="1072866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3pPr>
              <a:lvl4pPr marL="1609298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4pPr>
              <a:lvl5pPr marL="2145731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5pPr>
              <a:lvl6pPr marL="2682164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218597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755029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4291462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/>
              <a:r>
                <a:rPr lang="ko-KR" dirty="0">
                  <a:solidFill>
                    <a:srgbClr val="007DC3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   </a:t>
              </a:r>
              <a:r>
                <a:rPr lang="ko-KR" altLang="en-US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데이터분석 </a:t>
              </a:r>
              <a:r>
                <a:rPr lang="en-US" altLang="ko-KR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(</a:t>
              </a:r>
              <a:r>
                <a:rPr lang="ko-KR" altLang="en-US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통계적 접근</a:t>
              </a:r>
              <a:r>
                <a:rPr lang="en-US" altLang="ko-KR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)</a:t>
              </a:r>
              <a:endParaRPr lang="ko-KR" altLang="ko-KR" sz="1300" dirty="0">
                <a:solidFill>
                  <a:srgbClr val="0070C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</p:grpSp>
      <p:cxnSp>
        <p:nvCxnSpPr>
          <p:cNvPr id="12" name="직선 연결선 11"/>
          <p:cNvCxnSpPr>
            <a:cxnSpLocks/>
          </p:cNvCxnSpPr>
          <p:nvPr/>
        </p:nvCxnSpPr>
        <p:spPr>
          <a:xfrm>
            <a:off x="5937680" y="1711729"/>
            <a:ext cx="0" cy="44139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67736"/>
              </p:ext>
            </p:extLst>
          </p:nvPr>
        </p:nvGraphicFramePr>
        <p:xfrm>
          <a:off x="6011789" y="1711730"/>
          <a:ext cx="5514271" cy="4413969"/>
        </p:xfrm>
        <a:graphic>
          <a:graphicData uri="http://schemas.openxmlformats.org/drawingml/2006/table">
            <a:tbl>
              <a:tblPr/>
              <a:tblGrid>
                <a:gridCol w="133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모듈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학습내용</a:t>
                      </a: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시간</a:t>
                      </a: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0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실습문제 이해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계절성 지수산출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파이썬 기초과정 리뷰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파이썬 필수 라이브러리 학습</a:t>
                      </a:r>
                      <a:b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</a:b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(NumPy, Pandas, Matplotlib)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계절성 지수 산출 프로세스 이해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Pandas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활용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기본 데이터 처리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원하는 행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/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열 조회하기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인덱스 활용하여 데이터 조회하기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이상데이터 정제하기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데이터 조작하기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967930"/>
                  </a:ext>
                </a:extLst>
              </a:tr>
              <a:tr h="9140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고급함수 활용</a:t>
                      </a:r>
                      <a:endParaRPr lang="en-US" altLang="ko-KR" sz="1100" b="1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moving average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구현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그룹함수 고급단계 구현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피벗함수 구현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그룹바이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/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조인 응용방법 학습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Missing Value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처리방법 학습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16694"/>
                  </a:ext>
                </a:extLst>
              </a:tr>
              <a:tr h="9140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통계적 분석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모델 실습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예측모델 생성방법 학습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계절성</a:t>
                      </a: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수요예측 연동방법 이해</a:t>
                      </a:r>
                      <a:endParaRPr lang="en-US" altLang="ko-KR" sz="1100" kern="1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4hr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1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E63B0DB-BC1D-4C4D-B59A-141CB0D7162D}"/>
              </a:ext>
            </a:extLst>
          </p:cNvPr>
          <p:cNvSpPr txBox="1"/>
          <p:nvPr/>
        </p:nvSpPr>
        <p:spPr>
          <a:xfrm>
            <a:off x="733950" y="1701633"/>
            <a:ext cx="4964326" cy="412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ts val="1500"/>
              </a:lnSpc>
            </a:pP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과정개요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1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학습할 문제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(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계절성 지수 산출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)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를 이해하고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Pandas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라이브러리를 활용하여 데이터 조작하는 방법을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 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또한 고급 분석하기 위한 다양한 방법을 이해하고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latinLnBrk="1">
              <a:lnSpc>
                <a:spcPct val="150000"/>
              </a:lnSpc>
            </a:pPr>
            <a:endParaRPr lang="en-US" altLang="ko-KR" sz="11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2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교육목표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파이썬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기본 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(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핵심문법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, 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필수라이브러리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)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를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Pandas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를 활용한 데이터 정제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/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조작 방법을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그룹데이터를 다양하게 조작하는 방법을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Missing Value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를 처리하는 방법을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수요예측을 위한 분석모델 생성방법을 학습합니다</a:t>
            </a:r>
            <a:r>
              <a:rPr lang="en-US" altLang="ko-KR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  <a:r>
              <a:rPr lang="ko-KR" altLang="en-US" sz="1100" kern="100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endParaRPr lang="en-US" altLang="ko-KR" sz="1100" kern="100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5F5F5F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교육대상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</a:t>
            </a:r>
            <a:r>
              <a:rPr lang="en-US" altLang="ko-KR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마케팅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분석가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엔지니어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1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심화</a:t>
            </a:r>
            <a:r>
              <a:rPr lang="en-US" altLang="ko-KR" dirty="0"/>
              <a:t>(L2)</a:t>
            </a:r>
            <a:r>
              <a:rPr lang="ko-KR" altLang="en-US" dirty="0"/>
              <a:t>과정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870257-8506-487D-AFE1-048AA33394A0}" type="slidenum">
              <a:rPr lang="en-US" altLang="ko-KR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9486900" y="6556375"/>
            <a:ext cx="2701925" cy="18256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5F5F5F">
                    <a:lumMod val="60000"/>
                    <a:lumOff val="40000"/>
                  </a:srgbClr>
                </a:solidFill>
              </a:rPr>
              <a:t>Polytechnics </a:t>
            </a:r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Confidential – Internal/Restricted/Highly Restricted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69356" y="843280"/>
            <a:ext cx="11130273" cy="737881"/>
            <a:chOff x="320691" y="3149883"/>
            <a:chExt cx="9147661" cy="464115"/>
          </a:xfrm>
        </p:grpSpPr>
        <p:pic>
          <p:nvPicPr>
            <p:cNvPr id="11" name="Picture 320" descr="중간바2"/>
            <p:cNvPicPr>
              <a:picLocks noChangeAspect="1" noChangeArrowheads="1"/>
            </p:cNvPicPr>
            <p:nvPr/>
          </p:nvPicPr>
          <p:blipFill>
            <a:blip r:embed="rId2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15924" y="3149883"/>
              <a:ext cx="9052427" cy="30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부제목 4"/>
            <p:cNvSpPr txBox="1">
              <a:spLocks/>
            </p:cNvSpPr>
            <p:nvPr/>
          </p:nvSpPr>
          <p:spPr>
            <a:xfrm>
              <a:off x="320691" y="3210775"/>
              <a:ext cx="9147661" cy="40322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lang="en-US" altLang="en-US" sz="1200" b="1" kern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536433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2pPr>
              <a:lvl3pPr marL="1072866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3pPr>
              <a:lvl4pPr marL="1609298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4pPr>
              <a:lvl5pPr marL="2145731" indent="0" algn="ctr" defTabSz="914400" rtl="0" eaLnBrk="1" latinLnBrk="1" hangingPunct="1">
                <a:spcBef>
                  <a:spcPct val="20000"/>
                </a:spcBef>
                <a:buClr>
                  <a:srgbClr val="2C95DD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MetaNormalLF-Roman" pitchFamily="34" charset="0"/>
                  <a:ea typeface="+mn-ea"/>
                  <a:cs typeface="+mn-cs"/>
                </a:defRPr>
              </a:lvl5pPr>
              <a:lvl6pPr marL="2682164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218597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755029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4291462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/>
              <a:r>
                <a:rPr lang="ko-KR" dirty="0">
                  <a:solidFill>
                    <a:srgbClr val="007DC3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   </a:t>
              </a:r>
              <a:r>
                <a:rPr lang="ko-KR" altLang="en-US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데이터분석 </a:t>
              </a:r>
              <a:r>
                <a:rPr lang="en-US" altLang="ko-KR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(</a:t>
              </a:r>
              <a:r>
                <a:rPr lang="ko-KR" altLang="en-US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머신러닝</a:t>
              </a:r>
              <a:r>
                <a:rPr lang="en-US" altLang="ko-KR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/</a:t>
              </a:r>
              <a:r>
                <a:rPr lang="ko-KR" altLang="en-US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딥러닝</a:t>
              </a:r>
              <a:r>
                <a:rPr lang="en-US" altLang="ko-KR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) </a:t>
              </a:r>
              <a:r>
                <a:rPr lang="ko-KR" altLang="en-US" sz="1300" dirty="0">
                  <a:solidFill>
                    <a:srgbClr val="0070C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및 시각화</a:t>
              </a:r>
              <a:endParaRPr lang="ko-KR" altLang="ko-KR" sz="1300" dirty="0">
                <a:solidFill>
                  <a:srgbClr val="0070C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</p:grpSp>
      <p:cxnSp>
        <p:nvCxnSpPr>
          <p:cNvPr id="12" name="직선 연결선 11"/>
          <p:cNvCxnSpPr>
            <a:cxnSpLocks/>
          </p:cNvCxnSpPr>
          <p:nvPr/>
        </p:nvCxnSpPr>
        <p:spPr>
          <a:xfrm>
            <a:off x="5937680" y="1711729"/>
            <a:ext cx="0" cy="45905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22158"/>
              </p:ext>
            </p:extLst>
          </p:nvPr>
        </p:nvGraphicFramePr>
        <p:xfrm>
          <a:off x="6011789" y="1711730"/>
          <a:ext cx="5514271" cy="4590532"/>
        </p:xfrm>
        <a:graphic>
          <a:graphicData uri="http://schemas.openxmlformats.org/drawingml/2006/table">
            <a:tbl>
              <a:tblPr/>
              <a:tblGrid>
                <a:gridCol w="133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모듈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학습내용</a:t>
                      </a: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시간</a:t>
                      </a:r>
                    </a:p>
                  </a:txBody>
                  <a:tcPr marL="71981" marR="71981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머신러닝</a:t>
                      </a:r>
                      <a:endParaRPr lang="en-US" altLang="ko-KR" sz="1100" b="1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algn="ctr"/>
                      <a:r>
                        <a:rPr lang="en-US" altLang="ko-KR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지도</a:t>
                      </a:r>
                      <a:r>
                        <a:rPr lang="en-US" altLang="ko-KR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/</a:t>
                      </a:r>
                    </a:p>
                    <a:p>
                      <a:pPr algn="ctr"/>
                      <a:r>
                        <a:rPr lang="ko-KR" altLang="en-US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비지도 학습</a:t>
                      </a:r>
                      <a:r>
                        <a:rPr lang="en-US" altLang="ko-KR" sz="11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Regression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이해 및 실습</a:t>
                      </a:r>
                      <a:b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</a:b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* Linear Regression</a:t>
                      </a:r>
                      <a: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 Decistion Tree </a:t>
                      </a:r>
                      <a:r>
                        <a:rPr lang="ko-KR" altLang="en-US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등</a:t>
                      </a:r>
                      <a:b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</a:b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* RMASE, MAE, MAPE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Classification </a:t>
                      </a:r>
                      <a:r>
                        <a:rPr lang="ko-KR" altLang="en-US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이해 및 실습</a:t>
                      </a:r>
                      <a:b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</a:br>
                      <a:r>
                        <a:rPr lang="en-US" altLang="ko-KR" sz="11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* Support Vector Machine</a:t>
                      </a:r>
                      <a: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 Decision Tree</a:t>
                      </a:r>
                      <a:b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</a:br>
                      <a: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* precision, recall, f1-score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Clustering </a:t>
                      </a:r>
                      <a:r>
                        <a:rPr lang="ko-KR" altLang="en-US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이해 및 실습</a:t>
                      </a:r>
                      <a:b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</a:br>
                      <a: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* K-meams </a:t>
                      </a:r>
                      <a:r>
                        <a:rPr lang="ko-KR" altLang="en-US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클러스터링 이해 및 실습</a:t>
                      </a:r>
                      <a:endParaRPr lang="en-US" altLang="ko-KR" sz="1100" kern="100" baseline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82563" algn="l"/>
                        </a:tabLst>
                      </a:pPr>
                      <a: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graphviz</a:t>
                      </a:r>
                      <a:r>
                        <a:rPr lang="ko-KR" altLang="en-US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로 </a:t>
                      </a:r>
                      <a: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Tree </a:t>
                      </a:r>
                      <a:r>
                        <a:rPr lang="ko-KR" altLang="en-US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시각화 실습</a:t>
                      </a:r>
                      <a:endParaRPr lang="en-US" altLang="ko-KR" sz="1100" kern="100" baseline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4300" marR="1143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6hr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kern="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딥러닝</a:t>
                      </a:r>
                      <a:endParaRPr lang="en-US" altLang="ko-KR" sz="1100" b="1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머신러닝 적용 포인트 이해</a:t>
                      </a:r>
                      <a:endParaRPr lang="en-US" altLang="ko-KR" sz="1100" kern="100" baseline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텐서플로우 활용한 예측모델 실습</a:t>
                      </a:r>
                      <a:endParaRPr lang="en-US" altLang="ko-KR" sz="1100" kern="100" baseline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4300" marR="1143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2hr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12497"/>
                  </a:ext>
                </a:extLst>
              </a:tr>
              <a:tr h="12810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ea typeface="나눔고딕" panose="020D0604000000000000" pitchFamily="50" charset="-127"/>
                          <a:cs typeface="Times New Roman"/>
                        </a:rPr>
                        <a:t>프로젝트 구현</a:t>
                      </a:r>
                      <a:endParaRPr lang="en-US" altLang="ko-KR" sz="1100" b="1" kern="100" baseline="0">
                        <a:solidFill>
                          <a:schemeClr val="tx1">
                            <a:lumMod val="50000"/>
                          </a:schemeClr>
                        </a:solidFill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algn="ctr"/>
                      <a:r>
                        <a:rPr lang="en-US" altLang="ko-KR" sz="1100" b="1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ea typeface="나눔고딕" panose="020D0604000000000000" pitchFamily="50" charset="-127"/>
                          <a:cs typeface="Times New Roman"/>
                        </a:rPr>
                        <a:t>(with </a:t>
                      </a:r>
                      <a:r>
                        <a:rPr lang="ko-KR" altLang="en-US" sz="1100" b="1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ea typeface="나눔고딕" panose="020D0604000000000000" pitchFamily="50" charset="-127"/>
                          <a:cs typeface="Times New Roman"/>
                        </a:rPr>
                        <a:t>시각화</a:t>
                      </a:r>
                      <a:r>
                        <a:rPr lang="en-US" altLang="ko-KR" sz="1100" b="1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matplotlib </a:t>
                      </a:r>
                      <a:r>
                        <a:rPr lang="ko-KR" altLang="en-US" sz="1100" kern="10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실습</a:t>
                      </a:r>
                      <a:endParaRPr lang="en-US" altLang="ko-KR" sz="1100" kern="100" baseline="0">
                        <a:solidFill>
                          <a:schemeClr val="tx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kumimoji="1" lang="en-US" altLang="ko-KR" sz="1100" b="0" i="0" u="none" strike="noStrike" kern="1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seaborn </a:t>
                      </a:r>
                      <a:r>
                        <a:rPr kumimoji="1" lang="ko-KR" altLang="en-US" sz="1100" b="0" i="0" u="none" strike="noStrike" kern="1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실습</a:t>
                      </a:r>
                      <a:endParaRPr kumimoji="1" lang="en-US" altLang="ko-KR" sz="1100" b="0" i="0" u="none" strike="noStrike" kern="100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kumimoji="1" lang="en-US" altLang="ko-KR" sz="1100" b="0" i="0" u="none" strike="noStrike" kern="1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tableau </a:t>
                      </a:r>
                      <a:r>
                        <a:rPr kumimoji="1" lang="ko-KR" altLang="en-US" sz="1100" b="0" i="0" u="none" strike="noStrike" kern="1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실습</a:t>
                      </a:r>
                      <a:endParaRPr kumimoji="1" lang="en-US" altLang="ko-KR" sz="1100" b="0" i="0" u="none" strike="noStrike" kern="100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kumimoji="1" lang="ko-KR" altLang="en-US" sz="1100" b="0" i="0" u="none" strike="noStrike" kern="1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학습 데이터 시각화 실습</a:t>
                      </a:r>
                      <a:endParaRPr kumimoji="1" lang="en-US" altLang="ko-KR" sz="1100" b="0" i="0" u="none" strike="noStrike" kern="100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182563" algn="l"/>
                        </a:tabLst>
                        <a:defRPr/>
                      </a:pPr>
                      <a:r>
                        <a:rPr kumimoji="1" lang="ko-KR" altLang="en-US" sz="1100" b="0" i="0" u="none" strike="noStrike" kern="1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프로젝트 실습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JBold" pitchFamily="18" charset="-127"/>
                        </a:rPr>
                        <a:t>8hr</a:t>
                      </a:r>
                      <a:endParaRPr kumimoji="1" lang="ko-KR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JBold" pitchFamily="18" charset="-127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93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E63B0DB-BC1D-4C4D-B59A-141CB0D7162D}"/>
              </a:ext>
            </a:extLst>
          </p:cNvPr>
          <p:cNvSpPr txBox="1"/>
          <p:nvPr/>
        </p:nvSpPr>
        <p:spPr>
          <a:xfrm>
            <a:off x="733950" y="1701633"/>
            <a:ext cx="4964326" cy="412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ts val="1500"/>
              </a:lnSpc>
            </a:pP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과정개요</a:t>
            </a:r>
            <a:r>
              <a:rPr lang="en-US" altLang="ko-KR" sz="1200" b="1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1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머신러닝</a:t>
            </a:r>
            <a:r>
              <a:rPr lang="en-US" altLang="ko-KR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/</a:t>
            </a:r>
            <a:r>
              <a:rPr lang="ko-KR" altLang="en-US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딥러닝의 실제 적용사례를 통해 직접 머신러닝을 실습데이터를 </a:t>
            </a:r>
            <a:endParaRPr lang="en-US" altLang="ko-KR" sz="1100" kern="10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활용하여</a:t>
            </a:r>
            <a:r>
              <a:rPr lang="en-US" altLang="ko-KR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ko-KR" altLang="en-US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실습하고 시각화 방법을 학습합니다</a:t>
            </a:r>
            <a:r>
              <a:rPr lang="en-US" altLang="ko-KR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ko-KR" altLang="en-US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또한 데이터분석 방법을 활용한 프로젝트를 프로그램을 구현합니다</a:t>
            </a:r>
            <a:r>
              <a:rPr lang="en-US" altLang="ko-KR" sz="1100" kern="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.</a:t>
            </a:r>
          </a:p>
          <a:p>
            <a:pPr latinLnBrk="1">
              <a:lnSpc>
                <a:spcPct val="150000"/>
              </a:lnSpc>
            </a:pPr>
            <a:endParaRPr lang="en-US" altLang="ko-KR" sz="1200" b="1">
              <a:solidFill>
                <a:srgbClr val="5F5F5F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b="1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교육목표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함수를 활용하여 데이터중 특성 선택 방법을 학습합니다</a:t>
            </a:r>
            <a:r>
              <a:rPr lang="en-US" altLang="ko-KR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지도학습 방법을 학습합니다</a:t>
            </a:r>
            <a:r>
              <a:rPr lang="en-US" altLang="ko-KR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비지도학습 방법을 학습합니다</a:t>
            </a:r>
            <a:r>
              <a:rPr lang="en-US" altLang="ko-KR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 방법을 학습합니다</a:t>
            </a:r>
            <a:r>
              <a:rPr lang="en-US" altLang="ko-KR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시각화 방법을 학습합니다</a:t>
            </a:r>
            <a:r>
              <a:rPr lang="en-US" altLang="ko-KR" sz="110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교육대상</a:t>
            </a:r>
            <a:r>
              <a:rPr lang="en-US" altLang="ko-KR" sz="1200" b="1" dirty="0">
                <a:solidFill>
                  <a:srgbClr val="5F5F5F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</a:t>
            </a:r>
            <a:r>
              <a:rPr lang="en-US" altLang="ko-KR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마케팅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분석가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6213" indent="-176213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5F5F5F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엔지니어</a:t>
            </a:r>
            <a:endParaRPr lang="en-US" altLang="ko-KR" sz="1100" dirty="0">
              <a:solidFill>
                <a:srgbClr val="5F5F5F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심화과정 주요 시나리오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870257-8506-487D-AFE1-048AA33394A0}" type="slidenum">
              <a:rPr lang="en-US" altLang="ko-KR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9486900" y="6556375"/>
            <a:ext cx="2701925" cy="18256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5F5F5F">
                    <a:lumMod val="60000"/>
                    <a:lumOff val="40000"/>
                  </a:srgbClr>
                </a:solidFill>
              </a:rPr>
              <a:t>Polytechnics Confidential – Internal/Restricted/Highly Restricted</a:t>
            </a: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410571-42F5-4FAB-A294-D688F1AC9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66858"/>
              </p:ext>
            </p:extLst>
          </p:nvPr>
        </p:nvGraphicFramePr>
        <p:xfrm>
          <a:off x="1264356" y="1101477"/>
          <a:ext cx="10014594" cy="5054846"/>
        </p:xfrm>
        <a:graphic>
          <a:graphicData uri="http://schemas.openxmlformats.org/drawingml/2006/table">
            <a:tbl>
              <a:tblPr/>
              <a:tblGrid>
                <a:gridCol w="504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JBold" pitchFamily="18" charset="-127"/>
                        </a:rPr>
                        <a:t>데이터분석 </a:t>
                      </a:r>
                      <a:r>
                        <a:rPr kumimoji="1" lang="en-US" altLang="ko-K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JBold" pitchFamily="18" charset="-127"/>
                        </a:rPr>
                        <a:t>(</a:t>
                      </a:r>
                      <a:r>
                        <a:rPr kumimoji="1" lang="ko-KR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JBold" pitchFamily="18" charset="-127"/>
                        </a:rPr>
                        <a:t>통계적 접근</a:t>
                      </a:r>
                      <a:r>
                        <a:rPr kumimoji="1" lang="en-US" altLang="ko-K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JBold" pitchFamily="18" charset="-127"/>
                        </a:rPr>
                        <a:t>)</a:t>
                      </a: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JBold" pitchFamily="18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JBold" pitchFamily="18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0850" indent="-450850" algn="l">
                        <a:lnSpc>
                          <a:spcPct val="100000"/>
                        </a:lnSpc>
                        <a:tabLst>
                          <a:tab pos="182563" algn="l"/>
                        </a:tabLst>
                      </a:pP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데이터분석 </a:t>
                      </a:r>
                      <a:r>
                        <a:rPr kumimoji="1" lang="en-US" altLang="ko-K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(</a:t>
                      </a:r>
                      <a:r>
                        <a:rPr kumimoji="1" lang="ko-KR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머신러닝</a:t>
                      </a:r>
                      <a:r>
                        <a:rPr kumimoji="1" lang="en-US" altLang="ko-K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/</a:t>
                      </a:r>
                      <a:r>
                        <a:rPr kumimoji="1" lang="ko-KR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딥러닝</a:t>
                      </a:r>
                      <a:r>
                        <a:rPr kumimoji="1" lang="en-US" altLang="ko-K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) </a:t>
                      </a:r>
                      <a:r>
                        <a:rPr kumimoji="1" lang="ko-KR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JBold" pitchFamily="18" charset="-127"/>
                        </a:rPr>
                        <a:t>및 시각화</a:t>
                      </a:r>
                      <a:endParaRPr kumimoji="1" lang="en-US" altLang="ko-K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059">
                <a:tc gridSpan="2">
                  <a:txBody>
                    <a:bodyPr/>
                    <a:lstStyle/>
                    <a:p>
                      <a:pPr marL="0" marR="0" indent="-2794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1" lang="en-US" altLang="ko-K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0850" indent="-450850" algn="l">
                        <a:lnSpc>
                          <a:spcPct val="100000"/>
                        </a:lnSpc>
                        <a:tabLst>
                          <a:tab pos="182563" algn="l"/>
                        </a:tabLst>
                      </a:pP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JBold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07FE6DAC-0F43-4F55-B5D8-62F0CDAA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83" y="4237106"/>
            <a:ext cx="2604182" cy="165331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3B75DFC-A621-4321-90D7-494F0CD6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1" y="4188453"/>
            <a:ext cx="1976511" cy="167671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56E393E-2E6D-4E21-BC2C-8DEEC6C5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443" y="1545882"/>
            <a:ext cx="4572304" cy="189211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C873A96-AF41-47A8-B428-9F0C406D6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877" y="1589647"/>
            <a:ext cx="4082592" cy="19864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5C41FE-F15E-40C1-BEB2-81167CA13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947" y="4384650"/>
            <a:ext cx="2190753" cy="14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6"/>
</p:tagLst>
</file>

<file path=ppt/theme/theme1.xml><?xml version="1.0" encoding="utf-8"?>
<a:theme xmlns:a="http://schemas.openxmlformats.org/drawingml/2006/main" name="Oracle-Master-16x9-2019">
  <a:themeElements>
    <a:clrScheme name="Oracle Brand Presentation Color Palette 1">
      <a:dk1>
        <a:srgbClr val="58595B"/>
      </a:dk1>
      <a:lt1>
        <a:srgbClr val="FFFFFF"/>
      </a:lt1>
      <a:dk2>
        <a:srgbClr val="374A58"/>
      </a:dk2>
      <a:lt2>
        <a:srgbClr val="C8D9DE"/>
      </a:lt2>
      <a:accent1>
        <a:srgbClr val="F80000"/>
      </a:accent1>
      <a:accent2>
        <a:srgbClr val="8EADBF"/>
      </a:accent2>
      <a:accent3>
        <a:srgbClr val="FF8D14"/>
      </a:accent3>
      <a:accent4>
        <a:srgbClr val="007395"/>
      </a:accent4>
      <a:accent5>
        <a:srgbClr val="A52641"/>
      </a:accent5>
      <a:accent6>
        <a:srgbClr val="3A913F"/>
      </a:accent6>
      <a:hlink>
        <a:srgbClr val="007395"/>
      </a:hlink>
      <a:folHlink>
        <a:srgbClr val="00739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15875">
          <a:solidFill>
            <a:schemeClr val="accent2"/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-Master-16x9-2019.potx" id="{F9AF720D-EAE9-CD4A-A454-FEB7E162F2A6}" vid="{59018C90-080C-7D4D-86F3-38C32173ED15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8595B"/>
      </a:dk1>
      <a:lt1>
        <a:srgbClr val="FFFFFF"/>
      </a:lt1>
      <a:dk2>
        <a:srgbClr val="374A58"/>
      </a:dk2>
      <a:lt2>
        <a:srgbClr val="C8D9DE"/>
      </a:lt2>
      <a:accent1>
        <a:srgbClr val="F80000"/>
      </a:accent1>
      <a:accent2>
        <a:srgbClr val="8EADBF"/>
      </a:accent2>
      <a:accent3>
        <a:srgbClr val="FF8D14"/>
      </a:accent3>
      <a:accent4>
        <a:srgbClr val="007395"/>
      </a:accent4>
      <a:accent5>
        <a:srgbClr val="A52641"/>
      </a:accent5>
      <a:accent6>
        <a:srgbClr val="3A913F"/>
      </a:accent6>
      <a:hlink>
        <a:srgbClr val="1F4F82"/>
      </a:hlink>
      <a:folHlink>
        <a:srgbClr val="8A8C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8595B"/>
      </a:dk1>
      <a:lt1>
        <a:srgbClr val="FFFFFF"/>
      </a:lt1>
      <a:dk2>
        <a:srgbClr val="374A58"/>
      </a:dk2>
      <a:lt2>
        <a:srgbClr val="C8D9DE"/>
      </a:lt2>
      <a:accent1>
        <a:srgbClr val="F80000"/>
      </a:accent1>
      <a:accent2>
        <a:srgbClr val="8EADBF"/>
      </a:accent2>
      <a:accent3>
        <a:srgbClr val="FF8D14"/>
      </a:accent3>
      <a:accent4>
        <a:srgbClr val="007395"/>
      </a:accent4>
      <a:accent5>
        <a:srgbClr val="A52641"/>
      </a:accent5>
      <a:accent6>
        <a:srgbClr val="3A913F"/>
      </a:accent6>
      <a:hlink>
        <a:srgbClr val="1F4F82"/>
      </a:hlink>
      <a:folHlink>
        <a:srgbClr val="8A8C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754</Words>
  <Application>Microsoft Office PowerPoint</Application>
  <PresentationFormat>사용자 지정</PresentationFormat>
  <Paragraphs>196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나눔고딕 Bold</vt:lpstr>
      <vt:lpstr>맑은 고딕</vt:lpstr>
      <vt:lpstr>Arial</vt:lpstr>
      <vt:lpstr>Calibri</vt:lpstr>
      <vt:lpstr>Oracle-Master-16x9-2019</vt:lpstr>
      <vt:lpstr>기초(L1)과정</vt:lpstr>
      <vt:lpstr>기초(L2)과정</vt:lpstr>
      <vt:lpstr>기본과정 주요 시나리오</vt:lpstr>
      <vt:lpstr>심화(L1)과정</vt:lpstr>
      <vt:lpstr>심화(L2)과정</vt:lpstr>
      <vt:lpstr>심화과정 주요 시나리오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June Farmer</dc:creator>
  <cp:lastModifiedBy>김효관</cp:lastModifiedBy>
  <cp:revision>89</cp:revision>
  <cp:lastPrinted>2019-04-04T15:49:58Z</cp:lastPrinted>
  <dcterms:created xsi:type="dcterms:W3CDTF">2019-04-04T01:29:11Z</dcterms:created>
  <dcterms:modified xsi:type="dcterms:W3CDTF">2019-07-10T11:32:54Z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4753136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D6.2.10</vt:lpwstr>
  </property>
  <property fmtid="{D5CDD505-2E9C-101B-9397-08002B2CF9AE}" pid="5" name="ArticulateGUID">
    <vt:lpwstr>2A8460B1-8F20-4F4D-89DB-CC5B8138055C</vt:lpwstr>
  </property>
  <property fmtid="{D5CDD505-2E9C-101B-9397-08002B2CF9AE}" pid="6" name="ArticulatePath">
    <vt:lpwstr>DA for HCM Cloud Dev Briefing-v2</vt:lpwstr>
  </property>
</Properties>
</file>