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30"/>
  </p:notesMasterIdLst>
  <p:sldIdLst>
    <p:sldId id="446" r:id="rId3"/>
    <p:sldId id="256" r:id="rId4"/>
    <p:sldId id="419" r:id="rId5"/>
    <p:sldId id="445" r:id="rId6"/>
    <p:sldId id="444" r:id="rId7"/>
    <p:sldId id="420" r:id="rId8"/>
    <p:sldId id="421" r:id="rId9"/>
    <p:sldId id="440" r:id="rId10"/>
    <p:sldId id="441" r:id="rId11"/>
    <p:sldId id="422" r:id="rId12"/>
    <p:sldId id="423" r:id="rId13"/>
    <p:sldId id="424" r:id="rId14"/>
    <p:sldId id="439" r:id="rId15"/>
    <p:sldId id="443" r:id="rId16"/>
    <p:sldId id="426" r:id="rId17"/>
    <p:sldId id="427" r:id="rId18"/>
    <p:sldId id="429" r:id="rId19"/>
    <p:sldId id="430" r:id="rId20"/>
    <p:sldId id="431" r:id="rId21"/>
    <p:sldId id="432" r:id="rId22"/>
    <p:sldId id="433" r:id="rId23"/>
    <p:sldId id="434" r:id="rId24"/>
    <p:sldId id="435" r:id="rId25"/>
    <p:sldId id="442" r:id="rId26"/>
    <p:sldId id="436" r:id="rId27"/>
    <p:sldId id="437" r:id="rId28"/>
    <p:sldId id="438" r:id="rId29"/>
  </p:sldIdLst>
  <p:sldSz cx="12192000" cy="6858000"/>
  <p:notesSz cx="6858000" cy="9144000"/>
  <p:embeddedFontLst>
    <p:embeddedFont>
      <p:font typeface="나눔바른고딕" panose="020B0603020101020101" pitchFamily="50" charset="-127"/>
      <p:regular r:id="rId31"/>
      <p:bold r:id="rId32"/>
    </p:embeddedFont>
    <p:embeddedFont>
      <p:font typeface="나눔스퀘어 Bold" panose="020B0600000101010101" pitchFamily="50" charset="-127"/>
      <p:bold r:id="rId33"/>
    </p:embeddedFont>
    <p:embeddedFont>
      <p:font typeface="나눔스퀘어라운드 Bold" panose="020B0600000101010101" pitchFamily="50" charset="-127"/>
      <p:bold r:id="rId34"/>
    </p:embeddedFont>
    <p:embeddedFont>
      <p:font typeface="나눔스퀘어라운드 ExtraBold" panose="020B0600000101010101" pitchFamily="50" charset="-127"/>
      <p:bold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9487FC-542B-4728-A802-825F7A0B6341}" v="359" dt="2019-05-01T11:45:54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>
        <p:scale>
          <a:sx n="100" d="100"/>
          <a:sy n="100" d="100"/>
        </p:scale>
        <p:origin x="984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효관" userId="5d412245-c878-4bfb-b3ad-7c3e81fe34ff" providerId="ADAL" clId="{679487FC-542B-4728-A802-825F7A0B6341}"/>
    <pc:docChg chg="undo custSel addSld delSld modSld sldOrd">
      <pc:chgData name="김효관" userId="5d412245-c878-4bfb-b3ad-7c3e81fe34ff" providerId="ADAL" clId="{679487FC-542B-4728-A802-825F7A0B6341}" dt="2019-05-01T11:46:24.704" v="2692" actId="20577"/>
      <pc:docMkLst>
        <pc:docMk/>
      </pc:docMkLst>
      <pc:sldChg chg="addSp delSp modSp">
        <pc:chgData name="김효관" userId="5d412245-c878-4bfb-b3ad-7c3e81fe34ff" providerId="ADAL" clId="{679487FC-542B-4728-A802-825F7A0B6341}" dt="2019-05-01T11:05:24.149" v="1763"/>
        <pc:sldMkLst>
          <pc:docMk/>
          <pc:sldMk cId="540634547" sldId="424"/>
        </pc:sldMkLst>
        <pc:spChg chg="add del mod">
          <ac:chgData name="김효관" userId="5d412245-c878-4bfb-b3ad-7c3e81fe34ff" providerId="ADAL" clId="{679487FC-542B-4728-A802-825F7A0B6341}" dt="2019-05-01T11:05:24.149" v="1763"/>
          <ac:spMkLst>
            <pc:docMk/>
            <pc:sldMk cId="540634547" sldId="424"/>
            <ac:spMk id="2" creationId="{40505198-D0C4-45AA-83D6-211077266040}"/>
          </ac:spMkLst>
        </pc:spChg>
        <pc:spChg chg="del mod">
          <ac:chgData name="김효관" userId="5d412245-c878-4bfb-b3ad-7c3e81fe34ff" providerId="ADAL" clId="{679487FC-542B-4728-A802-825F7A0B6341}" dt="2019-05-01T11:05:20.506" v="1762" actId="478"/>
          <ac:spMkLst>
            <pc:docMk/>
            <pc:sldMk cId="540634547" sldId="424"/>
            <ac:spMk id="38" creationId="{5F11311A-6FE6-4FEB-9A51-2505B406E7D3}"/>
          </ac:spMkLst>
        </pc:spChg>
        <pc:spChg chg="add del mod">
          <ac:chgData name="김효관" userId="5d412245-c878-4bfb-b3ad-7c3e81fe34ff" providerId="ADAL" clId="{679487FC-542B-4728-A802-825F7A0B6341}" dt="2019-05-01T11:05:20.506" v="1762" actId="478"/>
          <ac:spMkLst>
            <pc:docMk/>
            <pc:sldMk cId="540634547" sldId="424"/>
            <ac:spMk id="39" creationId="{3E96F51A-E2AE-4789-8C15-2341CDA02FC2}"/>
          </ac:spMkLst>
        </pc:spChg>
        <pc:spChg chg="add del mod ord">
          <ac:chgData name="김효관" userId="5d412245-c878-4bfb-b3ad-7c3e81fe34ff" providerId="ADAL" clId="{679487FC-542B-4728-A802-825F7A0B6341}" dt="2019-05-01T11:05:20.506" v="1762" actId="478"/>
          <ac:spMkLst>
            <pc:docMk/>
            <pc:sldMk cId="540634547" sldId="424"/>
            <ac:spMk id="45" creationId="{20D408C3-B9EC-4A7F-8C4C-261C26D565DB}"/>
          </ac:spMkLst>
        </pc:spChg>
        <pc:spChg chg="add del mod">
          <ac:chgData name="김효관" userId="5d412245-c878-4bfb-b3ad-7c3e81fe34ff" providerId="ADAL" clId="{679487FC-542B-4728-A802-825F7A0B6341}" dt="2019-05-01T11:05:20.506" v="1762" actId="478"/>
          <ac:spMkLst>
            <pc:docMk/>
            <pc:sldMk cId="540634547" sldId="424"/>
            <ac:spMk id="46" creationId="{D0CDF694-E915-4F3C-A1D7-A98C853B8582}"/>
          </ac:spMkLst>
        </pc:spChg>
        <pc:spChg chg="add del mod">
          <ac:chgData name="김효관" userId="5d412245-c878-4bfb-b3ad-7c3e81fe34ff" providerId="ADAL" clId="{679487FC-542B-4728-A802-825F7A0B6341}" dt="2019-05-01T11:05:20.506" v="1762" actId="478"/>
          <ac:spMkLst>
            <pc:docMk/>
            <pc:sldMk cId="540634547" sldId="424"/>
            <ac:spMk id="47" creationId="{595BD7DE-AB51-4CF1-82D8-26980E8849E5}"/>
          </ac:spMkLst>
        </pc:spChg>
      </pc:sldChg>
      <pc:sldChg chg="modSp">
        <pc:chgData name="김효관" userId="5d412245-c878-4bfb-b3ad-7c3e81fe34ff" providerId="ADAL" clId="{679487FC-542B-4728-A802-825F7A0B6341}" dt="2019-05-01T10:45:49.183" v="1224" actId="207"/>
        <pc:sldMkLst>
          <pc:docMk/>
          <pc:sldMk cId="58852903" sldId="431"/>
        </pc:sldMkLst>
        <pc:spChg chg="mod">
          <ac:chgData name="김효관" userId="5d412245-c878-4bfb-b3ad-7c3e81fe34ff" providerId="ADAL" clId="{679487FC-542B-4728-A802-825F7A0B6341}" dt="2019-05-01T10:45:30.138" v="1222" actId="207"/>
          <ac:spMkLst>
            <pc:docMk/>
            <pc:sldMk cId="58852903" sldId="431"/>
            <ac:spMk id="29" creationId="{AA1709CC-843A-4766-85D5-0C7397ACA5C1}"/>
          </ac:spMkLst>
        </pc:spChg>
        <pc:spChg chg="mod">
          <ac:chgData name="김효관" userId="5d412245-c878-4bfb-b3ad-7c3e81fe34ff" providerId="ADAL" clId="{679487FC-542B-4728-A802-825F7A0B6341}" dt="2019-05-01T10:45:30.138" v="1222" actId="207"/>
          <ac:spMkLst>
            <pc:docMk/>
            <pc:sldMk cId="58852903" sldId="431"/>
            <ac:spMk id="31" creationId="{E9053DAA-96F2-4D50-88B0-EC366285DF3A}"/>
          </ac:spMkLst>
        </pc:spChg>
        <pc:spChg chg="mod">
          <ac:chgData name="김효관" userId="5d412245-c878-4bfb-b3ad-7c3e81fe34ff" providerId="ADAL" clId="{679487FC-542B-4728-A802-825F7A0B6341}" dt="2019-05-01T10:45:30.138" v="1222" actId="207"/>
          <ac:spMkLst>
            <pc:docMk/>
            <pc:sldMk cId="58852903" sldId="431"/>
            <ac:spMk id="35" creationId="{9D09F646-2BF0-4394-A569-172CC1D1AAD0}"/>
          </ac:spMkLst>
        </pc:spChg>
        <pc:spChg chg="mod">
          <ac:chgData name="김효관" userId="5d412245-c878-4bfb-b3ad-7c3e81fe34ff" providerId="ADAL" clId="{679487FC-542B-4728-A802-825F7A0B6341}" dt="2019-05-01T10:45:49.183" v="1224" actId="207"/>
          <ac:spMkLst>
            <pc:docMk/>
            <pc:sldMk cId="58852903" sldId="431"/>
            <ac:spMk id="36" creationId="{E0001A0A-A7C5-4C9C-BF02-C31F32E84DC4}"/>
          </ac:spMkLst>
        </pc:spChg>
        <pc:spChg chg="mod">
          <ac:chgData name="김효관" userId="5d412245-c878-4bfb-b3ad-7c3e81fe34ff" providerId="ADAL" clId="{679487FC-542B-4728-A802-825F7A0B6341}" dt="2019-05-01T10:45:49.183" v="1224" actId="207"/>
          <ac:spMkLst>
            <pc:docMk/>
            <pc:sldMk cId="58852903" sldId="431"/>
            <ac:spMk id="37" creationId="{2CFE7140-CBD3-4440-8FBF-B8BA41E60C62}"/>
          </ac:spMkLst>
        </pc:spChg>
        <pc:spChg chg="mod">
          <ac:chgData name="김효관" userId="5d412245-c878-4bfb-b3ad-7c3e81fe34ff" providerId="ADAL" clId="{679487FC-542B-4728-A802-825F7A0B6341}" dt="2019-05-01T10:45:40.610" v="1223" actId="207"/>
          <ac:spMkLst>
            <pc:docMk/>
            <pc:sldMk cId="58852903" sldId="431"/>
            <ac:spMk id="40" creationId="{51C1F981-F722-4C38-BE2C-37A12D9FD087}"/>
          </ac:spMkLst>
        </pc:spChg>
      </pc:sldChg>
      <pc:sldChg chg="modSp">
        <pc:chgData name="김효관" userId="5d412245-c878-4bfb-b3ad-7c3e81fe34ff" providerId="ADAL" clId="{679487FC-542B-4728-A802-825F7A0B6341}" dt="2019-05-01T10:47:57.171" v="1256" actId="207"/>
        <pc:sldMkLst>
          <pc:docMk/>
          <pc:sldMk cId="1350779080" sldId="433"/>
        </pc:sldMkLst>
        <pc:spChg chg="mod">
          <ac:chgData name="김효관" userId="5d412245-c878-4bfb-b3ad-7c3e81fe34ff" providerId="ADAL" clId="{679487FC-542B-4728-A802-825F7A0B6341}" dt="2019-05-01T10:47:49.208" v="1255" actId="14100"/>
          <ac:spMkLst>
            <pc:docMk/>
            <pc:sldMk cId="1350779080" sldId="433"/>
            <ac:spMk id="6" creationId="{43D5D8D3-7BED-4EC3-B472-EBAEB9C0DC0B}"/>
          </ac:spMkLst>
        </pc:spChg>
        <pc:graphicFrameChg chg="mod modGraphic">
          <ac:chgData name="김효관" userId="5d412245-c878-4bfb-b3ad-7c3e81fe34ff" providerId="ADAL" clId="{679487FC-542B-4728-A802-825F7A0B6341}" dt="2019-05-01T10:47:57.171" v="1256" actId="207"/>
          <ac:graphicFrameMkLst>
            <pc:docMk/>
            <pc:sldMk cId="1350779080" sldId="433"/>
            <ac:graphicFrameMk id="21" creationId="{00000000-0000-0000-0000-000000000000}"/>
          </ac:graphicFrameMkLst>
        </pc:graphicFrameChg>
      </pc:sldChg>
      <pc:sldChg chg="addSp modSp">
        <pc:chgData name="김효관" userId="5d412245-c878-4bfb-b3ad-7c3e81fe34ff" providerId="ADAL" clId="{679487FC-542B-4728-A802-825F7A0B6341}" dt="2019-05-01T10:49:10.847" v="1261" actId="1076"/>
        <pc:sldMkLst>
          <pc:docMk/>
          <pc:sldMk cId="829961259" sldId="434"/>
        </pc:sldMkLst>
        <pc:spChg chg="mod">
          <ac:chgData name="김효관" userId="5d412245-c878-4bfb-b3ad-7c3e81fe34ff" providerId="ADAL" clId="{679487FC-542B-4728-A802-825F7A0B6341}" dt="2019-05-01T10:49:10.847" v="1261" actId="1076"/>
          <ac:spMkLst>
            <pc:docMk/>
            <pc:sldMk cId="829961259" sldId="434"/>
            <ac:spMk id="5" creationId="{25962FA9-67FB-47A6-8320-AC525B87372F}"/>
          </ac:spMkLst>
        </pc:spChg>
        <pc:picChg chg="add ord">
          <ac:chgData name="김효관" userId="5d412245-c878-4bfb-b3ad-7c3e81fe34ff" providerId="ADAL" clId="{679487FC-542B-4728-A802-825F7A0B6341}" dt="2019-05-01T10:48:17.918" v="1258" actId="167"/>
          <ac:picMkLst>
            <pc:docMk/>
            <pc:sldMk cId="829961259" sldId="434"/>
            <ac:picMk id="7" creationId="{F4A0CF74-D8DD-4A17-916B-F228F727459B}"/>
          </ac:picMkLst>
        </pc:picChg>
      </pc:sldChg>
      <pc:sldChg chg="modSp">
        <pc:chgData name="김효관" userId="5d412245-c878-4bfb-b3ad-7c3e81fe34ff" providerId="ADAL" clId="{679487FC-542B-4728-A802-825F7A0B6341}" dt="2019-05-01T10:49:55.437" v="1266" actId="207"/>
        <pc:sldMkLst>
          <pc:docMk/>
          <pc:sldMk cId="663367120" sldId="435"/>
        </pc:sldMkLst>
        <pc:spChg chg="mod">
          <ac:chgData name="김효관" userId="5d412245-c878-4bfb-b3ad-7c3e81fe34ff" providerId="ADAL" clId="{679487FC-542B-4728-A802-825F7A0B6341}" dt="2019-05-01T10:49:26.069" v="1262" actId="1076"/>
          <ac:spMkLst>
            <pc:docMk/>
            <pc:sldMk cId="663367120" sldId="435"/>
            <ac:spMk id="9" creationId="{3E6E8BBE-8476-4701-88E8-596BC6D0F726}"/>
          </ac:spMkLst>
        </pc:spChg>
        <pc:graphicFrameChg chg="modGraphic">
          <ac:chgData name="김효관" userId="5d412245-c878-4bfb-b3ad-7c3e81fe34ff" providerId="ADAL" clId="{679487FC-542B-4728-A802-825F7A0B6341}" dt="2019-05-01T10:49:55.437" v="1266" actId="207"/>
          <ac:graphicFrameMkLst>
            <pc:docMk/>
            <pc:sldMk cId="663367120" sldId="435"/>
            <ac:graphicFrameMk id="4" creationId="{61E52AEB-F99E-4D9E-820D-BB4FC450D80F}"/>
          </ac:graphicFrameMkLst>
        </pc:graphicFrameChg>
      </pc:sldChg>
      <pc:sldChg chg="addSp delSp modSp">
        <pc:chgData name="김효관" userId="5d412245-c878-4bfb-b3ad-7c3e81fe34ff" providerId="ADAL" clId="{679487FC-542B-4728-A802-825F7A0B6341}" dt="2019-05-01T06:54:54.526" v="472" actId="1076"/>
        <pc:sldMkLst>
          <pc:docMk/>
          <pc:sldMk cId="192721654" sldId="442"/>
        </pc:sldMkLst>
        <pc:spChg chg="mod">
          <ac:chgData name="김효관" userId="5d412245-c878-4bfb-b3ad-7c3e81fe34ff" providerId="ADAL" clId="{679487FC-542B-4728-A802-825F7A0B6341}" dt="2019-05-01T06:54:32.327" v="392" actId="1076"/>
          <ac:spMkLst>
            <pc:docMk/>
            <pc:sldMk cId="192721654" sldId="442"/>
            <ac:spMk id="3" creationId="{7BE30DE5-35B9-48A2-9401-F15A4E6C2BE6}"/>
          </ac:spMkLst>
        </pc:spChg>
        <pc:spChg chg="del">
          <ac:chgData name="김효관" userId="5d412245-c878-4bfb-b3ad-7c3e81fe34ff" providerId="ADAL" clId="{679487FC-542B-4728-A802-825F7A0B6341}" dt="2019-05-01T04:54:15.263" v="366" actId="478"/>
          <ac:spMkLst>
            <pc:docMk/>
            <pc:sldMk cId="192721654" sldId="442"/>
            <ac:spMk id="4" creationId="{00000000-0000-0000-0000-000000000000}"/>
          </ac:spMkLst>
        </pc:spChg>
        <pc:spChg chg="del">
          <ac:chgData name="김효관" userId="5d412245-c878-4bfb-b3ad-7c3e81fe34ff" providerId="ADAL" clId="{679487FC-542B-4728-A802-825F7A0B6341}" dt="2019-05-01T06:54:34.086" v="393" actId="478"/>
          <ac:spMkLst>
            <pc:docMk/>
            <pc:sldMk cId="192721654" sldId="442"/>
            <ac:spMk id="5" creationId="{BBD39403-AAAE-4BA5-8AFA-4F89E20A1D30}"/>
          </ac:spMkLst>
        </pc:spChg>
        <pc:spChg chg="add mod">
          <ac:chgData name="김효관" userId="5d412245-c878-4bfb-b3ad-7c3e81fe34ff" providerId="ADAL" clId="{679487FC-542B-4728-A802-825F7A0B6341}" dt="2019-05-01T06:54:54.526" v="472" actId="1076"/>
          <ac:spMkLst>
            <pc:docMk/>
            <pc:sldMk cId="192721654" sldId="442"/>
            <ac:spMk id="6" creationId="{008B78F8-8EC7-4B35-BC41-42E48A0887C8}"/>
          </ac:spMkLst>
        </pc:spChg>
      </pc:sldChg>
      <pc:sldChg chg="addSp delSp modSp add delAnim">
        <pc:chgData name="김효관" userId="5d412245-c878-4bfb-b3ad-7c3e81fe34ff" providerId="ADAL" clId="{679487FC-542B-4728-A802-825F7A0B6341}" dt="2019-05-01T04:52:35.737" v="365" actId="14100"/>
        <pc:sldMkLst>
          <pc:docMk/>
          <pc:sldMk cId="912965524" sldId="443"/>
        </pc:sldMkLst>
        <pc:spChg chg="mod">
          <ac:chgData name="김효관" userId="5d412245-c878-4bfb-b3ad-7c3e81fe34ff" providerId="ADAL" clId="{679487FC-542B-4728-A802-825F7A0B6341}" dt="2019-05-01T04:47:37.872" v="24"/>
          <ac:spMkLst>
            <pc:docMk/>
            <pc:sldMk cId="912965524" sldId="443"/>
            <ac:spMk id="2" creationId="{1896DD8B-4E3C-4AB8-92FE-C48FEB9FF3E5}"/>
          </ac:spMkLst>
        </pc:spChg>
        <pc:spChg chg="mod">
          <ac:chgData name="김효관" userId="5d412245-c878-4bfb-b3ad-7c3e81fe34ff" providerId="ADAL" clId="{679487FC-542B-4728-A802-825F7A0B6341}" dt="2019-05-01T04:52:35.737" v="365" actId="14100"/>
          <ac:spMkLst>
            <pc:docMk/>
            <pc:sldMk cId="912965524" sldId="443"/>
            <ac:spMk id="10" creationId="{4CF78922-8069-4DA7-B12D-05AC94D306BF}"/>
          </ac:spMkLst>
        </pc:spChg>
        <pc:spChg chg="mod">
          <ac:chgData name="김효관" userId="5d412245-c878-4bfb-b3ad-7c3e81fe34ff" providerId="ADAL" clId="{679487FC-542B-4728-A802-825F7A0B6341}" dt="2019-05-01T04:48:10.499" v="151"/>
          <ac:spMkLst>
            <pc:docMk/>
            <pc:sldMk cId="912965524" sldId="443"/>
            <ac:spMk id="19" creationId="{71E168F5-E576-48AE-AAB2-9CBE85D3B6BB}"/>
          </ac:spMkLst>
        </pc:spChg>
        <pc:spChg chg="del">
          <ac:chgData name="김효관" userId="5d412245-c878-4bfb-b3ad-7c3e81fe34ff" providerId="ADAL" clId="{679487FC-542B-4728-A802-825F7A0B6341}" dt="2019-05-01T04:47:26.348" v="23" actId="478"/>
          <ac:spMkLst>
            <pc:docMk/>
            <pc:sldMk cId="912965524" sldId="443"/>
            <ac:spMk id="21" creationId="{43F595CC-F1B0-4272-BEED-AB2DCFFCC7BA}"/>
          </ac:spMkLst>
        </pc:spChg>
        <pc:spChg chg="del">
          <ac:chgData name="김효관" userId="5d412245-c878-4bfb-b3ad-7c3e81fe34ff" providerId="ADAL" clId="{679487FC-542B-4728-A802-825F7A0B6341}" dt="2019-05-01T04:47:24.584" v="22" actId="478"/>
          <ac:spMkLst>
            <pc:docMk/>
            <pc:sldMk cId="912965524" sldId="443"/>
            <ac:spMk id="23" creationId="{43F595CC-F1B0-4272-BEED-AB2DCFFCC7BA}"/>
          </ac:spMkLst>
        </pc:spChg>
        <pc:graphicFrameChg chg="add mod modGraphic">
          <ac:chgData name="김효관" userId="5d412245-c878-4bfb-b3ad-7c3e81fe34ff" providerId="ADAL" clId="{679487FC-542B-4728-A802-825F7A0B6341}" dt="2019-05-01T04:52:26.126" v="363" actId="14100"/>
          <ac:graphicFrameMkLst>
            <pc:docMk/>
            <pc:sldMk cId="912965524" sldId="443"/>
            <ac:graphicFrameMk id="3" creationId="{8664B5F8-835E-4454-973C-738048248610}"/>
          </ac:graphicFrameMkLst>
        </pc:graphicFrameChg>
        <pc:graphicFrameChg chg="del">
          <ac:chgData name="김효관" userId="5d412245-c878-4bfb-b3ad-7c3e81fe34ff" providerId="ADAL" clId="{679487FC-542B-4728-A802-825F7A0B6341}" dt="2019-05-01T04:47:26.348" v="23" actId="478"/>
          <ac:graphicFrameMkLst>
            <pc:docMk/>
            <pc:sldMk cId="912965524" sldId="443"/>
            <ac:graphicFrameMk id="20" creationId="{523856BC-685F-48A9-8EE2-06DBCC54D519}"/>
          </ac:graphicFrameMkLst>
        </pc:graphicFrameChg>
        <pc:graphicFrameChg chg="del">
          <ac:chgData name="김효관" userId="5d412245-c878-4bfb-b3ad-7c3e81fe34ff" providerId="ADAL" clId="{679487FC-542B-4728-A802-825F7A0B6341}" dt="2019-05-01T04:47:24.584" v="22" actId="478"/>
          <ac:graphicFrameMkLst>
            <pc:docMk/>
            <pc:sldMk cId="912965524" sldId="443"/>
            <ac:graphicFrameMk id="22" creationId="{523856BC-685F-48A9-8EE2-06DBCC54D519}"/>
          </ac:graphicFrameMkLst>
        </pc:graphicFrameChg>
      </pc:sldChg>
      <pc:sldChg chg="addSp delSp modSp add del">
        <pc:chgData name="김효관" userId="5d412245-c878-4bfb-b3ad-7c3e81fe34ff" providerId="ADAL" clId="{679487FC-542B-4728-A802-825F7A0B6341}" dt="2019-05-01T11:43:25.999" v="2575" actId="2696"/>
        <pc:sldMkLst>
          <pc:docMk/>
          <pc:sldMk cId="694707455" sldId="444"/>
        </pc:sldMkLst>
        <pc:spChg chg="mod">
          <ac:chgData name="김효관" userId="5d412245-c878-4bfb-b3ad-7c3e81fe34ff" providerId="ADAL" clId="{679487FC-542B-4728-A802-825F7A0B6341}" dt="2019-05-01T11:05:57.996" v="1809" actId="20577"/>
          <ac:spMkLst>
            <pc:docMk/>
            <pc:sldMk cId="694707455" sldId="444"/>
            <ac:spMk id="2" creationId="{40505198-D0C4-45AA-83D6-211077266040}"/>
          </ac:spMkLst>
        </pc:spChg>
        <pc:spChg chg="del">
          <ac:chgData name="김효관" userId="5d412245-c878-4bfb-b3ad-7c3e81fe34ff" providerId="ADAL" clId="{679487FC-542B-4728-A802-825F7A0B6341}" dt="2019-05-01T11:03:21.418" v="1537" actId="478"/>
          <ac:spMkLst>
            <pc:docMk/>
            <pc:sldMk cId="694707455" sldId="444"/>
            <ac:spMk id="3" creationId="{71E168F5-E576-48AE-AAB2-9CBE85D3B6BB}"/>
          </ac:spMkLst>
        </pc:spChg>
        <pc:spChg chg="del">
          <ac:chgData name="김효관" userId="5d412245-c878-4bfb-b3ad-7c3e81fe34ff" providerId="ADAL" clId="{679487FC-542B-4728-A802-825F7A0B6341}" dt="2019-05-01T11:03:21.418" v="1537" actId="478"/>
          <ac:spMkLst>
            <pc:docMk/>
            <pc:sldMk cId="694707455" sldId="444"/>
            <ac:spMk id="6" creationId="{76B02F37-9C1C-4BD3-892B-CDF3E8FF9D6E}"/>
          </ac:spMkLst>
        </pc:spChg>
        <pc:spChg chg="del">
          <ac:chgData name="김효관" userId="5d412245-c878-4bfb-b3ad-7c3e81fe34ff" providerId="ADAL" clId="{679487FC-542B-4728-A802-825F7A0B6341}" dt="2019-05-01T11:03:21.418" v="1537" actId="478"/>
          <ac:spMkLst>
            <pc:docMk/>
            <pc:sldMk cId="694707455" sldId="444"/>
            <ac:spMk id="7" creationId="{52F1B196-2269-4C57-BA7D-FC1F53A0A5AF}"/>
          </ac:spMkLst>
        </pc:spChg>
        <pc:spChg chg="add del mod">
          <ac:chgData name="김효관" userId="5d412245-c878-4bfb-b3ad-7c3e81fe34ff" providerId="ADAL" clId="{679487FC-542B-4728-A802-825F7A0B6341}" dt="2019-05-01T11:03:24.446" v="1539" actId="478"/>
          <ac:spMkLst>
            <pc:docMk/>
            <pc:sldMk cId="694707455" sldId="444"/>
            <ac:spMk id="8" creationId="{D898CD5B-52DD-410A-B9B5-257741C5889E}"/>
          </ac:spMkLst>
        </pc:spChg>
        <pc:spChg chg="add mod">
          <ac:chgData name="김효관" userId="5d412245-c878-4bfb-b3ad-7c3e81fe34ff" providerId="ADAL" clId="{679487FC-542B-4728-A802-825F7A0B6341}" dt="2019-05-01T11:05:50.315" v="1797" actId="20577"/>
          <ac:spMkLst>
            <pc:docMk/>
            <pc:sldMk cId="694707455" sldId="444"/>
            <ac:spMk id="9" creationId="{06C57D8A-2620-4FCC-9F9A-1586C4778AC4}"/>
          </ac:spMkLst>
        </pc:spChg>
        <pc:spChg chg="del">
          <ac:chgData name="김효관" userId="5d412245-c878-4bfb-b3ad-7c3e81fe34ff" providerId="ADAL" clId="{679487FC-542B-4728-A802-825F7A0B6341}" dt="2019-05-01T11:03:21.418" v="1537" actId="478"/>
          <ac:spMkLst>
            <pc:docMk/>
            <pc:sldMk cId="694707455" sldId="444"/>
            <ac:spMk id="11" creationId="{913B2CD9-A5E3-424A-B9CF-DE8B36F2FF4F}"/>
          </ac:spMkLst>
        </pc:spChg>
        <pc:spChg chg="del">
          <ac:chgData name="김효관" userId="5d412245-c878-4bfb-b3ad-7c3e81fe34ff" providerId="ADAL" clId="{679487FC-542B-4728-A802-825F7A0B6341}" dt="2019-05-01T11:03:21.418" v="1537" actId="478"/>
          <ac:spMkLst>
            <pc:docMk/>
            <pc:sldMk cId="694707455" sldId="444"/>
            <ac:spMk id="12" creationId="{1076D876-1502-45CF-BAAF-00F668AC091C}"/>
          </ac:spMkLst>
        </pc:spChg>
        <pc:spChg chg="del">
          <ac:chgData name="김효관" userId="5d412245-c878-4bfb-b3ad-7c3e81fe34ff" providerId="ADAL" clId="{679487FC-542B-4728-A802-825F7A0B6341}" dt="2019-05-01T11:16:08.592" v="2276" actId="478"/>
          <ac:spMkLst>
            <pc:docMk/>
            <pc:sldMk cId="694707455" sldId="444"/>
            <ac:spMk id="25" creationId="{1896DD8B-4E3C-4AB8-92FE-C48FEB9FF3E5}"/>
          </ac:spMkLst>
        </pc:spChg>
        <pc:spChg chg="del">
          <ac:chgData name="김효관" userId="5d412245-c878-4bfb-b3ad-7c3e81fe34ff" providerId="ADAL" clId="{679487FC-542B-4728-A802-825F7A0B6341}" dt="2019-05-01T11:03:21.418" v="1537" actId="478"/>
          <ac:spMkLst>
            <pc:docMk/>
            <pc:sldMk cId="694707455" sldId="444"/>
            <ac:spMk id="26" creationId="{FDAE9065-6C4C-4731-9F09-CAE1D6AFCAD1}"/>
          </ac:spMkLst>
        </pc:spChg>
        <pc:spChg chg="del">
          <ac:chgData name="김효관" userId="5d412245-c878-4bfb-b3ad-7c3e81fe34ff" providerId="ADAL" clId="{679487FC-542B-4728-A802-825F7A0B6341}" dt="2019-05-01T11:03:21.418" v="1537" actId="478"/>
          <ac:spMkLst>
            <pc:docMk/>
            <pc:sldMk cId="694707455" sldId="444"/>
            <ac:spMk id="27" creationId="{2107CB3A-9E9D-40F9-BB36-F6F2536958D8}"/>
          </ac:spMkLst>
        </pc:spChg>
        <pc:spChg chg="del">
          <ac:chgData name="김효관" userId="5d412245-c878-4bfb-b3ad-7c3e81fe34ff" providerId="ADAL" clId="{679487FC-542B-4728-A802-825F7A0B6341}" dt="2019-05-01T11:03:21.418" v="1537" actId="478"/>
          <ac:spMkLst>
            <pc:docMk/>
            <pc:sldMk cId="694707455" sldId="444"/>
            <ac:spMk id="28" creationId="{9F529599-FD70-4540-87A6-2397AA4E4615}"/>
          </ac:spMkLst>
        </pc:spChg>
        <pc:spChg chg="del">
          <ac:chgData name="김효관" userId="5d412245-c878-4bfb-b3ad-7c3e81fe34ff" providerId="ADAL" clId="{679487FC-542B-4728-A802-825F7A0B6341}" dt="2019-05-01T11:03:21.418" v="1537" actId="478"/>
          <ac:spMkLst>
            <pc:docMk/>
            <pc:sldMk cId="694707455" sldId="444"/>
            <ac:spMk id="29" creationId="{1E71B845-D118-46E2-8557-050DED21E5D7}"/>
          </ac:spMkLst>
        </pc:spChg>
        <pc:spChg chg="del">
          <ac:chgData name="김효관" userId="5d412245-c878-4bfb-b3ad-7c3e81fe34ff" providerId="ADAL" clId="{679487FC-542B-4728-A802-825F7A0B6341}" dt="2019-05-01T11:03:21.418" v="1537" actId="478"/>
          <ac:spMkLst>
            <pc:docMk/>
            <pc:sldMk cId="694707455" sldId="444"/>
            <ac:spMk id="30" creationId="{1843B09B-1BC3-4DA2-8A20-05A8567927CE}"/>
          </ac:spMkLst>
        </pc:spChg>
        <pc:spChg chg="del">
          <ac:chgData name="김효관" userId="5d412245-c878-4bfb-b3ad-7c3e81fe34ff" providerId="ADAL" clId="{679487FC-542B-4728-A802-825F7A0B6341}" dt="2019-05-01T11:03:21.418" v="1537" actId="478"/>
          <ac:spMkLst>
            <pc:docMk/>
            <pc:sldMk cId="694707455" sldId="444"/>
            <ac:spMk id="31" creationId="{56656A79-B2C1-4CE9-A231-AD2AEE608FA9}"/>
          </ac:spMkLst>
        </pc:spChg>
        <pc:spChg chg="del">
          <ac:chgData name="김효관" userId="5d412245-c878-4bfb-b3ad-7c3e81fe34ff" providerId="ADAL" clId="{679487FC-542B-4728-A802-825F7A0B6341}" dt="2019-05-01T11:03:21.418" v="1537" actId="478"/>
          <ac:spMkLst>
            <pc:docMk/>
            <pc:sldMk cId="694707455" sldId="444"/>
            <ac:spMk id="32" creationId="{D703A4C3-492F-498D-9F41-6442BE02B1E5}"/>
          </ac:spMkLst>
        </pc:spChg>
        <pc:spChg chg="del">
          <ac:chgData name="김효관" userId="5d412245-c878-4bfb-b3ad-7c3e81fe34ff" providerId="ADAL" clId="{679487FC-542B-4728-A802-825F7A0B6341}" dt="2019-05-01T11:03:21.418" v="1537" actId="478"/>
          <ac:spMkLst>
            <pc:docMk/>
            <pc:sldMk cId="694707455" sldId="444"/>
            <ac:spMk id="33" creationId="{1663517A-8B9B-41F4-BC2E-5A3BCC4BB24A}"/>
          </ac:spMkLst>
        </pc:spChg>
        <pc:spChg chg="del">
          <ac:chgData name="김효관" userId="5d412245-c878-4bfb-b3ad-7c3e81fe34ff" providerId="ADAL" clId="{679487FC-542B-4728-A802-825F7A0B6341}" dt="2019-05-01T11:03:21.418" v="1537" actId="478"/>
          <ac:spMkLst>
            <pc:docMk/>
            <pc:sldMk cId="694707455" sldId="444"/>
            <ac:spMk id="34" creationId="{57A10409-5EE7-4527-B537-980C9D72E3F8}"/>
          </ac:spMkLst>
        </pc:spChg>
        <pc:spChg chg="del">
          <ac:chgData name="김효관" userId="5d412245-c878-4bfb-b3ad-7c3e81fe34ff" providerId="ADAL" clId="{679487FC-542B-4728-A802-825F7A0B6341}" dt="2019-05-01T11:03:21.418" v="1537" actId="478"/>
          <ac:spMkLst>
            <pc:docMk/>
            <pc:sldMk cId="694707455" sldId="444"/>
            <ac:spMk id="35" creationId="{B6B84C60-CD00-48C2-B112-CBB7ECF4D857}"/>
          </ac:spMkLst>
        </pc:spChg>
        <pc:spChg chg="del">
          <ac:chgData name="김효관" userId="5d412245-c878-4bfb-b3ad-7c3e81fe34ff" providerId="ADAL" clId="{679487FC-542B-4728-A802-825F7A0B6341}" dt="2019-05-01T11:03:21.418" v="1537" actId="478"/>
          <ac:spMkLst>
            <pc:docMk/>
            <pc:sldMk cId="694707455" sldId="444"/>
            <ac:spMk id="36" creationId="{B4072989-62B1-4D75-9AD5-D2BF4118C22E}"/>
          </ac:spMkLst>
        </pc:spChg>
        <pc:spChg chg="del">
          <ac:chgData name="김효관" userId="5d412245-c878-4bfb-b3ad-7c3e81fe34ff" providerId="ADAL" clId="{679487FC-542B-4728-A802-825F7A0B6341}" dt="2019-05-01T11:03:21.418" v="1537" actId="478"/>
          <ac:spMkLst>
            <pc:docMk/>
            <pc:sldMk cId="694707455" sldId="444"/>
            <ac:spMk id="37" creationId="{1843B09B-1BC3-4DA2-8A20-05A8567927CE}"/>
          </ac:spMkLst>
        </pc:spChg>
        <pc:spChg chg="del">
          <ac:chgData name="김효관" userId="5d412245-c878-4bfb-b3ad-7c3e81fe34ff" providerId="ADAL" clId="{679487FC-542B-4728-A802-825F7A0B6341}" dt="2019-05-01T11:03:17.094" v="1536"/>
          <ac:spMkLst>
            <pc:docMk/>
            <pc:sldMk cId="694707455" sldId="444"/>
            <ac:spMk id="38" creationId="{5F11311A-6FE6-4FEB-9A51-2505B406E7D3}"/>
          </ac:spMkLst>
        </pc:spChg>
        <pc:spChg chg="del">
          <ac:chgData name="김효관" userId="5d412245-c878-4bfb-b3ad-7c3e81fe34ff" providerId="ADAL" clId="{679487FC-542B-4728-A802-825F7A0B6341}" dt="2019-05-01T11:03:17.094" v="1536"/>
          <ac:spMkLst>
            <pc:docMk/>
            <pc:sldMk cId="694707455" sldId="444"/>
            <ac:spMk id="39" creationId="{3E96F51A-E2AE-4789-8C15-2341CDA02FC2}"/>
          </ac:spMkLst>
        </pc:spChg>
        <pc:spChg chg="del">
          <ac:chgData name="김효관" userId="5d412245-c878-4bfb-b3ad-7c3e81fe34ff" providerId="ADAL" clId="{679487FC-542B-4728-A802-825F7A0B6341}" dt="2019-05-01T11:03:21.418" v="1537" actId="478"/>
          <ac:spMkLst>
            <pc:docMk/>
            <pc:sldMk cId="694707455" sldId="444"/>
            <ac:spMk id="40" creationId="{1843B09B-1BC3-4DA2-8A20-05A8567927CE}"/>
          </ac:spMkLst>
        </pc:spChg>
        <pc:spChg chg="del">
          <ac:chgData name="김효관" userId="5d412245-c878-4bfb-b3ad-7c3e81fe34ff" providerId="ADAL" clId="{679487FC-542B-4728-A802-825F7A0B6341}" dt="2019-05-01T11:03:21.418" v="1537" actId="478"/>
          <ac:spMkLst>
            <pc:docMk/>
            <pc:sldMk cId="694707455" sldId="444"/>
            <ac:spMk id="41" creationId="{1843B09B-1BC3-4DA2-8A20-05A8567927CE}"/>
          </ac:spMkLst>
        </pc:spChg>
        <pc:spChg chg="del">
          <ac:chgData name="김효관" userId="5d412245-c878-4bfb-b3ad-7c3e81fe34ff" providerId="ADAL" clId="{679487FC-542B-4728-A802-825F7A0B6341}" dt="2019-05-01T11:03:21.418" v="1537" actId="478"/>
          <ac:spMkLst>
            <pc:docMk/>
            <pc:sldMk cId="694707455" sldId="444"/>
            <ac:spMk id="42" creationId="{1843B09B-1BC3-4DA2-8A20-05A8567927CE}"/>
          </ac:spMkLst>
        </pc:spChg>
        <pc:spChg chg="del">
          <ac:chgData name="김효관" userId="5d412245-c878-4bfb-b3ad-7c3e81fe34ff" providerId="ADAL" clId="{679487FC-542B-4728-A802-825F7A0B6341}" dt="2019-05-01T11:03:21.418" v="1537" actId="478"/>
          <ac:spMkLst>
            <pc:docMk/>
            <pc:sldMk cId="694707455" sldId="444"/>
            <ac:spMk id="43" creationId="{1843B09B-1BC3-4DA2-8A20-05A8567927CE}"/>
          </ac:spMkLst>
        </pc:spChg>
        <pc:spChg chg="del">
          <ac:chgData name="김효관" userId="5d412245-c878-4bfb-b3ad-7c3e81fe34ff" providerId="ADAL" clId="{679487FC-542B-4728-A802-825F7A0B6341}" dt="2019-05-01T11:03:21.418" v="1537" actId="478"/>
          <ac:spMkLst>
            <pc:docMk/>
            <pc:sldMk cId="694707455" sldId="444"/>
            <ac:spMk id="44" creationId="{1843B09B-1BC3-4DA2-8A20-05A8567927CE}"/>
          </ac:spMkLst>
        </pc:spChg>
        <pc:spChg chg="del">
          <ac:chgData name="김효관" userId="5d412245-c878-4bfb-b3ad-7c3e81fe34ff" providerId="ADAL" clId="{679487FC-542B-4728-A802-825F7A0B6341}" dt="2019-05-01T11:03:17.094" v="1536"/>
          <ac:spMkLst>
            <pc:docMk/>
            <pc:sldMk cId="694707455" sldId="444"/>
            <ac:spMk id="45" creationId="{20D408C3-B9EC-4A7F-8C4C-261C26D565DB}"/>
          </ac:spMkLst>
        </pc:spChg>
        <pc:spChg chg="del">
          <ac:chgData name="김효관" userId="5d412245-c878-4bfb-b3ad-7c3e81fe34ff" providerId="ADAL" clId="{679487FC-542B-4728-A802-825F7A0B6341}" dt="2019-05-01T11:03:17.094" v="1536"/>
          <ac:spMkLst>
            <pc:docMk/>
            <pc:sldMk cId="694707455" sldId="444"/>
            <ac:spMk id="46" creationId="{D0CDF694-E915-4F3C-A1D7-A98C853B8582}"/>
          </ac:spMkLst>
        </pc:spChg>
        <pc:spChg chg="del">
          <ac:chgData name="김효관" userId="5d412245-c878-4bfb-b3ad-7c3e81fe34ff" providerId="ADAL" clId="{679487FC-542B-4728-A802-825F7A0B6341}" dt="2019-05-01T11:03:17.094" v="1536"/>
          <ac:spMkLst>
            <pc:docMk/>
            <pc:sldMk cId="694707455" sldId="444"/>
            <ac:spMk id="47" creationId="{595BD7DE-AB51-4CF1-82D8-26980E8849E5}"/>
          </ac:spMkLst>
        </pc:spChg>
        <pc:spChg chg="add mod">
          <ac:chgData name="김효관" userId="5d412245-c878-4bfb-b3ad-7c3e81fe34ff" providerId="ADAL" clId="{679487FC-542B-4728-A802-825F7A0B6341}" dt="2019-05-01T11:10:25.465" v="2074" actId="14100"/>
          <ac:spMkLst>
            <pc:docMk/>
            <pc:sldMk cId="694707455" sldId="444"/>
            <ac:spMk id="48" creationId="{C64EDA1E-BB7E-4E49-9934-295499EA84DB}"/>
          </ac:spMkLst>
        </pc:spChg>
        <pc:spChg chg="add mod">
          <ac:chgData name="김효관" userId="5d412245-c878-4bfb-b3ad-7c3e81fe34ff" providerId="ADAL" clId="{679487FC-542B-4728-A802-825F7A0B6341}" dt="2019-05-01T11:11:53.027" v="2082" actId="14100"/>
          <ac:spMkLst>
            <pc:docMk/>
            <pc:sldMk cId="694707455" sldId="444"/>
            <ac:spMk id="49" creationId="{2EDD1864-D6F2-4803-BF90-C459923BB12D}"/>
          </ac:spMkLst>
        </pc:spChg>
        <pc:spChg chg="add del mod">
          <ac:chgData name="김효관" userId="5d412245-c878-4bfb-b3ad-7c3e81fe34ff" providerId="ADAL" clId="{679487FC-542B-4728-A802-825F7A0B6341}" dt="2019-05-01T11:03:54.798" v="1550" actId="478"/>
          <ac:spMkLst>
            <pc:docMk/>
            <pc:sldMk cId="694707455" sldId="444"/>
            <ac:spMk id="50" creationId="{06A66AF2-8C58-4D03-9A16-4ADEF58275F2}"/>
          </ac:spMkLst>
        </pc:spChg>
        <pc:spChg chg="add del mod">
          <ac:chgData name="김효관" userId="5d412245-c878-4bfb-b3ad-7c3e81fe34ff" providerId="ADAL" clId="{679487FC-542B-4728-A802-825F7A0B6341}" dt="2019-05-01T11:03:52.358" v="1549" actId="478"/>
          <ac:spMkLst>
            <pc:docMk/>
            <pc:sldMk cId="694707455" sldId="444"/>
            <ac:spMk id="51" creationId="{DF703A3A-B647-4C50-BEFB-FB2B688129B5}"/>
          </ac:spMkLst>
        </pc:spChg>
        <pc:spChg chg="add del mod">
          <ac:chgData name="김효관" userId="5d412245-c878-4bfb-b3ad-7c3e81fe34ff" providerId="ADAL" clId="{679487FC-542B-4728-A802-825F7A0B6341}" dt="2019-05-01T11:11:43.377" v="2078" actId="478"/>
          <ac:spMkLst>
            <pc:docMk/>
            <pc:sldMk cId="694707455" sldId="444"/>
            <ac:spMk id="52" creationId="{E7D7746B-16B7-445A-ADBE-D2F0FEBE3C7E}"/>
          </ac:spMkLst>
        </pc:spChg>
        <pc:spChg chg="add mod">
          <ac:chgData name="김효관" userId="5d412245-c878-4bfb-b3ad-7c3e81fe34ff" providerId="ADAL" clId="{679487FC-542B-4728-A802-825F7A0B6341}" dt="2019-05-01T11:10:18.078" v="2071" actId="14100"/>
          <ac:spMkLst>
            <pc:docMk/>
            <pc:sldMk cId="694707455" sldId="444"/>
            <ac:spMk id="53" creationId="{3C62C222-3AF1-4C5F-BF94-273295EFD477}"/>
          </ac:spMkLst>
        </pc:spChg>
        <pc:spChg chg="add del">
          <ac:chgData name="김효관" userId="5d412245-c878-4bfb-b3ad-7c3e81fe34ff" providerId="ADAL" clId="{679487FC-542B-4728-A802-825F7A0B6341}" dt="2019-05-01T11:05:26.064" v="1765"/>
          <ac:spMkLst>
            <pc:docMk/>
            <pc:sldMk cId="694707455" sldId="444"/>
            <ac:spMk id="54" creationId="{41FAFE2D-4488-441C-8160-FA5AB872B0F9}"/>
          </ac:spMkLst>
        </pc:spChg>
        <pc:spChg chg="add">
          <ac:chgData name="김효관" userId="5d412245-c878-4bfb-b3ad-7c3e81fe34ff" providerId="ADAL" clId="{679487FC-542B-4728-A802-825F7A0B6341}" dt="2019-05-01T11:16:09.079" v="2277"/>
          <ac:spMkLst>
            <pc:docMk/>
            <pc:sldMk cId="694707455" sldId="444"/>
            <ac:spMk id="55" creationId="{CBED315F-EA92-4C94-B0F9-941E1AF4E051}"/>
          </ac:spMkLst>
        </pc:spChg>
        <pc:cxnChg chg="del">
          <ac:chgData name="김효관" userId="5d412245-c878-4bfb-b3ad-7c3e81fe34ff" providerId="ADAL" clId="{679487FC-542B-4728-A802-825F7A0B6341}" dt="2019-05-01T11:03:21.418" v="1537" actId="478"/>
          <ac:cxnSpMkLst>
            <pc:docMk/>
            <pc:sldMk cId="694707455" sldId="444"/>
            <ac:cxnSpMk id="5" creationId="{00000000-0000-0000-0000-000000000000}"/>
          </ac:cxnSpMkLst>
        </pc:cxnChg>
        <pc:cxnChg chg="del">
          <ac:chgData name="김효관" userId="5d412245-c878-4bfb-b3ad-7c3e81fe34ff" providerId="ADAL" clId="{679487FC-542B-4728-A802-825F7A0B6341}" dt="2019-05-01T11:03:21.418" v="1537" actId="478"/>
          <ac:cxnSpMkLst>
            <pc:docMk/>
            <pc:sldMk cId="694707455" sldId="444"/>
            <ac:cxnSpMk id="21" creationId="{00000000-0000-0000-0000-000000000000}"/>
          </ac:cxnSpMkLst>
        </pc:cxnChg>
      </pc:sldChg>
      <pc:sldChg chg="modSp add">
        <pc:chgData name="김효관" userId="5d412245-c878-4bfb-b3ad-7c3e81fe34ff" providerId="ADAL" clId="{679487FC-542B-4728-A802-825F7A0B6341}" dt="2019-05-01T11:46:24.704" v="2692" actId="20577"/>
        <pc:sldMkLst>
          <pc:docMk/>
          <pc:sldMk cId="1945072879" sldId="444"/>
        </pc:sldMkLst>
        <pc:spChg chg="mod">
          <ac:chgData name="김효관" userId="5d412245-c878-4bfb-b3ad-7c3e81fe34ff" providerId="ADAL" clId="{679487FC-542B-4728-A802-825F7A0B6341}" dt="2019-05-01T11:46:24.704" v="2692" actId="20577"/>
          <ac:spMkLst>
            <pc:docMk/>
            <pc:sldMk cId="1945072879" sldId="444"/>
            <ac:spMk id="2" creationId="{40505198-D0C4-45AA-83D6-211077266040}"/>
          </ac:spMkLst>
        </pc:spChg>
      </pc:sldChg>
      <pc:sldChg chg="modSp add">
        <pc:chgData name="김효관" userId="5d412245-c878-4bfb-b3ad-7c3e81fe34ff" providerId="ADAL" clId="{679487FC-542B-4728-A802-825F7A0B6341}" dt="2019-05-01T11:44:35.837" v="2637" actId="1076"/>
        <pc:sldMkLst>
          <pc:docMk/>
          <pc:sldMk cId="755009515" sldId="445"/>
        </pc:sldMkLst>
        <pc:spChg chg="mod">
          <ac:chgData name="김효관" userId="5d412245-c878-4bfb-b3ad-7c3e81fe34ff" providerId="ADAL" clId="{679487FC-542B-4728-A802-825F7A0B6341}" dt="2019-05-01T11:44:35.837" v="2637" actId="1076"/>
          <ac:spMkLst>
            <pc:docMk/>
            <pc:sldMk cId="755009515" sldId="445"/>
            <ac:spMk id="3" creationId="{EDF6656C-BE8F-4661-94DE-E20FF1F83541}"/>
          </ac:spMkLst>
        </pc:spChg>
      </pc:sldChg>
      <pc:sldChg chg="addSp delSp modSp add del ord">
        <pc:chgData name="김효관" userId="5d412245-c878-4bfb-b3ad-7c3e81fe34ff" providerId="ADAL" clId="{679487FC-542B-4728-A802-825F7A0B6341}" dt="2019-05-01T11:43:25.929" v="2574" actId="2696"/>
        <pc:sldMkLst>
          <pc:docMk/>
          <pc:sldMk cId="781694462" sldId="445"/>
        </pc:sldMkLst>
        <pc:spChg chg="del">
          <ac:chgData name="김효관" userId="5d412245-c878-4bfb-b3ad-7c3e81fe34ff" providerId="ADAL" clId="{679487FC-542B-4728-A802-825F7A0B6341}" dt="2019-05-01T11:16:14.874" v="2278" actId="478"/>
          <ac:spMkLst>
            <pc:docMk/>
            <pc:sldMk cId="781694462" sldId="445"/>
            <ac:spMk id="2" creationId="{40505198-D0C4-45AA-83D6-211077266040}"/>
          </ac:spMkLst>
        </pc:spChg>
        <pc:spChg chg="add mod">
          <ac:chgData name="김효관" userId="5d412245-c878-4bfb-b3ad-7c3e81fe34ff" providerId="ADAL" clId="{679487FC-542B-4728-A802-825F7A0B6341}" dt="2019-05-01T11:23:53.211" v="2569" actId="20577"/>
          <ac:spMkLst>
            <pc:docMk/>
            <pc:sldMk cId="781694462" sldId="445"/>
            <ac:spMk id="3" creationId="{EDF6656C-BE8F-4661-94DE-E20FF1F83541}"/>
          </ac:spMkLst>
        </pc:spChg>
        <pc:spChg chg="del">
          <ac:chgData name="김효관" userId="5d412245-c878-4bfb-b3ad-7c3e81fe34ff" providerId="ADAL" clId="{679487FC-542B-4728-A802-825F7A0B6341}" dt="2019-05-01T11:12:26.713" v="2093" actId="478"/>
          <ac:spMkLst>
            <pc:docMk/>
            <pc:sldMk cId="781694462" sldId="445"/>
            <ac:spMk id="9" creationId="{06C57D8A-2620-4FCC-9F9A-1586C4778AC4}"/>
          </ac:spMkLst>
        </pc:spChg>
        <pc:spChg chg="mod">
          <ac:chgData name="김효관" userId="5d412245-c878-4bfb-b3ad-7c3e81fe34ff" providerId="ADAL" clId="{679487FC-542B-4728-A802-825F7A0B6341}" dt="2019-05-01T11:12:24.995" v="2092"/>
          <ac:spMkLst>
            <pc:docMk/>
            <pc:sldMk cId="781694462" sldId="445"/>
            <ac:spMk id="25" creationId="{1896DD8B-4E3C-4AB8-92FE-C48FEB9FF3E5}"/>
          </ac:spMkLst>
        </pc:spChg>
        <pc:spChg chg="del">
          <ac:chgData name="김효관" userId="5d412245-c878-4bfb-b3ad-7c3e81fe34ff" providerId="ADAL" clId="{679487FC-542B-4728-A802-825F7A0B6341}" dt="2019-05-01T11:12:26.713" v="2093" actId="478"/>
          <ac:spMkLst>
            <pc:docMk/>
            <pc:sldMk cId="781694462" sldId="445"/>
            <ac:spMk id="48" creationId="{C64EDA1E-BB7E-4E49-9934-295499EA84DB}"/>
          </ac:spMkLst>
        </pc:spChg>
        <pc:spChg chg="del">
          <ac:chgData name="김효관" userId="5d412245-c878-4bfb-b3ad-7c3e81fe34ff" providerId="ADAL" clId="{679487FC-542B-4728-A802-825F7A0B6341}" dt="2019-05-01T11:12:26.713" v="2093" actId="478"/>
          <ac:spMkLst>
            <pc:docMk/>
            <pc:sldMk cId="781694462" sldId="445"/>
            <ac:spMk id="49" creationId="{2EDD1864-D6F2-4803-BF90-C459923BB12D}"/>
          </ac:spMkLst>
        </pc:spChg>
        <pc:spChg chg="del">
          <ac:chgData name="김효관" userId="5d412245-c878-4bfb-b3ad-7c3e81fe34ff" providerId="ADAL" clId="{679487FC-542B-4728-A802-825F7A0B6341}" dt="2019-05-01T11:12:26.713" v="2093" actId="478"/>
          <ac:spMkLst>
            <pc:docMk/>
            <pc:sldMk cId="781694462" sldId="445"/>
            <ac:spMk id="53" creationId="{3C62C222-3AF1-4C5F-BF94-273295EFD477}"/>
          </ac:spMkLst>
        </pc:spChg>
      </pc:sldChg>
      <pc:sldChg chg="addSp delSp add ord">
        <pc:chgData name="김효관" userId="5d412245-c878-4bfb-b3ad-7c3e81fe34ff" providerId="ADAL" clId="{679487FC-542B-4728-A802-825F7A0B6341}" dt="2019-05-01T11:43:18.646" v="2573"/>
        <pc:sldMkLst>
          <pc:docMk/>
          <pc:sldMk cId="3430703717" sldId="446"/>
        </pc:sldMkLst>
        <pc:spChg chg="del">
          <ac:chgData name="김효관" userId="5d412245-c878-4bfb-b3ad-7c3e81fe34ff" providerId="ADAL" clId="{679487FC-542B-4728-A802-825F7A0B6341}" dt="2019-05-01T11:43:18.327" v="2572" actId="478"/>
          <ac:spMkLst>
            <pc:docMk/>
            <pc:sldMk cId="3430703717" sldId="446"/>
            <ac:spMk id="2" creationId="{07C7E7C1-3DE8-48B5-A782-3070C648C062}"/>
          </ac:spMkLst>
        </pc:spChg>
        <pc:spChg chg="del">
          <ac:chgData name="김효관" userId="5d412245-c878-4bfb-b3ad-7c3e81fe34ff" providerId="ADAL" clId="{679487FC-542B-4728-A802-825F7A0B6341}" dt="2019-05-01T11:43:18.327" v="2572" actId="478"/>
          <ac:spMkLst>
            <pc:docMk/>
            <pc:sldMk cId="3430703717" sldId="446"/>
            <ac:spMk id="3" creationId="{18C98B61-CF27-49F0-B76C-DE02C5DE4C6A}"/>
          </ac:spMkLst>
        </pc:spChg>
        <pc:spChg chg="del">
          <ac:chgData name="김효관" userId="5d412245-c878-4bfb-b3ad-7c3e81fe34ff" providerId="ADAL" clId="{679487FC-542B-4728-A802-825F7A0B6341}" dt="2019-05-01T11:43:18.327" v="2572" actId="478"/>
          <ac:spMkLst>
            <pc:docMk/>
            <pc:sldMk cId="3430703717" sldId="446"/>
            <ac:spMk id="4" creationId="{84DCDF14-AB7D-42E2-B416-1966A14FC1A4}"/>
          </ac:spMkLst>
        </pc:spChg>
        <pc:graphicFrameChg chg="add">
          <ac:chgData name="김효관" userId="5d412245-c878-4bfb-b3ad-7c3e81fe34ff" providerId="ADAL" clId="{679487FC-542B-4728-A802-825F7A0B6341}" dt="2019-05-01T11:43:18.646" v="2573"/>
          <ac:graphicFrameMkLst>
            <pc:docMk/>
            <pc:sldMk cId="3430703717" sldId="446"/>
            <ac:graphicFrameMk id="5" creationId="{6C1B9A79-C607-4C08-860A-76C56A030AE3}"/>
          </ac:graphicFrameMkLst>
        </pc:graphicFrameChg>
      </pc:sldChg>
    </pc:docChg>
  </pc:docChgLst>
  <pc:docChgLst>
    <pc:chgData name="김효관" userId="5d412245-c878-4bfb-b3ad-7c3e81fe34ff" providerId="ADAL" clId="{D264D91B-8821-47C2-86BE-A983E4F243E2}"/>
    <pc:docChg chg="undo custSel addSld modSld">
      <pc:chgData name="김효관" userId="5d412245-c878-4bfb-b3ad-7c3e81fe34ff" providerId="ADAL" clId="{D264D91B-8821-47C2-86BE-A983E4F243E2}" dt="2019-05-01T04:27:51.633" v="1788" actId="14100"/>
      <pc:docMkLst>
        <pc:docMk/>
      </pc:docMkLst>
      <pc:sldChg chg="addSp modSp">
        <pc:chgData name="김효관" userId="5d412245-c878-4bfb-b3ad-7c3e81fe34ff" providerId="ADAL" clId="{D264D91B-8821-47C2-86BE-A983E4F243E2}" dt="2019-05-01T04:27:51.633" v="1788" actId="14100"/>
        <pc:sldMkLst>
          <pc:docMk/>
          <pc:sldMk cId="3955454018" sldId="419"/>
        </pc:sldMkLst>
        <pc:spChg chg="mod">
          <ac:chgData name="김효관" userId="5d412245-c878-4bfb-b3ad-7c3e81fe34ff" providerId="ADAL" clId="{D264D91B-8821-47C2-86BE-A983E4F243E2}" dt="2019-05-01T04:12:09.848" v="1191" actId="20577"/>
          <ac:spMkLst>
            <pc:docMk/>
            <pc:sldMk cId="3955454018" sldId="419"/>
            <ac:spMk id="2" creationId="{BBD39403-AAAE-4BA5-8AFA-4F89E20A1D30}"/>
          </ac:spMkLst>
        </pc:spChg>
        <pc:spChg chg="add mod">
          <ac:chgData name="김효관" userId="5d412245-c878-4bfb-b3ad-7c3e81fe34ff" providerId="ADAL" clId="{D264D91B-8821-47C2-86BE-A983E4F243E2}" dt="2019-05-01T04:27:51.633" v="1788" actId="14100"/>
          <ac:spMkLst>
            <pc:docMk/>
            <pc:sldMk cId="3955454018" sldId="419"/>
            <ac:spMk id="5" creationId="{48177CC5-37CC-4103-9B36-5828299C2927}"/>
          </ac:spMkLst>
        </pc:spChg>
      </pc:sldChg>
      <pc:sldChg chg="addSp modSp">
        <pc:chgData name="김효관" userId="5d412245-c878-4bfb-b3ad-7c3e81fe34ff" providerId="ADAL" clId="{D264D91B-8821-47C2-86BE-A983E4F243E2}" dt="2019-05-01T04:05:06.551" v="552" actId="14100"/>
        <pc:sldMkLst>
          <pc:docMk/>
          <pc:sldMk cId="1347683418" sldId="421"/>
        </pc:sldMkLst>
        <pc:spChg chg="add mod">
          <ac:chgData name="김효관" userId="5d412245-c878-4bfb-b3ad-7c3e81fe34ff" providerId="ADAL" clId="{D264D91B-8821-47C2-86BE-A983E4F243E2}" dt="2019-05-01T04:05:06.551" v="552" actId="14100"/>
          <ac:spMkLst>
            <pc:docMk/>
            <pc:sldMk cId="1347683418" sldId="421"/>
            <ac:spMk id="15" creationId="{FE7B445F-1FB9-4224-8BBF-EE498D66882D}"/>
          </ac:spMkLst>
        </pc:spChg>
      </pc:sldChg>
      <pc:sldChg chg="addSp modSp">
        <pc:chgData name="김효관" userId="5d412245-c878-4bfb-b3ad-7c3e81fe34ff" providerId="ADAL" clId="{D264D91B-8821-47C2-86BE-A983E4F243E2}" dt="2019-05-01T04:04:34.467" v="457"/>
        <pc:sldMkLst>
          <pc:docMk/>
          <pc:sldMk cId="1380253594" sldId="422"/>
        </pc:sldMkLst>
        <pc:spChg chg="add mod">
          <ac:chgData name="김효관" userId="5d412245-c878-4bfb-b3ad-7c3e81fe34ff" providerId="ADAL" clId="{D264D91B-8821-47C2-86BE-A983E4F243E2}" dt="2019-05-01T04:04:34.467" v="457"/>
          <ac:spMkLst>
            <pc:docMk/>
            <pc:sldMk cId="1380253594" sldId="422"/>
            <ac:spMk id="70" creationId="{32805850-6216-49AE-8D7F-27BF6B8EA03D}"/>
          </ac:spMkLst>
        </pc:spChg>
      </pc:sldChg>
      <pc:sldChg chg="addSp delSp modSp">
        <pc:chgData name="김효관" userId="5d412245-c878-4bfb-b3ad-7c3e81fe34ff" providerId="ADAL" clId="{D264D91B-8821-47C2-86BE-A983E4F243E2}" dt="2019-05-01T04:04:15.302" v="419"/>
        <pc:sldMkLst>
          <pc:docMk/>
          <pc:sldMk cId="540634547" sldId="424"/>
        </pc:sldMkLst>
        <pc:spChg chg="add del mod">
          <ac:chgData name="김효관" userId="5d412245-c878-4bfb-b3ad-7c3e81fe34ff" providerId="ADAL" clId="{D264D91B-8821-47C2-86BE-A983E4F243E2}" dt="2019-05-01T04:04:02.908" v="354" actId="478"/>
          <ac:spMkLst>
            <pc:docMk/>
            <pc:sldMk cId="540634547" sldId="424"/>
            <ac:spMk id="2" creationId="{3F2F4786-529A-454A-B5FC-E021C67A4BEC}"/>
          </ac:spMkLst>
        </pc:spChg>
        <pc:spChg chg="mod">
          <ac:chgData name="김효관" userId="5d412245-c878-4bfb-b3ad-7c3e81fe34ff" providerId="ADAL" clId="{D264D91B-8821-47C2-86BE-A983E4F243E2}" dt="2019-05-01T04:00:27.748" v="106" actId="1076"/>
          <ac:spMkLst>
            <pc:docMk/>
            <pc:sldMk cId="540634547" sldId="424"/>
            <ac:spMk id="11" creationId="{913B2CD9-A5E3-424A-B9CF-DE8B36F2FF4F}"/>
          </ac:spMkLst>
        </pc:spChg>
        <pc:spChg chg="mod">
          <ac:chgData name="김효관" userId="5d412245-c878-4bfb-b3ad-7c3e81fe34ff" providerId="ADAL" clId="{D264D91B-8821-47C2-86BE-A983E4F243E2}" dt="2019-05-01T03:59:22.369" v="6"/>
          <ac:spMkLst>
            <pc:docMk/>
            <pc:sldMk cId="540634547" sldId="424"/>
            <ac:spMk id="12" creationId="{1076D876-1502-45CF-BAAF-00F668AC091C}"/>
          </ac:spMkLst>
        </pc:spChg>
        <pc:spChg chg="mod">
          <ac:chgData name="김효관" userId="5d412245-c878-4bfb-b3ad-7c3e81fe34ff" providerId="ADAL" clId="{D264D91B-8821-47C2-86BE-A983E4F243E2}" dt="2019-05-01T04:00:58.829" v="175" actId="20577"/>
          <ac:spMkLst>
            <pc:docMk/>
            <pc:sldMk cId="540634547" sldId="424"/>
            <ac:spMk id="33" creationId="{1663517A-8B9B-41F4-BC2E-5A3BCC4BB24A}"/>
          </ac:spMkLst>
        </pc:spChg>
        <pc:spChg chg="add mod">
          <ac:chgData name="김효관" userId="5d412245-c878-4bfb-b3ad-7c3e81fe34ff" providerId="ADAL" clId="{D264D91B-8821-47C2-86BE-A983E4F243E2}" dt="2019-05-01T04:04:15.302" v="419"/>
          <ac:spMkLst>
            <pc:docMk/>
            <pc:sldMk cId="540634547" sldId="424"/>
            <ac:spMk id="38" creationId="{5F11311A-6FE6-4FEB-9A51-2505B406E7D3}"/>
          </ac:spMkLst>
        </pc:spChg>
      </pc:sldChg>
      <pc:sldChg chg="addSp delSp modSp">
        <pc:chgData name="김효관" userId="5d412245-c878-4bfb-b3ad-7c3e81fe34ff" providerId="ADAL" clId="{D264D91B-8821-47C2-86BE-A983E4F243E2}" dt="2019-05-01T04:05:18.309" v="568" actId="20577"/>
        <pc:sldMkLst>
          <pc:docMk/>
          <pc:sldMk cId="2008342405" sldId="427"/>
        </pc:sldMkLst>
        <pc:spChg chg="mod">
          <ac:chgData name="김효관" userId="5d412245-c878-4bfb-b3ad-7c3e81fe34ff" providerId="ADAL" clId="{D264D91B-8821-47C2-86BE-A983E4F243E2}" dt="2019-05-01T04:03:17.820" v="331" actId="1076"/>
          <ac:spMkLst>
            <pc:docMk/>
            <pc:sldMk cId="2008342405" sldId="427"/>
            <ac:spMk id="2" creationId="{1896DD8B-4E3C-4AB8-92FE-C48FEB9FF3E5}"/>
          </ac:spMkLst>
        </pc:spChg>
        <pc:spChg chg="mod">
          <ac:chgData name="김효관" userId="5d412245-c878-4bfb-b3ad-7c3e81fe34ff" providerId="ADAL" clId="{D264D91B-8821-47C2-86BE-A983E4F243E2}" dt="2019-05-01T04:03:04.095" v="327"/>
          <ac:spMkLst>
            <pc:docMk/>
            <pc:sldMk cId="2008342405" sldId="427"/>
            <ac:spMk id="3" creationId="{00000000-0000-0000-0000-000000000000}"/>
          </ac:spMkLst>
        </pc:spChg>
        <pc:spChg chg="mod">
          <ac:chgData name="김효관" userId="5d412245-c878-4bfb-b3ad-7c3e81fe34ff" providerId="ADAL" clId="{D264D91B-8821-47C2-86BE-A983E4F243E2}" dt="2019-05-01T04:03:27.011" v="333" actId="1076"/>
          <ac:spMkLst>
            <pc:docMk/>
            <pc:sldMk cId="2008342405" sldId="427"/>
            <ac:spMk id="9" creationId="{00000000-0000-0000-0000-000000000000}"/>
          </ac:spMkLst>
        </pc:spChg>
        <pc:spChg chg="mod">
          <ac:chgData name="김효관" userId="5d412245-c878-4bfb-b3ad-7c3e81fe34ff" providerId="ADAL" clId="{D264D91B-8821-47C2-86BE-A983E4F243E2}" dt="2019-05-01T04:03:27.011" v="333" actId="1076"/>
          <ac:spMkLst>
            <pc:docMk/>
            <pc:sldMk cId="2008342405" sldId="427"/>
            <ac:spMk id="10" creationId="{00000000-0000-0000-0000-000000000000}"/>
          </ac:spMkLst>
        </pc:spChg>
        <pc:spChg chg="del">
          <ac:chgData name="김효관" userId="5d412245-c878-4bfb-b3ad-7c3e81fe34ff" providerId="ADAL" clId="{D264D91B-8821-47C2-86BE-A983E4F243E2}" dt="2019-05-01T04:03:15.521" v="329" actId="478"/>
          <ac:spMkLst>
            <pc:docMk/>
            <pc:sldMk cId="2008342405" sldId="427"/>
            <ac:spMk id="11" creationId="{00000000-0000-0000-0000-000000000000}"/>
          </ac:spMkLst>
        </pc:spChg>
        <pc:spChg chg="del">
          <ac:chgData name="김효관" userId="5d412245-c878-4bfb-b3ad-7c3e81fe34ff" providerId="ADAL" clId="{D264D91B-8821-47C2-86BE-A983E4F243E2}" dt="2019-05-01T04:03:10.154" v="328" actId="478"/>
          <ac:spMkLst>
            <pc:docMk/>
            <pc:sldMk cId="2008342405" sldId="427"/>
            <ac:spMk id="13" creationId="{00000000-0000-0000-0000-000000000000}"/>
          </ac:spMkLst>
        </pc:spChg>
        <pc:spChg chg="mod">
          <ac:chgData name="김효관" userId="5d412245-c878-4bfb-b3ad-7c3e81fe34ff" providerId="ADAL" clId="{D264D91B-8821-47C2-86BE-A983E4F243E2}" dt="2019-05-01T04:03:27.011" v="333" actId="1076"/>
          <ac:spMkLst>
            <pc:docMk/>
            <pc:sldMk cId="2008342405" sldId="427"/>
            <ac:spMk id="22" creationId="{00000000-0000-0000-0000-000000000000}"/>
          </ac:spMkLst>
        </pc:spChg>
        <pc:spChg chg="mod">
          <ac:chgData name="김효관" userId="5d412245-c878-4bfb-b3ad-7c3e81fe34ff" providerId="ADAL" clId="{D264D91B-8821-47C2-86BE-A983E4F243E2}" dt="2019-05-01T04:03:27.011" v="333" actId="1076"/>
          <ac:spMkLst>
            <pc:docMk/>
            <pc:sldMk cId="2008342405" sldId="427"/>
            <ac:spMk id="23" creationId="{00000000-0000-0000-0000-000000000000}"/>
          </ac:spMkLst>
        </pc:spChg>
        <pc:spChg chg="del">
          <ac:chgData name="김효관" userId="5d412245-c878-4bfb-b3ad-7c3e81fe34ff" providerId="ADAL" clId="{D264D91B-8821-47C2-86BE-A983E4F243E2}" dt="2019-05-01T04:03:10.154" v="328" actId="478"/>
          <ac:spMkLst>
            <pc:docMk/>
            <pc:sldMk cId="2008342405" sldId="427"/>
            <ac:spMk id="24" creationId="{00000000-0000-0000-0000-000000000000}"/>
          </ac:spMkLst>
        </pc:spChg>
        <pc:spChg chg="del">
          <ac:chgData name="김효관" userId="5d412245-c878-4bfb-b3ad-7c3e81fe34ff" providerId="ADAL" clId="{D264D91B-8821-47C2-86BE-A983E4F243E2}" dt="2019-05-01T04:03:21.262" v="332" actId="478"/>
          <ac:spMkLst>
            <pc:docMk/>
            <pc:sldMk cId="2008342405" sldId="427"/>
            <ac:spMk id="25" creationId="{00000000-0000-0000-0000-000000000000}"/>
          </ac:spMkLst>
        </pc:spChg>
        <pc:spChg chg="del">
          <ac:chgData name="김효관" userId="5d412245-c878-4bfb-b3ad-7c3e81fe34ff" providerId="ADAL" clId="{D264D91B-8821-47C2-86BE-A983E4F243E2}" dt="2019-05-01T04:02:56.093" v="320" actId="478"/>
          <ac:spMkLst>
            <pc:docMk/>
            <pc:sldMk cId="2008342405" sldId="427"/>
            <ac:spMk id="28" creationId="{00000000-0000-0000-0000-000000000000}"/>
          </ac:spMkLst>
        </pc:spChg>
        <pc:spChg chg="del">
          <ac:chgData name="김효관" userId="5d412245-c878-4bfb-b3ad-7c3e81fe34ff" providerId="ADAL" clId="{D264D91B-8821-47C2-86BE-A983E4F243E2}" dt="2019-05-01T04:02:56.093" v="320" actId="478"/>
          <ac:spMkLst>
            <pc:docMk/>
            <pc:sldMk cId="2008342405" sldId="427"/>
            <ac:spMk id="32" creationId="{00000000-0000-0000-0000-000000000000}"/>
          </ac:spMkLst>
        </pc:spChg>
        <pc:spChg chg="del">
          <ac:chgData name="김효관" userId="5d412245-c878-4bfb-b3ad-7c3e81fe34ff" providerId="ADAL" clId="{D264D91B-8821-47C2-86BE-A983E4F243E2}" dt="2019-05-01T04:02:56.093" v="320" actId="478"/>
          <ac:spMkLst>
            <pc:docMk/>
            <pc:sldMk cId="2008342405" sldId="427"/>
            <ac:spMk id="33" creationId="{00000000-0000-0000-0000-000000000000}"/>
          </ac:spMkLst>
        </pc:spChg>
        <pc:spChg chg="del">
          <ac:chgData name="김효관" userId="5d412245-c878-4bfb-b3ad-7c3e81fe34ff" providerId="ADAL" clId="{D264D91B-8821-47C2-86BE-A983E4F243E2}" dt="2019-05-01T04:02:56.093" v="320" actId="478"/>
          <ac:spMkLst>
            <pc:docMk/>
            <pc:sldMk cId="2008342405" sldId="427"/>
            <ac:spMk id="34" creationId="{00000000-0000-0000-0000-000000000000}"/>
          </ac:spMkLst>
        </pc:spChg>
        <pc:spChg chg="del">
          <ac:chgData name="김효관" userId="5d412245-c878-4bfb-b3ad-7c3e81fe34ff" providerId="ADAL" clId="{D264D91B-8821-47C2-86BE-A983E4F243E2}" dt="2019-05-01T04:02:56.093" v="320" actId="478"/>
          <ac:spMkLst>
            <pc:docMk/>
            <pc:sldMk cId="2008342405" sldId="427"/>
            <ac:spMk id="35" creationId="{00000000-0000-0000-0000-000000000000}"/>
          </ac:spMkLst>
        </pc:spChg>
        <pc:spChg chg="del">
          <ac:chgData name="김효관" userId="5d412245-c878-4bfb-b3ad-7c3e81fe34ff" providerId="ADAL" clId="{D264D91B-8821-47C2-86BE-A983E4F243E2}" dt="2019-05-01T04:02:56.093" v="320" actId="478"/>
          <ac:spMkLst>
            <pc:docMk/>
            <pc:sldMk cId="2008342405" sldId="427"/>
            <ac:spMk id="36" creationId="{00000000-0000-0000-0000-000000000000}"/>
          </ac:spMkLst>
        </pc:spChg>
        <pc:spChg chg="del">
          <ac:chgData name="김효관" userId="5d412245-c878-4bfb-b3ad-7c3e81fe34ff" providerId="ADAL" clId="{D264D91B-8821-47C2-86BE-A983E4F243E2}" dt="2019-05-01T04:02:56.093" v="320" actId="478"/>
          <ac:spMkLst>
            <pc:docMk/>
            <pc:sldMk cId="2008342405" sldId="427"/>
            <ac:spMk id="37" creationId="{00000000-0000-0000-0000-000000000000}"/>
          </ac:spMkLst>
        </pc:spChg>
        <pc:spChg chg="del">
          <ac:chgData name="김효관" userId="5d412245-c878-4bfb-b3ad-7c3e81fe34ff" providerId="ADAL" clId="{D264D91B-8821-47C2-86BE-A983E4F243E2}" dt="2019-05-01T04:02:56.093" v="320" actId="478"/>
          <ac:spMkLst>
            <pc:docMk/>
            <pc:sldMk cId="2008342405" sldId="427"/>
            <ac:spMk id="38" creationId="{00000000-0000-0000-0000-000000000000}"/>
          </ac:spMkLst>
        </pc:spChg>
        <pc:spChg chg="del">
          <ac:chgData name="김효관" userId="5d412245-c878-4bfb-b3ad-7c3e81fe34ff" providerId="ADAL" clId="{D264D91B-8821-47C2-86BE-A983E4F243E2}" dt="2019-05-01T04:02:56.093" v="320" actId="478"/>
          <ac:spMkLst>
            <pc:docMk/>
            <pc:sldMk cId="2008342405" sldId="427"/>
            <ac:spMk id="41" creationId="{00000000-0000-0000-0000-000000000000}"/>
          </ac:spMkLst>
        </pc:spChg>
        <pc:spChg chg="add mod">
          <ac:chgData name="김효관" userId="5d412245-c878-4bfb-b3ad-7c3e81fe34ff" providerId="ADAL" clId="{D264D91B-8821-47C2-86BE-A983E4F243E2}" dt="2019-05-01T04:05:18.309" v="568" actId="20577"/>
          <ac:spMkLst>
            <pc:docMk/>
            <pc:sldMk cId="2008342405" sldId="427"/>
            <ac:spMk id="42" creationId="{5A3DE218-1446-4284-8442-8C8A546BB4ED}"/>
          </ac:spMkLst>
        </pc:spChg>
        <pc:spChg chg="del">
          <ac:chgData name="김효관" userId="5d412245-c878-4bfb-b3ad-7c3e81fe34ff" providerId="ADAL" clId="{D264D91B-8821-47C2-86BE-A983E4F243E2}" dt="2019-05-01T04:02:56.093" v="320" actId="478"/>
          <ac:spMkLst>
            <pc:docMk/>
            <pc:sldMk cId="2008342405" sldId="427"/>
            <ac:spMk id="43" creationId="{00000000-0000-0000-0000-000000000000}"/>
          </ac:spMkLst>
        </pc:spChg>
        <pc:spChg chg="del">
          <ac:chgData name="김효관" userId="5d412245-c878-4bfb-b3ad-7c3e81fe34ff" providerId="ADAL" clId="{D264D91B-8821-47C2-86BE-A983E4F243E2}" dt="2019-05-01T04:02:56.093" v="320" actId="478"/>
          <ac:spMkLst>
            <pc:docMk/>
            <pc:sldMk cId="2008342405" sldId="427"/>
            <ac:spMk id="44" creationId="{00000000-0000-0000-0000-000000000000}"/>
          </ac:spMkLst>
        </pc:spChg>
        <pc:spChg chg="del">
          <ac:chgData name="김효관" userId="5d412245-c878-4bfb-b3ad-7c3e81fe34ff" providerId="ADAL" clId="{D264D91B-8821-47C2-86BE-A983E4F243E2}" dt="2019-05-01T04:02:56.093" v="320" actId="478"/>
          <ac:spMkLst>
            <pc:docMk/>
            <pc:sldMk cId="2008342405" sldId="427"/>
            <ac:spMk id="46" creationId="{00000000-0000-0000-0000-000000000000}"/>
          </ac:spMkLst>
        </pc:spChg>
        <pc:spChg chg="del">
          <ac:chgData name="김효관" userId="5d412245-c878-4bfb-b3ad-7c3e81fe34ff" providerId="ADAL" clId="{D264D91B-8821-47C2-86BE-A983E4F243E2}" dt="2019-05-01T04:02:56.093" v="320" actId="478"/>
          <ac:spMkLst>
            <pc:docMk/>
            <pc:sldMk cId="2008342405" sldId="427"/>
            <ac:spMk id="47" creationId="{00000000-0000-0000-0000-000000000000}"/>
          </ac:spMkLst>
        </pc:spChg>
        <pc:spChg chg="del">
          <ac:chgData name="김효관" userId="5d412245-c878-4bfb-b3ad-7c3e81fe34ff" providerId="ADAL" clId="{D264D91B-8821-47C2-86BE-A983E4F243E2}" dt="2019-05-01T04:03:15.521" v="329" actId="478"/>
          <ac:spMkLst>
            <pc:docMk/>
            <pc:sldMk cId="2008342405" sldId="427"/>
            <ac:spMk id="49" creationId="{00000000-0000-0000-0000-000000000000}"/>
          </ac:spMkLst>
        </pc:spChg>
        <pc:spChg chg="del">
          <ac:chgData name="김효관" userId="5d412245-c878-4bfb-b3ad-7c3e81fe34ff" providerId="ADAL" clId="{D264D91B-8821-47C2-86BE-A983E4F243E2}" dt="2019-05-01T04:03:10.154" v="328" actId="478"/>
          <ac:spMkLst>
            <pc:docMk/>
            <pc:sldMk cId="2008342405" sldId="427"/>
            <ac:spMk id="50" creationId="{00000000-0000-0000-0000-000000000000}"/>
          </ac:spMkLst>
        </pc:spChg>
        <pc:spChg chg="del">
          <ac:chgData name="김효관" userId="5d412245-c878-4bfb-b3ad-7c3e81fe34ff" providerId="ADAL" clId="{D264D91B-8821-47C2-86BE-A983E4F243E2}" dt="2019-05-01T04:02:56.093" v="320" actId="478"/>
          <ac:spMkLst>
            <pc:docMk/>
            <pc:sldMk cId="2008342405" sldId="427"/>
            <ac:spMk id="51" creationId="{00000000-0000-0000-0000-000000000000}"/>
          </ac:spMkLst>
        </pc:spChg>
        <pc:spChg chg="del">
          <ac:chgData name="김효관" userId="5d412245-c878-4bfb-b3ad-7c3e81fe34ff" providerId="ADAL" clId="{D264D91B-8821-47C2-86BE-A983E4F243E2}" dt="2019-05-01T04:02:56.093" v="320" actId="478"/>
          <ac:spMkLst>
            <pc:docMk/>
            <pc:sldMk cId="2008342405" sldId="427"/>
            <ac:spMk id="52" creationId="{00000000-0000-0000-0000-000000000000}"/>
          </ac:spMkLst>
        </pc:spChg>
        <pc:cxnChg chg="mod">
          <ac:chgData name="김효관" userId="5d412245-c878-4bfb-b3ad-7c3e81fe34ff" providerId="ADAL" clId="{D264D91B-8821-47C2-86BE-A983E4F243E2}" dt="2019-05-01T04:03:27.011" v="333" actId="1076"/>
          <ac:cxnSpMkLst>
            <pc:docMk/>
            <pc:sldMk cId="2008342405" sldId="427"/>
            <ac:cxnSpMk id="17" creationId="{00000000-0000-0000-0000-000000000000}"/>
          </ac:cxnSpMkLst>
        </pc:cxnChg>
        <pc:cxnChg chg="mod">
          <ac:chgData name="김효관" userId="5d412245-c878-4bfb-b3ad-7c3e81fe34ff" providerId="ADAL" clId="{D264D91B-8821-47C2-86BE-A983E4F243E2}" dt="2019-05-01T04:03:27.011" v="333" actId="1076"/>
          <ac:cxnSpMkLst>
            <pc:docMk/>
            <pc:sldMk cId="2008342405" sldId="427"/>
            <ac:cxnSpMk id="18" creationId="{00000000-0000-0000-0000-000000000000}"/>
          </ac:cxnSpMkLst>
        </pc:cxnChg>
        <pc:cxnChg chg="del">
          <ac:chgData name="김효관" userId="5d412245-c878-4bfb-b3ad-7c3e81fe34ff" providerId="ADAL" clId="{D264D91B-8821-47C2-86BE-A983E4F243E2}" dt="2019-05-01T04:03:10.154" v="328" actId="478"/>
          <ac:cxnSpMkLst>
            <pc:docMk/>
            <pc:sldMk cId="2008342405" sldId="427"/>
            <ac:cxnSpMk id="19" creationId="{00000000-0000-0000-0000-000000000000}"/>
          </ac:cxnSpMkLst>
        </pc:cxnChg>
        <pc:cxnChg chg="del">
          <ac:chgData name="김효관" userId="5d412245-c878-4bfb-b3ad-7c3e81fe34ff" providerId="ADAL" clId="{D264D91B-8821-47C2-86BE-A983E4F243E2}" dt="2019-05-01T04:03:21.262" v="332" actId="478"/>
          <ac:cxnSpMkLst>
            <pc:docMk/>
            <pc:sldMk cId="2008342405" sldId="427"/>
            <ac:cxnSpMk id="21" creationId="{00000000-0000-0000-0000-000000000000}"/>
          </ac:cxnSpMkLst>
        </pc:cxnChg>
      </pc:sldChg>
      <pc:sldChg chg="addSp modSp">
        <pc:chgData name="김효관" userId="5d412245-c878-4bfb-b3ad-7c3e81fe34ff" providerId="ADAL" clId="{D264D91B-8821-47C2-86BE-A983E4F243E2}" dt="2019-05-01T04:06:25.691" v="705" actId="14100"/>
        <pc:sldMkLst>
          <pc:docMk/>
          <pc:sldMk cId="2419286803" sldId="429"/>
        </pc:sldMkLst>
        <pc:spChg chg="add mod">
          <ac:chgData name="김효관" userId="5d412245-c878-4bfb-b3ad-7c3e81fe34ff" providerId="ADAL" clId="{D264D91B-8821-47C2-86BE-A983E4F243E2}" dt="2019-05-01T04:06:25.691" v="705" actId="14100"/>
          <ac:spMkLst>
            <pc:docMk/>
            <pc:sldMk cId="2419286803" sldId="429"/>
            <ac:spMk id="10" creationId="{3F61267D-689C-46A3-8CED-EEA73AE53D48}"/>
          </ac:spMkLst>
        </pc:spChg>
        <pc:picChg chg="mod">
          <ac:chgData name="김효관" userId="5d412245-c878-4bfb-b3ad-7c3e81fe34ff" providerId="ADAL" clId="{D264D91B-8821-47C2-86BE-A983E4F243E2}" dt="2019-05-01T04:03:33.243" v="334" actId="1076"/>
          <ac:picMkLst>
            <pc:docMk/>
            <pc:sldMk cId="2419286803" sldId="429"/>
            <ac:picMk id="19" creationId="{00000000-0000-0000-0000-000000000000}"/>
          </ac:picMkLst>
        </pc:picChg>
      </pc:sldChg>
      <pc:sldChg chg="addSp modSp">
        <pc:chgData name="김효관" userId="5d412245-c878-4bfb-b3ad-7c3e81fe34ff" providerId="ADAL" clId="{D264D91B-8821-47C2-86BE-A983E4F243E2}" dt="2019-05-01T04:07:05.356" v="767" actId="403"/>
        <pc:sldMkLst>
          <pc:docMk/>
          <pc:sldMk cId="58852903" sldId="431"/>
        </pc:sldMkLst>
        <pc:spChg chg="add mod">
          <ac:chgData name="김효관" userId="5d412245-c878-4bfb-b3ad-7c3e81fe34ff" providerId="ADAL" clId="{D264D91B-8821-47C2-86BE-A983E4F243E2}" dt="2019-05-01T04:07:05.356" v="767" actId="403"/>
          <ac:spMkLst>
            <pc:docMk/>
            <pc:sldMk cId="58852903" sldId="431"/>
            <ac:spMk id="33" creationId="{5039C4DA-1F3E-41B6-AE9B-E456E1310A75}"/>
          </ac:spMkLst>
        </pc:spChg>
      </pc:sldChg>
      <pc:sldChg chg="addSp modSp">
        <pc:chgData name="김효관" userId="5d412245-c878-4bfb-b3ad-7c3e81fe34ff" providerId="ADAL" clId="{D264D91B-8821-47C2-86BE-A983E4F243E2}" dt="2019-05-01T04:07:12.497" v="784" actId="20577"/>
        <pc:sldMkLst>
          <pc:docMk/>
          <pc:sldMk cId="4146269842" sldId="432"/>
        </pc:sldMkLst>
        <pc:spChg chg="add mod">
          <ac:chgData name="김효관" userId="5d412245-c878-4bfb-b3ad-7c3e81fe34ff" providerId="ADAL" clId="{D264D91B-8821-47C2-86BE-A983E4F243E2}" dt="2019-05-01T04:07:12.497" v="784" actId="20577"/>
          <ac:spMkLst>
            <pc:docMk/>
            <pc:sldMk cId="4146269842" sldId="432"/>
            <ac:spMk id="45" creationId="{32738711-6884-45EE-8B43-C2E94B6E0A78}"/>
          </ac:spMkLst>
        </pc:spChg>
      </pc:sldChg>
      <pc:sldChg chg="addSp modSp">
        <pc:chgData name="김효관" userId="5d412245-c878-4bfb-b3ad-7c3e81fe34ff" providerId="ADAL" clId="{D264D91B-8821-47C2-86BE-A983E4F243E2}" dt="2019-05-01T04:08:33.810" v="947" actId="20577"/>
        <pc:sldMkLst>
          <pc:docMk/>
          <pc:sldMk cId="1350779080" sldId="433"/>
        </pc:sldMkLst>
        <pc:spChg chg="add mod">
          <ac:chgData name="김효관" userId="5d412245-c878-4bfb-b3ad-7c3e81fe34ff" providerId="ADAL" clId="{D264D91B-8821-47C2-86BE-A983E4F243E2}" dt="2019-05-01T04:08:33.810" v="947" actId="20577"/>
          <ac:spMkLst>
            <pc:docMk/>
            <pc:sldMk cId="1350779080" sldId="433"/>
            <ac:spMk id="6" creationId="{43D5D8D3-7BED-4EC3-B472-EBAEB9C0DC0B}"/>
          </ac:spMkLst>
        </pc:spChg>
      </pc:sldChg>
      <pc:sldChg chg="addSp modSp">
        <pc:chgData name="김효관" userId="5d412245-c878-4bfb-b3ad-7c3e81fe34ff" providerId="ADAL" clId="{D264D91B-8821-47C2-86BE-A983E4F243E2}" dt="2019-05-01T04:08:53.274" v="1007"/>
        <pc:sldMkLst>
          <pc:docMk/>
          <pc:sldMk cId="829961259" sldId="434"/>
        </pc:sldMkLst>
        <pc:spChg chg="add mod">
          <ac:chgData name="김효관" userId="5d412245-c878-4bfb-b3ad-7c3e81fe34ff" providerId="ADAL" clId="{D264D91B-8821-47C2-86BE-A983E4F243E2}" dt="2019-05-01T04:08:53.274" v="1007"/>
          <ac:spMkLst>
            <pc:docMk/>
            <pc:sldMk cId="829961259" sldId="434"/>
            <ac:spMk id="5" creationId="{25962FA9-67FB-47A6-8320-AC525B87372F}"/>
          </ac:spMkLst>
        </pc:spChg>
      </pc:sldChg>
      <pc:sldChg chg="addSp delSp modSp">
        <pc:chgData name="김효관" userId="5d412245-c878-4bfb-b3ad-7c3e81fe34ff" providerId="ADAL" clId="{D264D91B-8821-47C2-86BE-A983E4F243E2}" dt="2019-05-01T04:11:44.038" v="1152" actId="478"/>
        <pc:sldMkLst>
          <pc:docMk/>
          <pc:sldMk cId="663367120" sldId="435"/>
        </pc:sldMkLst>
        <pc:spChg chg="del">
          <ac:chgData name="김효관" userId="5d412245-c878-4bfb-b3ad-7c3e81fe34ff" providerId="ADAL" clId="{D264D91B-8821-47C2-86BE-A983E4F243E2}" dt="2019-05-01T04:11:44.038" v="1152" actId="478"/>
          <ac:spMkLst>
            <pc:docMk/>
            <pc:sldMk cId="663367120" sldId="435"/>
            <ac:spMk id="8" creationId="{00000000-0000-0000-0000-000000000000}"/>
          </ac:spMkLst>
        </pc:spChg>
        <pc:spChg chg="add mod">
          <ac:chgData name="김효관" userId="5d412245-c878-4bfb-b3ad-7c3e81fe34ff" providerId="ADAL" clId="{D264D91B-8821-47C2-86BE-A983E4F243E2}" dt="2019-05-01T04:09:51.156" v="1050"/>
          <ac:spMkLst>
            <pc:docMk/>
            <pc:sldMk cId="663367120" sldId="435"/>
            <ac:spMk id="9" creationId="{3E6E8BBE-8476-4701-88E8-596BC6D0F726}"/>
          </ac:spMkLst>
        </pc:spChg>
        <pc:graphicFrameChg chg="mod modGraphic">
          <ac:chgData name="김효관" userId="5d412245-c878-4bfb-b3ad-7c3e81fe34ff" providerId="ADAL" clId="{D264D91B-8821-47C2-86BE-A983E4F243E2}" dt="2019-05-01T04:09:56.966" v="1051" actId="207"/>
          <ac:graphicFrameMkLst>
            <pc:docMk/>
            <pc:sldMk cId="663367120" sldId="435"/>
            <ac:graphicFrameMk id="4" creationId="{61E52AEB-F99E-4D9E-820D-BB4FC450D80F}"/>
          </ac:graphicFrameMkLst>
        </pc:graphicFrameChg>
      </pc:sldChg>
      <pc:sldChg chg="addSp modSp">
        <pc:chgData name="김효관" userId="5d412245-c878-4bfb-b3ad-7c3e81fe34ff" providerId="ADAL" clId="{D264D91B-8821-47C2-86BE-A983E4F243E2}" dt="2019-05-01T04:10:29.284" v="1150" actId="20577"/>
        <pc:sldMkLst>
          <pc:docMk/>
          <pc:sldMk cId="4202863282" sldId="436"/>
        </pc:sldMkLst>
        <pc:spChg chg="add mod">
          <ac:chgData name="김효관" userId="5d412245-c878-4bfb-b3ad-7c3e81fe34ff" providerId="ADAL" clId="{D264D91B-8821-47C2-86BE-A983E4F243E2}" dt="2019-05-01T04:10:29.284" v="1150" actId="20577"/>
          <ac:spMkLst>
            <pc:docMk/>
            <pc:sldMk cId="4202863282" sldId="436"/>
            <ac:spMk id="7" creationId="{E40402D2-6A56-4240-A407-FCAA39EBC0AD}"/>
          </ac:spMkLst>
        </pc:spChg>
      </pc:sldChg>
      <pc:sldChg chg="addSp modSp">
        <pc:chgData name="김효관" userId="5d412245-c878-4bfb-b3ad-7c3e81fe34ff" providerId="ADAL" clId="{D264D91B-8821-47C2-86BE-A983E4F243E2}" dt="2019-05-01T04:03:57.470" v="353" actId="20577"/>
        <pc:sldMkLst>
          <pc:docMk/>
          <pc:sldMk cId="2587507780" sldId="439"/>
        </pc:sldMkLst>
        <pc:spChg chg="add mod">
          <ac:chgData name="김효관" userId="5d412245-c878-4bfb-b3ad-7c3e81fe34ff" providerId="ADAL" clId="{D264D91B-8821-47C2-86BE-A983E4F243E2}" dt="2019-05-01T04:03:57.470" v="353" actId="20577"/>
          <ac:spMkLst>
            <pc:docMk/>
            <pc:sldMk cId="2587507780" sldId="439"/>
            <ac:spMk id="10" creationId="{4CF78922-8069-4DA7-B12D-05AC94D306BF}"/>
          </ac:spMkLst>
        </pc:spChg>
        <pc:graphicFrameChg chg="mod modGraphic">
          <ac:chgData name="김효관" userId="5d412245-c878-4bfb-b3ad-7c3e81fe34ff" providerId="ADAL" clId="{D264D91B-8821-47C2-86BE-A983E4F243E2}" dt="2019-05-01T04:02:20.345" v="297"/>
          <ac:graphicFrameMkLst>
            <pc:docMk/>
            <pc:sldMk cId="2587507780" sldId="439"/>
            <ac:graphicFrameMk id="20" creationId="{523856BC-685F-48A9-8EE2-06DBCC54D519}"/>
          </ac:graphicFrameMkLst>
        </pc:graphicFrameChg>
        <pc:graphicFrameChg chg="modGraphic">
          <ac:chgData name="김효관" userId="5d412245-c878-4bfb-b3ad-7c3e81fe34ff" providerId="ADAL" clId="{D264D91B-8821-47C2-86BE-A983E4F243E2}" dt="2019-05-01T04:02:25.867" v="319" actId="5793"/>
          <ac:graphicFrameMkLst>
            <pc:docMk/>
            <pc:sldMk cId="2587507780" sldId="439"/>
            <ac:graphicFrameMk id="22" creationId="{523856BC-685F-48A9-8EE2-06DBCC54D519}"/>
          </ac:graphicFrameMkLst>
        </pc:graphicFrameChg>
      </pc:sldChg>
      <pc:sldChg chg="delSp modSp add">
        <pc:chgData name="김효관" userId="5d412245-c878-4bfb-b3ad-7c3e81fe34ff" providerId="ADAL" clId="{D264D91B-8821-47C2-86BE-A983E4F243E2}" dt="2019-05-01T04:13:00.551" v="1245"/>
        <pc:sldMkLst>
          <pc:docMk/>
          <pc:sldMk cId="192721654" sldId="442"/>
        </pc:sldMkLst>
        <pc:spChg chg="del">
          <ac:chgData name="김효관" userId="5d412245-c878-4bfb-b3ad-7c3e81fe34ff" providerId="ADAL" clId="{D264D91B-8821-47C2-86BE-A983E4F243E2}" dt="2019-05-01T04:12:42.387" v="1213" actId="478"/>
          <ac:spMkLst>
            <pc:docMk/>
            <pc:sldMk cId="192721654" sldId="442"/>
            <ac:spMk id="2" creationId="{BBD39403-AAAE-4BA5-8AFA-4F89E20A1D30}"/>
          </ac:spMkLst>
        </pc:spChg>
        <pc:spChg chg="mod">
          <ac:chgData name="김효관" userId="5d412245-c878-4bfb-b3ad-7c3e81fe34ff" providerId="ADAL" clId="{D264D91B-8821-47C2-86BE-A983E4F243E2}" dt="2019-05-01T04:13:00.551" v="1245"/>
          <ac:spMkLst>
            <pc:docMk/>
            <pc:sldMk cId="192721654" sldId="442"/>
            <ac:spMk id="5" creationId="{BBD39403-AAAE-4BA5-8AFA-4F89E20A1D30}"/>
          </ac:spMkLst>
        </pc:spChg>
        <pc:spChg chg="mod">
          <ac:chgData name="김효관" userId="5d412245-c878-4bfb-b3ad-7c3e81fe34ff" providerId="ADAL" clId="{D264D91B-8821-47C2-86BE-A983E4F243E2}" dt="2019-05-01T04:12:46.693" v="1224" actId="20577"/>
          <ac:spMkLst>
            <pc:docMk/>
            <pc:sldMk cId="192721654" sldId="442"/>
            <ac:spMk id="9" creationId="{3EAF2E88-D16C-48C9-9164-22E4A12F349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1A40D-4655-4E1F-A02D-B95CF69F3553}" type="datetimeFigureOut">
              <a:rPr lang="ko-KR" altLang="en-US" smtClean="0"/>
              <a:pPr/>
              <a:t>2019-05-01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60AA0-7007-4B96-A904-87A98B7760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32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5D76D-8695-46DC-A6E5-38F15B533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E961FC-2CFB-4DFA-B1F3-EA1A5DEE4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6A934-623F-476D-993A-6BED3D32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3972-4124-4274-B356-C42351EFD80F}" type="datetime1">
              <a:rPr lang="ko-KR" altLang="en-US" smtClean="0"/>
              <a:pPr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04E73-406B-495F-AAF6-CE71E9B2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8F4CC-2AB5-48A9-B638-9F96D220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53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2F221-F632-4846-84B5-920494BE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699E3-0AE1-4ED0-9B0E-C28686F63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67FB4-4E41-4617-9C3D-ABEDB0A4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30C7-282E-47EE-B6AC-557BE2921A54}" type="datetime1">
              <a:rPr lang="ko-KR" altLang="en-US" smtClean="0"/>
              <a:pPr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66994-2D56-41DD-BE9D-4F469E7F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5140D-2EE0-464B-AA4D-27B5EABC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28D8D2-497F-4FBB-8368-DB9A920C6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881C6F-51E2-45D2-BE49-63C8B880F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9B148-F8D7-4897-A53C-80864A7E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8A71-13EE-416B-82DB-DDD643AFF4B1}" type="datetime1">
              <a:rPr lang="ko-KR" altLang="en-US" smtClean="0"/>
              <a:pPr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6B384-C883-444E-B310-60A533C7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B088F-FFA9-4822-A76C-74687ED6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961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97595-3120-4338-807F-532BD55C5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E4A63D-6767-468C-A487-74C0897F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09F6C-0A0A-4520-8D79-42CD427D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BD92-FFA2-48CA-B79B-D21C157D2CDD}" type="datetime1">
              <a:rPr lang="ko-KR" altLang="en-US" smtClean="0"/>
              <a:pPr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73016-E1A9-404A-9E34-D046DF9A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64C38-D188-42F6-ADDC-29D4A0B0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713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B8195-9089-4440-9CD2-1426AD46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C02AD-9F27-4475-9AEF-D75751FCB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F1577-24DB-4171-9A39-85154CA5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92EA-4EA4-4DE5-8929-5C847AD4023F}" type="datetime1">
              <a:rPr lang="ko-KR" altLang="en-US" smtClean="0"/>
              <a:pPr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FE69E-64F6-4146-B5B7-7BF94583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970A7-45BC-4642-AD96-138DFF26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337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091F0-C404-46F5-9C09-97AA03F5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09B1E-FD4C-4CA0-A4CF-5F550BC4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9380D-E2C2-48DC-B6CE-7B93826B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2435-948E-4CD6-8502-7B85C5E542FD}" type="datetime1">
              <a:rPr lang="ko-KR" altLang="en-US" smtClean="0"/>
              <a:pPr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17466-5A8E-443B-ACDA-76080254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A8E49-BBBF-4A3E-A3C0-D28C2354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004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A3F1B-7D96-40F0-82FE-FF693C15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7AE5D-1E48-43E0-8B38-DF65E5FBA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F88DA1-B333-4458-A934-FB25645AD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2C5F7-ACC4-4A46-AA2F-1BADAF20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69BD-87B3-430E-8D62-EA057557B15C}" type="datetime1">
              <a:rPr lang="ko-KR" altLang="en-US" smtClean="0"/>
              <a:pPr/>
              <a:t>2019-05-01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E2CC0E-5950-40ED-BBCE-39261BF1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851BB-F13C-4274-8990-9F1E3E06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90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9665-A40A-493D-B970-93C20B00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3B2000-5508-47F6-A737-39CE89A06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66DC5A-E7BA-4E03-91FD-43032C476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D400F0-B3D0-4493-9FEF-CE25AE7A4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1F0AE2-877D-4CF5-BFA5-94BA03503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8B7E48-ABA1-469D-B7E4-47D8F924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F461-B4BC-494C-AC49-EE15197B6E3A}" type="datetime1">
              <a:rPr lang="ko-KR" altLang="en-US" smtClean="0"/>
              <a:pPr/>
              <a:t>2019-05-01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BD80E5-AD60-441E-89A2-7F0FFF56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CEF4EB-65C0-4D98-917B-625E3FC4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655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CBEF1-6213-4B91-9A8F-497DA57C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6B54F0-9070-4DC8-84CE-31607376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F697-949F-44E9-9887-DD6D6687C3C7}" type="datetime1">
              <a:rPr lang="ko-KR" altLang="en-US" smtClean="0"/>
              <a:pPr/>
              <a:t>2019-05-01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A07B07-66B3-4ABA-BC6F-FA713BE3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C07A98-5CE7-42E7-9F9F-D4F9F46C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8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465A0F-D0D0-47A0-A9E5-B59086B5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8863-EF1A-471F-8ADB-185B062B38BB}" type="datetime1">
              <a:rPr lang="ko-KR" altLang="en-US" smtClean="0"/>
              <a:pPr/>
              <a:t>2019-05-01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74C57A-7D37-44C4-836A-E2C2BF34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51AE9C-0804-4376-B28E-BF08F9D4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438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4ABCE-998D-444D-997B-521FAC2A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BB04D-18FF-41DE-89E5-B3213A1CF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BF13AF-BFEA-4795-A993-A85527879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7F4358-C61A-4B40-8184-E92F2502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576B-D425-4108-95FC-09825F65F54C}" type="datetime1">
              <a:rPr lang="ko-KR" altLang="en-US" smtClean="0"/>
              <a:pPr/>
              <a:t>2019-05-01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4A89E6-C9AF-4149-B649-AA42A245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F1051F-F350-47F4-9F0E-56984B64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7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3CE1E-05E9-4769-8957-0ED7D9CF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45160"/>
            <a:ext cx="11826240" cy="81692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5422-D26E-4B74-BBC6-1395A30A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548917"/>
            <a:ext cx="11343640" cy="440690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/>
            </a:lvl1pPr>
            <a:lvl2pPr marL="685800" indent="-228600">
              <a:buFont typeface="Wingdings" panose="05000000000000000000" pitchFamily="2" charset="2"/>
              <a:buChar char="§"/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2000"/>
            </a:lvl4pPr>
            <a:lvl5pPr marL="2057400" indent="-228600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E5816-5F6D-490A-AF75-D08D8DF2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96B0-39B1-4029-87EC-BC27B8BCA103}" type="datetime1">
              <a:rPr lang="ko-KR" altLang="en-US" smtClean="0"/>
              <a:pPr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407D1-83C4-41F0-BB46-A10C0CFB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C62C5-3B0E-40D8-8519-1A069C15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7751F5-0157-424A-9404-126F154ED32A}"/>
              </a:ext>
            </a:extLst>
          </p:cNvPr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54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D6AD0-CF10-4ED7-B48F-82C18250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842190-31A3-4801-9AB3-8F0674E8E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36F6D4-B3FD-4A83-88DC-EA1DFFBAA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B3B3E3-08DC-4715-B764-29D01793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E052-10ED-4EF3-9AF0-8A23D791A4B0}" type="datetime1">
              <a:rPr lang="ko-KR" altLang="en-US" smtClean="0"/>
              <a:pPr/>
              <a:t>2019-05-01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517780-CC26-41B2-9278-9D38F232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A67AFA-B238-43B3-A16A-CC2C38C5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314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0391A-EBB5-4DBC-98AA-0941B00A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E5C89B-8B54-45DC-8CA3-56D22C1E6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244D56-A75F-48C0-90B3-97ABC8CE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C24D-C60E-4939-97AB-F54A52A07F9A}" type="datetime1">
              <a:rPr lang="ko-KR" altLang="en-US" smtClean="0"/>
              <a:pPr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40ADD-AEBB-40B0-AF5C-7C0764E5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C6CB8-6A3C-4272-B92E-6938CD7A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43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DBBE83-4C40-438E-B482-C401F426C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8E1D62-9B95-4E1F-9959-4C097603F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3058F-9375-4A80-B79B-7FFE98DF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B572-4D07-4F5F-B92A-C928878B5D53}" type="datetime1">
              <a:rPr lang="ko-KR" altLang="en-US" smtClean="0"/>
              <a:pPr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38DBF-DFBF-40C2-ACB0-5ECC70DF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2BDBD-461C-4833-8B49-FACF9A1F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0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921F4-5CAF-4032-BAAF-E627F6E5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BA8D3-205F-47D0-9638-4D842419F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4EEBA-E608-42C2-8D6C-7E8CA12C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5625-3AD2-4B47-8DA4-CA4D6068F015}" type="datetime1">
              <a:rPr lang="ko-KR" altLang="en-US" smtClean="0"/>
              <a:pPr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D2CB3-37CC-4C1E-804C-5B20F72A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FF386-80AB-46BE-8B1A-81BD1B89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4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03119-5E14-44EE-8D0B-FACB26C7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F31D6-0EBA-413F-A6C4-E6B979C31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008978-1110-4637-AB81-D2E776CEF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C2DBF-6180-431D-93CC-F40C9E1A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4BE5-3619-4FC7-8485-1249DC9CC6CE}" type="datetime1">
              <a:rPr lang="ko-KR" altLang="en-US" smtClean="0"/>
              <a:pPr/>
              <a:t>2019-05-01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D555DC-CBCA-461E-A049-5587A0CD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41AAF4-4A02-495F-8D52-6A7B22B3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97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D6F06-CA6E-4712-A4F5-FE145DE0A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475A3-11DF-4F07-BC0C-75AB85852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2BC18-A53D-4AD3-BEA4-62B9B14E9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ED935-4F08-462C-BD5D-3CA04C691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49021B-4D13-4451-97E6-2F9D2BDEF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B5A7B9-9CC8-492A-8BA2-CE3E9D0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B34B-4422-4291-9295-54FEC6FD40BB}" type="datetime1">
              <a:rPr lang="ko-KR" altLang="en-US" smtClean="0"/>
              <a:pPr/>
              <a:t>2019-05-01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DB0D13-BA39-4889-A164-7870770E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ABB220-7255-4CCB-A7C2-50FF75D7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54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08F33-BA48-47A2-9BA7-DE1D72C3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9BB9BD-AB47-4D50-B9D1-63DB648A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FBAB-3FF1-4EB4-AE5A-D92A0472FE07}" type="datetime1">
              <a:rPr lang="ko-KR" altLang="en-US" smtClean="0"/>
              <a:pPr/>
              <a:t>2019-05-01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30050C-63D4-4BEA-90E4-9F303193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F19D63-78A1-477A-BEBD-35134566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25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3E7001-574E-44AD-8033-12FDFA85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FF2A-AB76-4F63-800E-06D48147B639}" type="datetime1">
              <a:rPr lang="ko-KR" altLang="en-US" smtClean="0"/>
              <a:pPr/>
              <a:t>2019-05-01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E7A74E-B926-4AE0-8D1B-55DAE528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95A5DC-44AE-4C0A-8030-20A00FB8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65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6DD4A-24E3-4700-B55E-C5ECB19A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101B6-004B-4801-9BEA-B33A66247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A81B1-EDAE-491D-8F40-68E5435B3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961C5D-95F1-4C44-A4DD-46C4FA43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7B8C-EB64-42FB-82C8-890FA2DB0A01}" type="datetime1">
              <a:rPr lang="ko-KR" altLang="en-US" smtClean="0"/>
              <a:pPr/>
              <a:t>2019-05-01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BB241-8BB3-45F7-9B6A-1D501AAB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FDAA98-5E5F-4370-A56C-31D3332F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8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620B5-4860-4D9E-B747-8AD5F2B2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B663A7-CB52-4945-8D62-6ABB9C323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5DA4DF-1FBD-4805-BC30-A1F59CB66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6104D-C0AD-4536-9FD6-F825738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F8C7-929E-4C5C-A83A-28878FFB90DE}" type="datetime1">
              <a:rPr lang="ko-KR" altLang="en-US" smtClean="0"/>
              <a:pPr/>
              <a:t>2019-05-01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9E375-A032-4D46-A891-742BACB3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C44143-9621-44C6-8E23-273B4997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8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F2A3A-DE20-47FB-92E5-4F86C7AA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962B5-AF21-4264-96A3-8A0BFDED0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24423-8331-484E-94D5-1CC8AFB9A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FE14B-76AE-48DF-B539-7CC1CA3C4294}" type="datetime1">
              <a:rPr lang="ko-KR" altLang="en-US" smtClean="0"/>
              <a:pPr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60B97-A55D-483A-8B59-2F7B1D8AE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90A54-467B-4B20-9888-4D9DD5D6E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94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DCB6A7-7159-42BB-9402-850FA4FC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D884BB-A93A-4538-B6FF-0A47474D4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68949-CCF5-4737-B4FD-7093D568E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29A7C-7E0F-4D7D-AF10-388188400D5C}" type="datetime1">
              <a:rPr lang="ko-KR" altLang="en-US" smtClean="0"/>
              <a:pPr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07D9C-DD93-421A-AB34-4A6FAB207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32212-8C23-4154-945C-EE6E93BA8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08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C1B9A79-C607-4C08-860A-76C56A030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197163"/>
              </p:ext>
            </p:extLst>
          </p:nvPr>
        </p:nvGraphicFramePr>
        <p:xfrm>
          <a:off x="1509069" y="2175603"/>
          <a:ext cx="940158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199">
                  <a:extLst>
                    <a:ext uri="{9D8B030D-6E8A-4147-A177-3AD203B41FA5}">
                      <a16:colId xmlns:a16="http://schemas.microsoft.com/office/drawing/2014/main" val="1017904565"/>
                    </a:ext>
                  </a:extLst>
                </a:gridCol>
                <a:gridCol w="2056597">
                  <a:extLst>
                    <a:ext uri="{9D8B030D-6E8A-4147-A177-3AD203B41FA5}">
                      <a16:colId xmlns:a16="http://schemas.microsoft.com/office/drawing/2014/main" val="3522127765"/>
                    </a:ext>
                  </a:extLst>
                </a:gridCol>
                <a:gridCol w="2056597">
                  <a:extLst>
                    <a:ext uri="{9D8B030D-6E8A-4147-A177-3AD203B41FA5}">
                      <a16:colId xmlns:a16="http://schemas.microsoft.com/office/drawing/2014/main" val="863534481"/>
                    </a:ext>
                  </a:extLst>
                </a:gridCol>
                <a:gridCol w="2056597">
                  <a:extLst>
                    <a:ext uri="{9D8B030D-6E8A-4147-A177-3AD203B41FA5}">
                      <a16:colId xmlns:a16="http://schemas.microsoft.com/office/drawing/2014/main" val="2246763806"/>
                    </a:ext>
                  </a:extLst>
                </a:gridCol>
                <a:gridCol w="2056597">
                  <a:extLst>
                    <a:ext uri="{9D8B030D-6E8A-4147-A177-3AD203B41FA5}">
                      <a16:colId xmlns:a16="http://schemas.microsoft.com/office/drawing/2014/main" val="2169899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순번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r>
                        <a:rPr lang="ko-KR" altLang="en-US"/>
                        <a:t>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37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리더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김해리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이원근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최수찬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김동준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7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김유림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김경현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정형석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조태엽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9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이형섭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이신우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권슬기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임선영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38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고지인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박성민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지배욱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김예근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9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서보국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박재원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송진우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38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김성림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김선화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박종선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83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임태현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정예은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최성욱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049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703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D931B10-4764-4F4C-A749-5696469124FA}"/>
              </a:ext>
            </a:extLst>
          </p:cNvPr>
          <p:cNvSpPr/>
          <p:nvPr/>
        </p:nvSpPr>
        <p:spPr>
          <a:xfrm>
            <a:off x="291053" y="262345"/>
            <a:ext cx="4567936" cy="6246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5486" y="6482659"/>
            <a:ext cx="2743200" cy="365125"/>
          </a:xfrm>
        </p:spPr>
        <p:txBody>
          <a:bodyPr/>
          <a:lstStyle/>
          <a:p>
            <a:fld id="{C8CF4CC4-2B3E-4E1B-94CB-8D7F69C16FA1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2515326" y="763164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과제계획</a:t>
            </a:r>
            <a:endParaRPr lang="en-US" altLang="ko-KR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B95C1E-AACE-4344-9BAD-A8B1041E8AE3}"/>
              </a:ext>
            </a:extLst>
          </p:cNvPr>
          <p:cNvSpPr/>
          <p:nvPr/>
        </p:nvSpPr>
        <p:spPr>
          <a:xfrm>
            <a:off x="2515326" y="1419594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시스템</a:t>
            </a:r>
            <a:r>
              <a:rPr lang="en-US" altLang="ko-KR"/>
              <a:t>/SW </a:t>
            </a:r>
            <a:r>
              <a:rPr lang="ko-KR" altLang="en-US"/>
              <a:t>설계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E178A-C7EA-4C09-A881-DBD82691F715}"/>
              </a:ext>
            </a:extLst>
          </p:cNvPr>
          <p:cNvSpPr txBox="1"/>
          <p:nvPr/>
        </p:nvSpPr>
        <p:spPr>
          <a:xfrm>
            <a:off x="5249448" y="890373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1BA5A-00F2-4033-8B5E-29B7FE4BBAA3}"/>
              </a:ext>
            </a:extLst>
          </p:cNvPr>
          <p:cNvSpPr txBox="1"/>
          <p:nvPr/>
        </p:nvSpPr>
        <p:spPr>
          <a:xfrm>
            <a:off x="5758361" y="853305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팀 구성</a:t>
            </a:r>
            <a:r>
              <a:rPr lang="en-US" altLang="ko-KR"/>
              <a:t>, </a:t>
            </a:r>
            <a:r>
              <a:rPr lang="ko-KR" altLang="en-US"/>
              <a:t>일정</a:t>
            </a:r>
            <a:r>
              <a:rPr lang="en-US" altLang="ko-KR"/>
              <a:t>, R&amp;R, </a:t>
            </a:r>
            <a:r>
              <a:rPr lang="ko-KR" altLang="en-US"/>
              <a:t>개략 과제 구성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950282F-1981-4FDA-9F80-D56A72269701}"/>
              </a:ext>
            </a:extLst>
          </p:cNvPr>
          <p:cNvSpPr/>
          <p:nvPr/>
        </p:nvSpPr>
        <p:spPr>
          <a:xfrm>
            <a:off x="2515325" y="2056568"/>
            <a:ext cx="1957757" cy="4594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분석모델 설계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B8683D-195F-41A2-9568-8C37BFD9D0B3}"/>
              </a:ext>
            </a:extLst>
          </p:cNvPr>
          <p:cNvSpPr txBox="1"/>
          <p:nvPr/>
        </p:nvSpPr>
        <p:spPr>
          <a:xfrm>
            <a:off x="5249448" y="1440270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3C404A-996D-46C1-B02A-1C3E1565C0A6}"/>
              </a:ext>
            </a:extLst>
          </p:cNvPr>
          <p:cNvSpPr txBox="1"/>
          <p:nvPr/>
        </p:nvSpPr>
        <p:spPr>
          <a:xfrm>
            <a:off x="5758361" y="1403202"/>
            <a:ext cx="500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설계문서 </a:t>
            </a:r>
            <a:r>
              <a:rPr lang="en-US" altLang="ko-KR"/>
              <a:t>→ </a:t>
            </a:r>
            <a:r>
              <a:rPr lang="ko-KR" altLang="en-US"/>
              <a:t>시스템 규격</a:t>
            </a:r>
            <a:r>
              <a:rPr lang="en-US" altLang="ko-KR"/>
              <a:t>/</a:t>
            </a:r>
            <a:r>
              <a:rPr lang="ko-KR" altLang="en-US"/>
              <a:t>소프트웨어 버전기술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DE38FD-DB4A-4D4D-861B-5711670448A3}"/>
              </a:ext>
            </a:extLst>
          </p:cNvPr>
          <p:cNvSpPr/>
          <p:nvPr/>
        </p:nvSpPr>
        <p:spPr>
          <a:xfrm>
            <a:off x="2515324" y="2722726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분석모델 구현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0C2AEC-7BE5-4D05-9992-7D5AAC8C2620}"/>
              </a:ext>
            </a:extLst>
          </p:cNvPr>
          <p:cNvSpPr/>
          <p:nvPr/>
        </p:nvSpPr>
        <p:spPr>
          <a:xfrm>
            <a:off x="2515323" y="4055042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코드 패키징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51D480-C991-45FC-89A6-14894DD64CC7}"/>
              </a:ext>
            </a:extLst>
          </p:cNvPr>
          <p:cNvSpPr txBox="1"/>
          <p:nvPr/>
        </p:nvSpPr>
        <p:spPr>
          <a:xfrm>
            <a:off x="5249448" y="2460336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4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593644-FECD-448E-BE17-182BDD50C8F2}"/>
              </a:ext>
            </a:extLst>
          </p:cNvPr>
          <p:cNvSpPr txBox="1"/>
          <p:nvPr/>
        </p:nvSpPr>
        <p:spPr>
          <a:xfrm>
            <a:off x="5758361" y="2423268"/>
            <a:ext cx="5807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Interactive </a:t>
            </a:r>
            <a:r>
              <a:rPr lang="ko-KR" altLang="en-US"/>
              <a:t>개발환경</a:t>
            </a:r>
            <a:endParaRPr lang="en-US" altLang="ko-KR"/>
          </a:p>
          <a:p>
            <a:r>
              <a:rPr lang="ko-KR" altLang="en-US"/>
              <a:t>통합개발환경 </a:t>
            </a:r>
            <a:r>
              <a:rPr lang="en-US" altLang="ko-KR"/>
              <a:t>(IntelliJ)</a:t>
            </a:r>
          </a:p>
          <a:p>
            <a:r>
              <a:rPr lang="ko-KR" altLang="en-US"/>
              <a:t>자주 사용하는 함수 함수화 </a:t>
            </a:r>
            <a:r>
              <a:rPr lang="en-US" altLang="ko-KR"/>
              <a:t>(Jar &amp; Maven)</a:t>
            </a:r>
          </a:p>
          <a:p>
            <a:r>
              <a:rPr lang="ko-KR" altLang="en-US"/>
              <a:t>코드 형상관리 </a:t>
            </a:r>
            <a:r>
              <a:rPr lang="en-US" altLang="ko-KR"/>
              <a:t>(Git-Hub / JIRA, VisualSVN, CheckSum)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E59F20-F4E4-4FC0-9C05-F61B6518911D}"/>
              </a:ext>
            </a:extLst>
          </p:cNvPr>
          <p:cNvSpPr txBox="1"/>
          <p:nvPr/>
        </p:nvSpPr>
        <p:spPr>
          <a:xfrm>
            <a:off x="5249448" y="4110515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6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9C642F-AF68-4AAE-A9E5-5FE36B784571}"/>
              </a:ext>
            </a:extLst>
          </p:cNvPr>
          <p:cNvSpPr txBox="1"/>
          <p:nvPr/>
        </p:nvSpPr>
        <p:spPr>
          <a:xfrm>
            <a:off x="5758361" y="4089665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실행가능 코드 </a:t>
            </a:r>
            <a:r>
              <a:rPr lang="en-US" altLang="ko-KR"/>
              <a:t>→ </a:t>
            </a:r>
            <a:r>
              <a:rPr lang="ko-KR" altLang="en-US"/>
              <a:t>패키징</a:t>
            </a:r>
            <a:r>
              <a:rPr lang="en-US" altLang="ko-KR"/>
              <a:t> </a:t>
            </a:r>
            <a:r>
              <a:rPr lang="ko-KR" altLang="en-US"/>
              <a:t>파일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35C772-E365-42DD-AA78-DFF5D9CC9A0D}"/>
              </a:ext>
            </a:extLst>
          </p:cNvPr>
          <p:cNvSpPr/>
          <p:nvPr/>
        </p:nvSpPr>
        <p:spPr>
          <a:xfrm>
            <a:off x="2515322" y="4701744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운영이관</a:t>
            </a:r>
            <a:r>
              <a:rPr lang="en-US" altLang="ko-KR"/>
              <a:t>/</a:t>
            </a:r>
            <a:r>
              <a:rPr lang="ko-KR" altLang="en-US"/>
              <a:t>테스트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36C6F2-25D8-45C2-AB47-046A72365CE6}"/>
              </a:ext>
            </a:extLst>
          </p:cNvPr>
          <p:cNvSpPr txBox="1"/>
          <p:nvPr/>
        </p:nvSpPr>
        <p:spPr>
          <a:xfrm>
            <a:off x="5249448" y="4672311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7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E367E7-45CE-4EAA-9CFB-6FF3372B69B2}"/>
              </a:ext>
            </a:extLst>
          </p:cNvPr>
          <p:cNvSpPr txBox="1"/>
          <p:nvPr/>
        </p:nvSpPr>
        <p:spPr>
          <a:xfrm>
            <a:off x="5758361" y="4672311"/>
            <a:ext cx="624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서버 이관 </a:t>
            </a:r>
            <a:r>
              <a:rPr lang="en-US" altLang="ko-KR"/>
              <a:t>→</a:t>
            </a:r>
            <a:r>
              <a:rPr lang="ko-KR" altLang="en-US"/>
              <a:t> 운영이관 시나리오</a:t>
            </a:r>
            <a:r>
              <a:rPr lang="en-US" altLang="ko-KR"/>
              <a:t>, </a:t>
            </a:r>
            <a:r>
              <a:rPr lang="ko-KR" altLang="en-US"/>
              <a:t>운영</a:t>
            </a:r>
            <a:r>
              <a:rPr lang="en-US" altLang="ko-KR"/>
              <a:t>/</a:t>
            </a:r>
            <a:r>
              <a:rPr lang="ko-KR" altLang="en-US"/>
              <a:t>사용자 매뉴얼</a:t>
            </a:r>
            <a:r>
              <a:rPr lang="en-US" altLang="ko-KR"/>
              <a:t>, </a:t>
            </a:r>
            <a:r>
              <a:rPr lang="ko-KR" altLang="en-US"/>
              <a:t>배치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A0707B-EA1D-44E2-99D2-6A4CB35ADF17}"/>
              </a:ext>
            </a:extLst>
          </p:cNvPr>
          <p:cNvSpPr txBox="1"/>
          <p:nvPr/>
        </p:nvSpPr>
        <p:spPr>
          <a:xfrm>
            <a:off x="5249448" y="5209531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8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DDE74B-242B-483F-A95B-4C6F76902802}"/>
              </a:ext>
            </a:extLst>
          </p:cNvPr>
          <p:cNvSpPr txBox="1"/>
          <p:nvPr/>
        </p:nvSpPr>
        <p:spPr>
          <a:xfrm>
            <a:off x="5765885" y="5251990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배치 구동 </a:t>
            </a:r>
            <a:r>
              <a:rPr lang="en-US" altLang="ko-KR"/>
              <a:t>→ </a:t>
            </a:r>
            <a:r>
              <a:rPr lang="ko-KR" altLang="en-US"/>
              <a:t>성능 검증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75B9C6F-4D37-4343-A137-1A632C89DC8F}"/>
              </a:ext>
            </a:extLst>
          </p:cNvPr>
          <p:cNvSpPr/>
          <p:nvPr/>
        </p:nvSpPr>
        <p:spPr>
          <a:xfrm>
            <a:off x="2515321" y="5358171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배치잡 관리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C282EB-5097-4E06-BE67-A1015D331D11}"/>
              </a:ext>
            </a:extLst>
          </p:cNvPr>
          <p:cNvSpPr/>
          <p:nvPr/>
        </p:nvSpPr>
        <p:spPr>
          <a:xfrm>
            <a:off x="2204015" y="262346"/>
            <a:ext cx="2654973" cy="292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다이어그램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ECF092-1804-4C23-8983-15C7941FC609}"/>
              </a:ext>
            </a:extLst>
          </p:cNvPr>
          <p:cNvSpPr/>
          <p:nvPr/>
        </p:nvSpPr>
        <p:spPr>
          <a:xfrm>
            <a:off x="5095624" y="252657"/>
            <a:ext cx="6826299" cy="3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설명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0B8A0F3-439D-4D4A-9F4C-DABFD2FB9D41}"/>
              </a:ext>
            </a:extLst>
          </p:cNvPr>
          <p:cNvSpPr/>
          <p:nvPr/>
        </p:nvSpPr>
        <p:spPr>
          <a:xfrm>
            <a:off x="2515320" y="3369428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테스트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66187E3-9FDC-4239-91C4-F6CA36AD439F}"/>
              </a:ext>
            </a:extLst>
          </p:cNvPr>
          <p:cNvSpPr/>
          <p:nvPr/>
        </p:nvSpPr>
        <p:spPr>
          <a:xfrm>
            <a:off x="5088101" y="243828"/>
            <a:ext cx="6844286" cy="6266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A2C015-7158-46A5-B053-626899AD54A9}"/>
              </a:ext>
            </a:extLst>
          </p:cNvPr>
          <p:cNvSpPr txBox="1"/>
          <p:nvPr/>
        </p:nvSpPr>
        <p:spPr>
          <a:xfrm>
            <a:off x="2204016" y="761294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13915E-B73E-4F89-8412-61FC2A8EDF26}"/>
              </a:ext>
            </a:extLst>
          </p:cNvPr>
          <p:cNvSpPr txBox="1"/>
          <p:nvPr/>
        </p:nvSpPr>
        <p:spPr>
          <a:xfrm>
            <a:off x="2219717" y="1414976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4FF0B9-05F1-4BBB-9D0A-433BEF5916B7}"/>
              </a:ext>
            </a:extLst>
          </p:cNvPr>
          <p:cNvSpPr txBox="1"/>
          <p:nvPr/>
        </p:nvSpPr>
        <p:spPr>
          <a:xfrm>
            <a:off x="2210480" y="2050433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4B0C0E-CE00-4200-BDD8-963901E1F4ED}"/>
              </a:ext>
            </a:extLst>
          </p:cNvPr>
          <p:cNvSpPr txBox="1"/>
          <p:nvPr/>
        </p:nvSpPr>
        <p:spPr>
          <a:xfrm>
            <a:off x="2204016" y="2716596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4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567C59-7447-415A-8FA2-F6594A5D960D}"/>
              </a:ext>
            </a:extLst>
          </p:cNvPr>
          <p:cNvSpPr txBox="1"/>
          <p:nvPr/>
        </p:nvSpPr>
        <p:spPr>
          <a:xfrm>
            <a:off x="2204016" y="3370278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5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0CEDB0-422C-4F77-9645-BC77FCDE4873}"/>
              </a:ext>
            </a:extLst>
          </p:cNvPr>
          <p:cNvSpPr txBox="1"/>
          <p:nvPr/>
        </p:nvSpPr>
        <p:spPr>
          <a:xfrm>
            <a:off x="2204016" y="4054590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6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B40821-E956-4B74-B12F-D1ADDCC49468}"/>
              </a:ext>
            </a:extLst>
          </p:cNvPr>
          <p:cNvSpPr txBox="1"/>
          <p:nvPr/>
        </p:nvSpPr>
        <p:spPr>
          <a:xfrm>
            <a:off x="2204016" y="4701744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7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B93B2E-A08A-4821-B329-AB5AEDFAF762}"/>
              </a:ext>
            </a:extLst>
          </p:cNvPr>
          <p:cNvSpPr txBox="1"/>
          <p:nvPr/>
        </p:nvSpPr>
        <p:spPr>
          <a:xfrm>
            <a:off x="2210480" y="5358170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8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72AED77-A5B2-431C-89D2-CFCC1A8F4357}"/>
              </a:ext>
            </a:extLst>
          </p:cNvPr>
          <p:cNvSpPr txBox="1"/>
          <p:nvPr/>
        </p:nvSpPr>
        <p:spPr>
          <a:xfrm>
            <a:off x="5249448" y="1952457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B4868B-5359-4F69-8998-A71540BC04CD}"/>
              </a:ext>
            </a:extLst>
          </p:cNvPr>
          <p:cNvSpPr txBox="1"/>
          <p:nvPr/>
        </p:nvSpPr>
        <p:spPr>
          <a:xfrm>
            <a:off x="5765885" y="1982881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설계문서 </a:t>
            </a:r>
            <a:r>
              <a:rPr lang="en-US" altLang="ko-KR"/>
              <a:t>→ </a:t>
            </a:r>
            <a:r>
              <a:rPr lang="ko-KR" altLang="en-US"/>
              <a:t>소프트웨어 설계 기술서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43F355-E0A5-41BE-91B1-4AAC9B17BFC9}"/>
              </a:ext>
            </a:extLst>
          </p:cNvPr>
          <p:cNvSpPr txBox="1"/>
          <p:nvPr/>
        </p:nvSpPr>
        <p:spPr>
          <a:xfrm>
            <a:off x="5250558" y="3631942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5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E23BA7-C60C-42A2-8A0D-ADCF7ABBE17E}"/>
              </a:ext>
            </a:extLst>
          </p:cNvPr>
          <p:cNvSpPr txBox="1"/>
          <p:nvPr/>
        </p:nvSpPr>
        <p:spPr>
          <a:xfrm>
            <a:off x="5765885" y="3646276"/>
            <a:ext cx="479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 테스트 </a:t>
            </a:r>
            <a:r>
              <a:rPr lang="en-US" altLang="ko-KR"/>
              <a:t>→ </a:t>
            </a:r>
            <a:r>
              <a:rPr lang="ko-KR" altLang="en-US"/>
              <a:t>테스트 계획서</a:t>
            </a:r>
            <a:r>
              <a:rPr lang="en-US" altLang="ko-KR"/>
              <a:t>,</a:t>
            </a:r>
            <a:r>
              <a:rPr lang="ko-KR" altLang="en-US"/>
              <a:t>절차서</a:t>
            </a:r>
            <a:r>
              <a:rPr lang="en-US" altLang="ko-KR"/>
              <a:t>,</a:t>
            </a:r>
            <a:r>
              <a:rPr lang="ko-KR" altLang="en-US"/>
              <a:t>결과서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57DD1A-8E7B-4847-A4AD-299F0B44E4A2}"/>
              </a:ext>
            </a:extLst>
          </p:cNvPr>
          <p:cNvSpPr/>
          <p:nvPr/>
        </p:nvSpPr>
        <p:spPr>
          <a:xfrm>
            <a:off x="2510041" y="5944104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Lessons learned</a:t>
            </a:r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BE8FF6-22B2-4016-8F41-07A1D5C88B74}"/>
              </a:ext>
            </a:extLst>
          </p:cNvPr>
          <p:cNvSpPr txBox="1"/>
          <p:nvPr/>
        </p:nvSpPr>
        <p:spPr>
          <a:xfrm>
            <a:off x="2205200" y="5944103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9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57A4DE-DF4E-4262-8F64-1E9F6EE5EA22}"/>
              </a:ext>
            </a:extLst>
          </p:cNvPr>
          <p:cNvSpPr txBox="1"/>
          <p:nvPr/>
        </p:nvSpPr>
        <p:spPr>
          <a:xfrm>
            <a:off x="5256972" y="5834593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9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4DD688-266B-4D38-A33E-CB55D1C7B0FB}"/>
              </a:ext>
            </a:extLst>
          </p:cNvPr>
          <p:cNvSpPr txBox="1"/>
          <p:nvPr/>
        </p:nvSpPr>
        <p:spPr>
          <a:xfrm>
            <a:off x="5765885" y="5797525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과제를 통해 배운점</a:t>
            </a:r>
            <a:r>
              <a:rPr lang="en-US" altLang="ko-KR"/>
              <a:t>/</a:t>
            </a:r>
            <a:r>
              <a:rPr lang="ko-KR" altLang="en-US"/>
              <a:t>개선할점 리스트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1D9ACDD-D4DF-4952-A2C9-56F76240095E}"/>
              </a:ext>
            </a:extLst>
          </p:cNvPr>
          <p:cNvCxnSpPr/>
          <p:nvPr/>
        </p:nvCxnSpPr>
        <p:spPr>
          <a:xfrm>
            <a:off x="5249448" y="1342762"/>
            <a:ext cx="2659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6D3DA6F-E803-4294-A19E-042ED1056C50}"/>
              </a:ext>
            </a:extLst>
          </p:cNvPr>
          <p:cNvCxnSpPr>
            <a:cxnSpLocks/>
          </p:cNvCxnSpPr>
          <p:nvPr/>
        </p:nvCxnSpPr>
        <p:spPr>
          <a:xfrm>
            <a:off x="5249448" y="1905968"/>
            <a:ext cx="53113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F189E66-C29A-4287-8C88-4463682D1647}"/>
              </a:ext>
            </a:extLst>
          </p:cNvPr>
          <p:cNvCxnSpPr>
            <a:cxnSpLocks/>
          </p:cNvCxnSpPr>
          <p:nvPr/>
        </p:nvCxnSpPr>
        <p:spPr>
          <a:xfrm>
            <a:off x="5236478" y="2379381"/>
            <a:ext cx="4337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9437969-8D3F-486E-8BB7-5B7152FC8BAC}"/>
              </a:ext>
            </a:extLst>
          </p:cNvPr>
          <p:cNvCxnSpPr>
            <a:cxnSpLocks/>
          </p:cNvCxnSpPr>
          <p:nvPr/>
        </p:nvCxnSpPr>
        <p:spPr>
          <a:xfrm>
            <a:off x="5224645" y="3573055"/>
            <a:ext cx="49236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918D012-D897-49E2-A78B-FB492733BBB3}"/>
              </a:ext>
            </a:extLst>
          </p:cNvPr>
          <p:cNvCxnSpPr>
            <a:cxnSpLocks/>
          </p:cNvCxnSpPr>
          <p:nvPr/>
        </p:nvCxnSpPr>
        <p:spPr>
          <a:xfrm>
            <a:off x="5240858" y="4056196"/>
            <a:ext cx="5140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8737070-8767-449A-B777-BEBF740DB030}"/>
              </a:ext>
            </a:extLst>
          </p:cNvPr>
          <p:cNvCxnSpPr>
            <a:cxnSpLocks/>
          </p:cNvCxnSpPr>
          <p:nvPr/>
        </p:nvCxnSpPr>
        <p:spPr>
          <a:xfrm>
            <a:off x="5237616" y="4558791"/>
            <a:ext cx="36266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992109F-D136-4857-832A-CF6EEF571EB7}"/>
              </a:ext>
            </a:extLst>
          </p:cNvPr>
          <p:cNvCxnSpPr>
            <a:cxnSpLocks/>
          </p:cNvCxnSpPr>
          <p:nvPr/>
        </p:nvCxnSpPr>
        <p:spPr>
          <a:xfrm>
            <a:off x="5244101" y="5090570"/>
            <a:ext cx="5964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24C58C7-9ED0-4257-99C4-6881342BFA9D}"/>
              </a:ext>
            </a:extLst>
          </p:cNvPr>
          <p:cNvCxnSpPr>
            <a:cxnSpLocks/>
          </p:cNvCxnSpPr>
          <p:nvPr/>
        </p:nvCxnSpPr>
        <p:spPr>
          <a:xfrm>
            <a:off x="5260314" y="5632076"/>
            <a:ext cx="2999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9528CC6-75B0-4B9A-9F80-8963D64C69B6}"/>
              </a:ext>
            </a:extLst>
          </p:cNvPr>
          <p:cNvCxnSpPr>
            <a:cxnSpLocks/>
          </p:cNvCxnSpPr>
          <p:nvPr/>
        </p:nvCxnSpPr>
        <p:spPr>
          <a:xfrm>
            <a:off x="5237616" y="6280586"/>
            <a:ext cx="43367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F8B5E7-2E69-4989-A430-A40D91DC18A8}"/>
              </a:ext>
            </a:extLst>
          </p:cNvPr>
          <p:cNvSpPr txBox="1"/>
          <p:nvPr/>
        </p:nvSpPr>
        <p:spPr>
          <a:xfrm>
            <a:off x="373207" y="153663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SRR/SSR</a:t>
            </a:r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71E3EF-00ED-41CD-AD82-CA023C419742}"/>
              </a:ext>
            </a:extLst>
          </p:cNvPr>
          <p:cNvSpPr txBox="1"/>
          <p:nvPr/>
        </p:nvSpPr>
        <p:spPr>
          <a:xfrm>
            <a:off x="371195" y="2194715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PDR/CDR</a:t>
            </a:r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2E49ECC-9EAC-4256-B2DD-9D7F26B8AE70}"/>
              </a:ext>
            </a:extLst>
          </p:cNvPr>
          <p:cNvSpPr txBox="1"/>
          <p:nvPr/>
        </p:nvSpPr>
        <p:spPr>
          <a:xfrm>
            <a:off x="390573" y="338537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TRR</a:t>
            </a:r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8F09A6A-8B4D-49D9-9236-BC215A11BB0A}"/>
              </a:ext>
            </a:extLst>
          </p:cNvPr>
          <p:cNvSpPr txBox="1"/>
          <p:nvPr/>
        </p:nvSpPr>
        <p:spPr>
          <a:xfrm>
            <a:off x="345098" y="47468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종료보고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16D03C-48CE-43A7-B8E0-D7715D5B2E93}"/>
              </a:ext>
            </a:extLst>
          </p:cNvPr>
          <p:cNvSpPr/>
          <p:nvPr/>
        </p:nvSpPr>
        <p:spPr>
          <a:xfrm>
            <a:off x="213314" y="6484132"/>
            <a:ext cx="45679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100">
                <a:latin typeface="돋움" panose="020B0600000101010101" pitchFamily="50" charset="-127"/>
                <a:ea typeface="돋움" panose="020B0600000101010101" pitchFamily="50" charset="-127"/>
              </a:rPr>
              <a:t>SRR(System Requirement Review) : </a:t>
            </a:r>
            <a:r>
              <a:rPr lang="ko-KR" altLang="en-US" sz="1100">
                <a:latin typeface="돋움" panose="020B0600000101010101" pitchFamily="50" charset="-127"/>
                <a:ea typeface="돋움" panose="020B0600000101010101" pitchFamily="50" charset="-127"/>
              </a:rPr>
              <a:t>시스템 요구사항 리뷰</a:t>
            </a:r>
            <a:endParaRPr lang="en-US" altLang="ko-KR" sz="110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100">
                <a:latin typeface="돋움" panose="020B0600000101010101" pitchFamily="50" charset="-127"/>
                <a:ea typeface="돋움" panose="020B0600000101010101" pitchFamily="50" charset="-127"/>
              </a:rPr>
              <a:t>SSR(Software Specification Review) : </a:t>
            </a:r>
            <a:r>
              <a:rPr lang="ko-KR" altLang="en-US" sz="1100">
                <a:latin typeface="돋움" panose="020B0600000101010101" pitchFamily="50" charset="-127"/>
                <a:ea typeface="돋움" panose="020B0600000101010101" pitchFamily="50" charset="-127"/>
              </a:rPr>
              <a:t>소프트웨어 규격 리뷰</a:t>
            </a:r>
            <a:endParaRPr lang="en-US" altLang="ko-KR" sz="11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71A29-3D59-4FDF-8058-63FADEA95A0B}"/>
              </a:ext>
            </a:extLst>
          </p:cNvPr>
          <p:cNvSpPr/>
          <p:nvPr/>
        </p:nvSpPr>
        <p:spPr>
          <a:xfrm>
            <a:off x="4462462" y="6466153"/>
            <a:ext cx="402221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PDR(Preliminary Design Review) : </a:t>
            </a:r>
            <a:r>
              <a:rPr lang="ko-KR" altLang="en-US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개략설계 리뷰</a:t>
            </a:r>
            <a:endParaRPr lang="en-US" altLang="ko-KR" sz="1100">
              <a:solidFill>
                <a:prstClr val="black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CDR/DDR(Critical/Detail Design Review) : </a:t>
            </a:r>
            <a:r>
              <a:rPr lang="ko-KR" altLang="en-US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상세설계 리뷰</a:t>
            </a:r>
            <a:endParaRPr lang="en-US" altLang="ko-KR" sz="1100">
              <a:solidFill>
                <a:prstClr val="black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EB9A203-4311-46F2-97E9-7F23EAFADEE5}"/>
              </a:ext>
            </a:extLst>
          </p:cNvPr>
          <p:cNvSpPr/>
          <p:nvPr/>
        </p:nvSpPr>
        <p:spPr>
          <a:xfrm>
            <a:off x="280590" y="275354"/>
            <a:ext cx="1694314" cy="279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주요 회의체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32BDA9-676A-49ED-B1EE-7E9A8CD25996}"/>
              </a:ext>
            </a:extLst>
          </p:cNvPr>
          <p:cNvSpPr/>
          <p:nvPr/>
        </p:nvSpPr>
        <p:spPr>
          <a:xfrm>
            <a:off x="8460411" y="6483367"/>
            <a:ext cx="31854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TRR(Test Rediness Review) : </a:t>
            </a:r>
            <a:r>
              <a:rPr lang="ko-KR" altLang="en-US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시험준비 리뷰</a:t>
            </a:r>
            <a:endParaRPr lang="ko-KR" altLang="en-US" sz="1100">
              <a:solidFill>
                <a:prstClr val="black"/>
              </a:solidFill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E3770F2-E1B8-4034-9A1A-DAC8442A4977}"/>
              </a:ext>
            </a:extLst>
          </p:cNvPr>
          <p:cNvSpPr txBox="1"/>
          <p:nvPr/>
        </p:nvSpPr>
        <p:spPr>
          <a:xfrm>
            <a:off x="390573" y="8332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시작보고</a:t>
            </a:r>
          </a:p>
        </p:txBody>
      </p:sp>
      <p:sp>
        <p:nvSpPr>
          <p:cNvPr id="70" name="말풍선: 사각형 69">
            <a:extLst>
              <a:ext uri="{FF2B5EF4-FFF2-40B4-BE49-F238E27FC236}">
                <a16:creationId xmlns:a16="http://schemas.microsoft.com/office/drawing/2014/main" id="{32805850-6216-49AE-8D7F-27BF6B8EA03D}"/>
              </a:ext>
            </a:extLst>
          </p:cNvPr>
          <p:cNvSpPr/>
          <p:nvPr/>
        </p:nvSpPr>
        <p:spPr>
          <a:xfrm>
            <a:off x="0" y="4173809"/>
            <a:ext cx="1880719" cy="1262847"/>
          </a:xfrm>
          <a:prstGeom prst="wedgeRectCallout">
            <a:avLst>
              <a:gd name="adj1" fmla="val 67493"/>
              <a:gd name="adj2" fmla="val -19187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시험범위는</a:t>
            </a:r>
            <a:endParaRPr lang="en-US" altLang="ko-KR"/>
          </a:p>
          <a:p>
            <a:pPr algn="ctr"/>
            <a:r>
              <a:rPr lang="en-US" altLang="ko-KR"/>
              <a:t>3</a:t>
            </a:r>
            <a:r>
              <a:rPr lang="ko-KR" altLang="en-US"/>
              <a:t>번에 집중</a:t>
            </a:r>
          </a:p>
        </p:txBody>
      </p:sp>
    </p:spTree>
    <p:extLst>
      <p:ext uri="{BB962C8B-B14F-4D97-AF65-F5344CB8AC3E}">
        <p14:creationId xmlns:p14="http://schemas.microsoft.com/office/powerpoint/2010/main" val="1380253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3055522"/>
            <a:ext cx="1494155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서비스 구성도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Lessons Learned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Appendix: tableau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매뉴얼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11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3179230"/>
            <a:ext cx="5240655" cy="257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서비스 구성도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전체 구성도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구성도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S/W 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구성도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H/W 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구성도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※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분석모형 구성도는 다음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chapter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945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291500"/>
            <a:ext cx="11343640" cy="59309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아래의 구성에 따라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DB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의 판매량 정보로부터 분석 모형이 계절성 지수를 산출하여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tableau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등의 시각화 도구로 정보를 제공함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12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52F1B196-2269-4C57-BA7D-FC1F53A0A5AF}"/>
              </a:ext>
            </a:extLst>
          </p:cNvPr>
          <p:cNvSpPr/>
          <p:nvPr/>
        </p:nvSpPr>
        <p:spPr>
          <a:xfrm>
            <a:off x="787400" y="250175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수집</a:t>
            </a:r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FDAE9065-6C4C-4731-9F09-CAE1D6AFCAD1}"/>
              </a:ext>
            </a:extLst>
          </p:cNvPr>
          <p:cNvSpPr/>
          <p:nvPr/>
        </p:nvSpPr>
        <p:spPr>
          <a:xfrm>
            <a:off x="2838450" y="2476668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저장</a:t>
            </a: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2107CB3A-9E9D-40F9-BB36-F6F2536958D8}"/>
              </a:ext>
            </a:extLst>
          </p:cNvPr>
          <p:cNvSpPr/>
          <p:nvPr/>
        </p:nvSpPr>
        <p:spPr>
          <a:xfrm>
            <a:off x="4889500" y="250175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처리</a:t>
            </a:r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9F529599-FD70-4540-87A6-2397AA4E4615}"/>
              </a:ext>
            </a:extLst>
          </p:cNvPr>
          <p:cNvSpPr/>
          <p:nvPr/>
        </p:nvSpPr>
        <p:spPr>
          <a:xfrm>
            <a:off x="6940550" y="246238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분석</a:t>
            </a: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1E71B845-D118-46E2-8557-050DED21E5D7}"/>
              </a:ext>
            </a:extLst>
          </p:cNvPr>
          <p:cNvSpPr/>
          <p:nvPr/>
        </p:nvSpPr>
        <p:spPr>
          <a:xfrm>
            <a:off x="8991600" y="245730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활용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787400" y="3352806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소스 데이터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6656A79-B2C1-4CE9-A231-AD2AEE608FA9}"/>
              </a:ext>
            </a:extLst>
          </p:cNvPr>
          <p:cNvSpPr/>
          <p:nvPr/>
        </p:nvSpPr>
        <p:spPr>
          <a:xfrm>
            <a:off x="4114800" y="3352806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분석 플랫폼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03A4C3-492F-498D-9F41-6442BE02B1E5}"/>
              </a:ext>
            </a:extLst>
          </p:cNvPr>
          <p:cNvSpPr/>
          <p:nvPr/>
        </p:nvSpPr>
        <p:spPr>
          <a:xfrm>
            <a:off x="7683500" y="3352806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활용 서비스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B2CD9-A5E3-424A-B9CF-DE8B36F2FF4F}"/>
              </a:ext>
            </a:extLst>
          </p:cNvPr>
          <p:cNvSpPr txBox="1"/>
          <p:nvPr/>
        </p:nvSpPr>
        <p:spPr>
          <a:xfrm>
            <a:off x="180975" y="3802432"/>
            <a:ext cx="1444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건축인허가 </a:t>
            </a:r>
            <a:endParaRPr lang="en-US" altLang="ko-KR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주택거래현황</a:t>
            </a:r>
            <a:endParaRPr lang="en-US" altLang="ko-KR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금융시장동향</a:t>
            </a:r>
            <a:endParaRPr lang="en-US" altLang="ko-KR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공간융합정보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63517A-8B9B-41F4-BC2E-5A3BCC4BB24A}"/>
              </a:ext>
            </a:extLst>
          </p:cNvPr>
          <p:cNvSpPr txBox="1"/>
          <p:nvPr/>
        </p:nvSpPr>
        <p:spPr>
          <a:xfrm>
            <a:off x="4553568" y="3843334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추출 및 정제 </a:t>
            </a:r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필요 시</a:t>
            </a:r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A10409-5EE7-4527-B537-980C9D72E3F8}"/>
              </a:ext>
            </a:extLst>
          </p:cNvPr>
          <p:cNvSpPr txBox="1"/>
          <p:nvPr/>
        </p:nvSpPr>
        <p:spPr>
          <a:xfrm>
            <a:off x="8582345" y="39429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결과데이터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1076D876-1502-45CF-BAAF-00F668AC091C}"/>
              </a:ext>
            </a:extLst>
          </p:cNvPr>
          <p:cNvSpPr/>
          <p:nvPr/>
        </p:nvSpPr>
        <p:spPr>
          <a:xfrm>
            <a:off x="1679891" y="4591490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포털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5" name="순서도: 자기 디스크 34">
            <a:extLst>
              <a:ext uri="{FF2B5EF4-FFF2-40B4-BE49-F238E27FC236}">
                <a16:creationId xmlns:a16="http://schemas.microsoft.com/office/drawing/2014/main" id="{B6B84C60-CD00-48C2-B112-CBB7ECF4D857}"/>
              </a:ext>
            </a:extLst>
          </p:cNvPr>
          <p:cNvSpPr/>
          <p:nvPr/>
        </p:nvSpPr>
        <p:spPr>
          <a:xfrm>
            <a:off x="5051251" y="4599255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Python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6" name="순서도: 자기 디스크 35">
            <a:extLst>
              <a:ext uri="{FF2B5EF4-FFF2-40B4-BE49-F238E27FC236}">
                <a16:creationId xmlns:a16="http://schemas.microsoft.com/office/drawing/2014/main" id="{B4072989-62B1-4D75-9AD5-D2BF4118C22E}"/>
              </a:ext>
            </a:extLst>
          </p:cNvPr>
          <p:cNvSpPr/>
          <p:nvPr/>
        </p:nvSpPr>
        <p:spPr>
          <a:xfrm>
            <a:off x="8631164" y="4604680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local_pc</a:t>
            </a:r>
          </a:p>
          <a:p>
            <a:pPr algn="ctr"/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postgre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2904808" y="5022800"/>
            <a:ext cx="2054053" cy="176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6368558" y="5022800"/>
            <a:ext cx="2054053" cy="176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0321501" y="309626"/>
            <a:ext cx="17684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2</a:t>
            </a:r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서비스 구성도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 txBox="1">
            <a:spLocks/>
          </p:cNvSpPr>
          <p:nvPr/>
        </p:nvSpPr>
        <p:spPr>
          <a:xfrm>
            <a:off x="152400" y="426085"/>
            <a:ext cx="11826240" cy="816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전체 구성도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1501776" y="5572131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S/W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1225551" y="5934081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4921251" y="5572131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S/W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4645026" y="5934081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8483601" y="5572131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S/W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8207376" y="5934081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634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데이터 구성도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13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321501" y="309626"/>
            <a:ext cx="17684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2</a:t>
            </a:r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서비스 구성도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390650"/>
            <a:ext cx="11343640" cy="5930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분석모형 구현에 필요한 </a:t>
            </a:r>
            <a:r>
              <a:rPr lang="ko-KR" altLang="en-US" dirty="0" err="1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인바운드</a:t>
            </a:r>
            <a:r>
              <a:rPr lang="ko-KR" altLang="en-US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데이터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와 분석모형을 통해 산출되는 </a:t>
            </a:r>
            <a:r>
              <a:rPr lang="ko-KR" altLang="en-US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아웃바운드 데이터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상세 내역 정의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23856BC-685F-48A9-8EE2-06DBCC54D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572307"/>
              </p:ext>
            </p:extLst>
          </p:nvPr>
        </p:nvGraphicFramePr>
        <p:xfrm>
          <a:off x="533399" y="2448492"/>
          <a:ext cx="10553701" cy="77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44">
                  <a:extLst>
                    <a:ext uri="{9D8B030D-6E8A-4147-A177-3AD203B41FA5}">
                      <a16:colId xmlns:a16="http://schemas.microsoft.com/office/drawing/2014/main" val="1476726495"/>
                    </a:ext>
                  </a:extLst>
                </a:gridCol>
                <a:gridCol w="1045442">
                  <a:extLst>
                    <a:ext uri="{9D8B030D-6E8A-4147-A177-3AD203B41FA5}">
                      <a16:colId xmlns:a16="http://schemas.microsoft.com/office/drawing/2014/main" val="369788168"/>
                    </a:ext>
                  </a:extLst>
                </a:gridCol>
                <a:gridCol w="1205015">
                  <a:extLst>
                    <a:ext uri="{9D8B030D-6E8A-4147-A177-3AD203B41FA5}">
                      <a16:colId xmlns:a16="http://schemas.microsoft.com/office/drawing/2014/main" val="152037648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271703009"/>
                    </a:ext>
                  </a:extLst>
                </a:gridCol>
                <a:gridCol w="911551">
                  <a:extLst>
                    <a:ext uri="{9D8B030D-6E8A-4147-A177-3AD203B41FA5}">
                      <a16:colId xmlns:a16="http://schemas.microsoft.com/office/drawing/2014/main" val="1754314649"/>
                    </a:ext>
                  </a:extLst>
                </a:gridCol>
                <a:gridCol w="955349">
                  <a:extLst>
                    <a:ext uri="{9D8B030D-6E8A-4147-A177-3AD203B41FA5}">
                      <a16:colId xmlns:a16="http://schemas.microsoft.com/office/drawing/2014/main" val="3078071359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406828818"/>
                    </a:ext>
                  </a:extLst>
                </a:gridCol>
                <a:gridCol w="1832104">
                  <a:extLst>
                    <a:ext uri="{9D8B030D-6E8A-4147-A177-3AD203B41FA5}">
                      <a16:colId xmlns:a16="http://schemas.microsoft.com/office/drawing/2014/main" val="145546049"/>
                    </a:ext>
                  </a:extLst>
                </a:gridCol>
                <a:gridCol w="16857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식별자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저장타입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크기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획득주기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컬럼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비고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57658"/>
                  </a:ext>
                </a:extLst>
              </a:tr>
              <a:tr h="48640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건축인허가 정보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0063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3F595CC-F1B0-4272-BEED-AB2DCFFCC7BA}"/>
              </a:ext>
            </a:extLst>
          </p:cNvPr>
          <p:cNvSpPr txBox="1"/>
          <p:nvPr/>
        </p:nvSpPr>
        <p:spPr>
          <a:xfrm>
            <a:off x="520700" y="1958340"/>
            <a:ext cx="102463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인바운드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23856BC-685F-48A9-8EE2-06DBCC54D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58991"/>
              </p:ext>
            </p:extLst>
          </p:nvPr>
        </p:nvGraphicFramePr>
        <p:xfrm>
          <a:off x="533399" y="4899592"/>
          <a:ext cx="10553701" cy="77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44">
                  <a:extLst>
                    <a:ext uri="{9D8B030D-6E8A-4147-A177-3AD203B41FA5}">
                      <a16:colId xmlns:a16="http://schemas.microsoft.com/office/drawing/2014/main" val="1476726495"/>
                    </a:ext>
                  </a:extLst>
                </a:gridCol>
                <a:gridCol w="1045442">
                  <a:extLst>
                    <a:ext uri="{9D8B030D-6E8A-4147-A177-3AD203B41FA5}">
                      <a16:colId xmlns:a16="http://schemas.microsoft.com/office/drawing/2014/main" val="369788168"/>
                    </a:ext>
                  </a:extLst>
                </a:gridCol>
                <a:gridCol w="1205015">
                  <a:extLst>
                    <a:ext uri="{9D8B030D-6E8A-4147-A177-3AD203B41FA5}">
                      <a16:colId xmlns:a16="http://schemas.microsoft.com/office/drawing/2014/main" val="152037648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271703009"/>
                    </a:ext>
                  </a:extLst>
                </a:gridCol>
                <a:gridCol w="911551">
                  <a:extLst>
                    <a:ext uri="{9D8B030D-6E8A-4147-A177-3AD203B41FA5}">
                      <a16:colId xmlns:a16="http://schemas.microsoft.com/office/drawing/2014/main" val="1754314649"/>
                    </a:ext>
                  </a:extLst>
                </a:gridCol>
                <a:gridCol w="955349">
                  <a:extLst>
                    <a:ext uri="{9D8B030D-6E8A-4147-A177-3AD203B41FA5}">
                      <a16:colId xmlns:a16="http://schemas.microsoft.com/office/drawing/2014/main" val="3078071359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406828818"/>
                    </a:ext>
                  </a:extLst>
                </a:gridCol>
                <a:gridCol w="1832104">
                  <a:extLst>
                    <a:ext uri="{9D8B030D-6E8A-4147-A177-3AD203B41FA5}">
                      <a16:colId xmlns:a16="http://schemas.microsoft.com/office/drawing/2014/main" val="145546049"/>
                    </a:ext>
                  </a:extLst>
                </a:gridCol>
                <a:gridCol w="16857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식별자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저장타입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크기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생산주기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컬럼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비고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57658"/>
                  </a:ext>
                </a:extLst>
              </a:tr>
              <a:tr h="48640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…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0063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3F595CC-F1B0-4272-BEED-AB2DCFFCC7BA}"/>
              </a:ext>
            </a:extLst>
          </p:cNvPr>
          <p:cNvSpPr txBox="1"/>
          <p:nvPr/>
        </p:nvSpPr>
        <p:spPr>
          <a:xfrm>
            <a:off x="520700" y="4409440"/>
            <a:ext cx="123463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아웃바운드</a:t>
            </a: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4CF78922-8069-4DA7-B12D-05AC94D306BF}"/>
              </a:ext>
            </a:extLst>
          </p:cNvPr>
          <p:cNvSpPr/>
          <p:nvPr/>
        </p:nvSpPr>
        <p:spPr>
          <a:xfrm>
            <a:off x="9790581" y="3505143"/>
            <a:ext cx="1880719" cy="1262847"/>
          </a:xfrm>
          <a:prstGeom prst="wedgeRectCallout">
            <a:avLst>
              <a:gd name="adj1" fmla="val -82997"/>
              <a:gd name="adj2" fmla="val -3671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알아서 잘</a:t>
            </a:r>
            <a:r>
              <a:rPr lang="en-US" altLang="ko-KR"/>
              <a:t>~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50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56 -0.11235 L -0.88403 -0.188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74" y="-3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1.23457E-7 L 3.33333E-6 1.728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56 -0.11235 L -0.88403 -0.1885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74" y="-3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1.23457E-7 L 3.33333E-6 1.7284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>
                <a:latin typeface="나눔스퀘어라운드 ExtraBold" pitchFamily="50" charset="-127"/>
                <a:ea typeface="나눔스퀘어라운드 ExtraBold" pitchFamily="50" charset="-127"/>
              </a:rPr>
              <a:t>데이터 구성도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14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321501" y="309626"/>
            <a:ext cx="17684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2</a:t>
            </a:r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서비스 구성도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390650"/>
            <a:ext cx="11343640" cy="593090"/>
          </a:xfrm>
        </p:spPr>
        <p:txBody>
          <a:bodyPr/>
          <a:lstStyle/>
          <a:p>
            <a:pPr marL="0" indent="0">
              <a:buNone/>
            </a:pPr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수집된 데이터 테이블 정의 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4CF78922-8069-4DA7-B12D-05AC94D306BF}"/>
              </a:ext>
            </a:extLst>
          </p:cNvPr>
          <p:cNvSpPr/>
          <p:nvPr/>
        </p:nvSpPr>
        <p:spPr>
          <a:xfrm>
            <a:off x="7312971" y="796107"/>
            <a:ext cx="4040829" cy="1262847"/>
          </a:xfrm>
          <a:prstGeom prst="wedgeRectCallout">
            <a:avLst>
              <a:gd name="adj1" fmla="val -91126"/>
              <a:gd name="adj2" fmla="val 6170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컬럼이 많으면 엑셀첨부 가능</a:t>
            </a:r>
            <a:endParaRPr lang="en-US" altLang="ko-KR"/>
          </a:p>
          <a:p>
            <a:pPr algn="ctr"/>
            <a:r>
              <a:rPr lang="en-US" altLang="ko-KR"/>
              <a:t>(</a:t>
            </a:r>
            <a:r>
              <a:rPr lang="ko-KR" altLang="en-US"/>
              <a:t>테이블정의서는 보통</a:t>
            </a:r>
            <a:endParaRPr lang="en-US" altLang="ko-KR"/>
          </a:p>
          <a:p>
            <a:pPr algn="ctr"/>
            <a:r>
              <a:rPr lang="ko-KR" altLang="en-US"/>
              <a:t>엑셀내 테이블별 탭으로 구분</a:t>
            </a:r>
            <a:r>
              <a:rPr lang="en-US" altLang="ko-KR"/>
              <a:t>)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664B5F8-835E-4454-973C-738048248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095802"/>
              </p:ext>
            </p:extLst>
          </p:nvPr>
        </p:nvGraphicFramePr>
        <p:xfrm>
          <a:off x="496564" y="2214732"/>
          <a:ext cx="10857236" cy="39820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4395">
                  <a:extLst>
                    <a:ext uri="{9D8B030D-6E8A-4147-A177-3AD203B41FA5}">
                      <a16:colId xmlns:a16="http://schemas.microsoft.com/office/drawing/2014/main" val="1737007256"/>
                    </a:ext>
                  </a:extLst>
                </a:gridCol>
                <a:gridCol w="1806337">
                  <a:extLst>
                    <a:ext uri="{9D8B030D-6E8A-4147-A177-3AD203B41FA5}">
                      <a16:colId xmlns:a16="http://schemas.microsoft.com/office/drawing/2014/main" val="1536976979"/>
                    </a:ext>
                  </a:extLst>
                </a:gridCol>
                <a:gridCol w="1537308">
                  <a:extLst>
                    <a:ext uri="{9D8B030D-6E8A-4147-A177-3AD203B41FA5}">
                      <a16:colId xmlns:a16="http://schemas.microsoft.com/office/drawing/2014/main" val="2143892937"/>
                    </a:ext>
                  </a:extLst>
                </a:gridCol>
                <a:gridCol w="1018466">
                  <a:extLst>
                    <a:ext uri="{9D8B030D-6E8A-4147-A177-3AD203B41FA5}">
                      <a16:colId xmlns:a16="http://schemas.microsoft.com/office/drawing/2014/main" val="3013002085"/>
                    </a:ext>
                  </a:extLst>
                </a:gridCol>
                <a:gridCol w="1018466">
                  <a:extLst>
                    <a:ext uri="{9D8B030D-6E8A-4147-A177-3AD203B41FA5}">
                      <a16:colId xmlns:a16="http://schemas.microsoft.com/office/drawing/2014/main" val="1574713055"/>
                    </a:ext>
                  </a:extLst>
                </a:gridCol>
                <a:gridCol w="1018466">
                  <a:extLst>
                    <a:ext uri="{9D8B030D-6E8A-4147-A177-3AD203B41FA5}">
                      <a16:colId xmlns:a16="http://schemas.microsoft.com/office/drawing/2014/main" val="2407806257"/>
                    </a:ext>
                  </a:extLst>
                </a:gridCol>
                <a:gridCol w="2113798">
                  <a:extLst>
                    <a:ext uri="{9D8B030D-6E8A-4147-A177-3AD203B41FA5}">
                      <a16:colId xmlns:a16="http://schemas.microsoft.com/office/drawing/2014/main" val="3039413335"/>
                    </a:ext>
                  </a:extLst>
                </a:gridCol>
              </a:tblGrid>
              <a:tr h="29540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칼럼</a:t>
                      </a:r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칼럼 </a:t>
                      </a:r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데이터 </a:t>
                      </a:r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r>
                        <a:rPr lang="ko-KR" alt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여부</a:t>
                      </a:r>
                      <a:endParaRPr lang="ko-KR" altLang="en-US" sz="1400" b="1" i="0" u="none" strike="noStrike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길 이</a:t>
                      </a:r>
                      <a:endParaRPr lang="ko-KR" altLang="en-US" sz="1400" b="1" i="0" u="none" strike="noStrike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설명</a:t>
                      </a:r>
                      <a:endParaRPr lang="ko-KR" altLang="en-US" sz="1400" b="1" i="0" u="none" strike="noStrike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901014"/>
                  </a:ext>
                </a:extLst>
              </a:tr>
              <a:tr h="2835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REGIONID</a:t>
                      </a:r>
                      <a:endParaRPr lang="en-US" sz="14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지역정보</a:t>
                      </a:r>
                      <a:endParaRPr lang="ko-KR" altLang="en-US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VARCHAR2</a:t>
                      </a:r>
                      <a:endParaRPr lang="en-US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</a:t>
                      </a:r>
                      <a:endParaRPr lang="en-US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255</a:t>
                      </a:r>
                      <a:endParaRPr lang="en-US" altLang="ko-KR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020473"/>
                  </a:ext>
                </a:extLst>
              </a:tr>
              <a:tr h="2835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PRODUCT</a:t>
                      </a:r>
                      <a:endParaRPr lang="en-US" sz="14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제품정보</a:t>
                      </a:r>
                      <a:endParaRPr lang="ko-KR" altLang="en-US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VARCHAR2</a:t>
                      </a:r>
                      <a:endParaRPr lang="en-US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</a:t>
                      </a:r>
                      <a:endParaRPr lang="en-US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255</a:t>
                      </a:r>
                      <a:endParaRPr lang="en-US" altLang="ko-KR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597887"/>
                  </a:ext>
                </a:extLst>
              </a:tr>
              <a:tr h="2835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YEARWEEK</a:t>
                      </a:r>
                      <a:endParaRPr lang="en-US" sz="14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연별주차</a:t>
                      </a:r>
                      <a:endParaRPr lang="ko-KR" altLang="en-US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VARCHAR2</a:t>
                      </a:r>
                      <a:endParaRPr lang="en-US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</a:t>
                      </a:r>
                      <a:endParaRPr lang="en-US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255</a:t>
                      </a:r>
                      <a:endParaRPr lang="en-US" altLang="ko-KR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037120"/>
                  </a:ext>
                </a:extLst>
              </a:tr>
              <a:tr h="2835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WEEK</a:t>
                      </a:r>
                      <a:endParaRPr lang="en-US" sz="14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주차정보</a:t>
                      </a:r>
                      <a:endParaRPr lang="ko-KR" altLang="en-US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VARCHAR2</a:t>
                      </a:r>
                      <a:endParaRPr lang="en-US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</a:t>
                      </a:r>
                      <a:endParaRPr lang="en-US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255</a:t>
                      </a:r>
                      <a:endParaRPr lang="en-US" altLang="ko-KR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177901"/>
                  </a:ext>
                </a:extLst>
              </a:tr>
              <a:tr h="2835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VOLUME</a:t>
                      </a:r>
                      <a:endParaRPr lang="en-US" sz="1400" b="1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판매실적</a:t>
                      </a:r>
                      <a:endParaRPr lang="ko-KR" alt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FLOAT</a:t>
                      </a:r>
                      <a:endParaRPr 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</a:t>
                      </a:r>
                      <a:endParaRPr lang="en-US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126</a:t>
                      </a:r>
                      <a:endParaRPr lang="en-US" altLang="ko-KR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011610"/>
                  </a:ext>
                </a:extLst>
              </a:tr>
              <a:tr h="2835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MA</a:t>
                      </a:r>
                      <a:endParaRPr lang="en-US" sz="1400" b="1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이동평균</a:t>
                      </a:r>
                      <a:endParaRPr lang="ko-KR" alt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FLOAT</a:t>
                      </a:r>
                      <a:endParaRPr 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</a:t>
                      </a:r>
                      <a:endParaRPr lang="en-US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126</a:t>
                      </a:r>
                      <a:endParaRPr lang="en-US" altLang="ko-KR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666373"/>
                  </a:ext>
                </a:extLst>
              </a:tr>
              <a:tr h="2835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MA_STDDEV</a:t>
                      </a:r>
                      <a:endParaRPr lang="en-US" sz="1400" b="1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고정된지수</a:t>
                      </a:r>
                      <a:endParaRPr lang="ko-KR" alt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FLOAT</a:t>
                      </a:r>
                      <a:endParaRPr 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</a:t>
                      </a:r>
                      <a:endParaRPr lang="en-US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126</a:t>
                      </a:r>
                      <a:endParaRPr lang="en-US" altLang="ko-KR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234033"/>
                  </a:ext>
                </a:extLst>
              </a:tr>
              <a:tr h="2835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HIGH_BOUND</a:t>
                      </a:r>
                      <a:endParaRPr lang="en-US" sz="1400" b="1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effectLst/>
                        </a:rPr>
                        <a:t>높은지수</a:t>
                      </a:r>
                      <a:endParaRPr lang="ko-KR" alt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FLOAT</a:t>
                      </a:r>
                      <a:endParaRPr 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</a:t>
                      </a:r>
                      <a:endParaRPr lang="en-US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126</a:t>
                      </a:r>
                      <a:endParaRPr lang="en-US" altLang="ko-KR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852895"/>
                  </a:ext>
                </a:extLst>
              </a:tr>
              <a:tr h="2835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LOWER_BOUND</a:t>
                      </a:r>
                      <a:endParaRPr lang="en-US" sz="1400" b="1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effectLst/>
                        </a:rPr>
                        <a:t>낮은지수</a:t>
                      </a:r>
                      <a:endParaRPr lang="ko-KR" alt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FLOAT</a:t>
                      </a:r>
                      <a:endParaRPr 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</a:t>
                      </a:r>
                      <a:endParaRPr lang="en-US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126</a:t>
                      </a:r>
                      <a:endParaRPr lang="en-US" altLang="ko-KR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42144"/>
                  </a:ext>
                </a:extLst>
              </a:tr>
              <a:tr h="2835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ADJUSTED_QTY</a:t>
                      </a:r>
                      <a:endParaRPr lang="en-US" sz="1400" b="1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effectLst/>
                        </a:rPr>
                        <a:t>평균비율</a:t>
                      </a:r>
                      <a:endParaRPr lang="ko-KR" alt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FLOAT</a:t>
                      </a:r>
                      <a:endParaRPr 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</a:t>
                      </a:r>
                      <a:endParaRPr lang="en-US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126</a:t>
                      </a:r>
                      <a:endParaRPr lang="en-US" altLang="ko-KR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475863"/>
                  </a:ext>
                </a:extLst>
              </a:tr>
              <a:tr h="2835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SMOOTHED</a:t>
                      </a:r>
                      <a:endParaRPr lang="en-US" sz="1400" b="1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effectLst/>
                        </a:rPr>
                        <a:t>스무딩처리</a:t>
                      </a:r>
                      <a:endParaRPr lang="ko-KR" alt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FLOAT</a:t>
                      </a:r>
                      <a:endParaRPr 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</a:t>
                      </a:r>
                      <a:endParaRPr lang="en-US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126</a:t>
                      </a:r>
                      <a:endParaRPr lang="en-US" altLang="ko-KR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782892"/>
                  </a:ext>
                </a:extLst>
              </a:tr>
              <a:tr h="2835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STABLE_SEASON</a:t>
                      </a:r>
                      <a:endParaRPr lang="en-US" sz="14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effectLst/>
                        </a:rPr>
                        <a:t>안정된지수</a:t>
                      </a:r>
                      <a:endParaRPr lang="ko-KR" altLang="en-US" sz="14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FLOAT</a:t>
                      </a:r>
                      <a:endParaRPr 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</a:t>
                      </a:r>
                      <a:endParaRPr lang="en-US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126</a:t>
                      </a:r>
                      <a:endParaRPr lang="en-US" altLang="ko-KR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29422"/>
                  </a:ext>
                </a:extLst>
              </a:tr>
              <a:tr h="2835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UNSTABLE_SEASON</a:t>
                      </a:r>
                      <a:endParaRPr lang="en-US" sz="14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effectLst/>
                        </a:rPr>
                        <a:t>불안정지수</a:t>
                      </a:r>
                      <a:endParaRPr lang="ko-KR" altLang="en-US" sz="14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FLOAT</a:t>
                      </a:r>
                      <a:endParaRPr 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</a:t>
                      </a:r>
                      <a:endParaRPr lang="en-US" sz="14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126</a:t>
                      </a:r>
                      <a:endParaRPr lang="en-US" altLang="ko-KR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858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96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3276502"/>
            <a:ext cx="1494155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세부 구현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Lessons Learned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15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2864905"/>
            <a:ext cx="4879975" cy="1343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ko-KR" altLang="en-US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세부 구현 방법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상세 모형 설계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ko-KR" altLang="en-US" sz="2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161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1291134" y="1427480"/>
            <a:ext cx="9361626" cy="4928870"/>
          </a:xfrm>
          <a:prstGeom prst="roundRect">
            <a:avLst>
              <a:gd name="adj" fmla="val 3664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546860" y="2321560"/>
            <a:ext cx="2966720" cy="39712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511040" y="2315210"/>
            <a:ext cx="3124200" cy="39712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551420" y="2321560"/>
            <a:ext cx="2967990" cy="39712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상세 모형 설계 </a:t>
            </a:r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ko-KR" altLang="en-US" sz="2800" dirty="0">
                <a:latin typeface="나눔스퀘어라운드 ExtraBold" pitchFamily="50" charset="-127"/>
                <a:ea typeface="나눔스퀘어라운드 ExtraBold" pitchFamily="50" charset="-127"/>
              </a:rPr>
              <a:t>계절성 지수 산출</a:t>
            </a:r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endParaRPr lang="ko-KR" altLang="en-US" sz="28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16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1521" y="309626"/>
            <a:ext cx="182614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7" name="그림 6" descr="s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81480"/>
            <a:ext cx="876300" cy="780267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354320" y="1877060"/>
            <a:ext cx="1483360" cy="444500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전처리</a:t>
            </a:r>
          </a:p>
        </p:txBody>
      </p:sp>
      <p:sp>
        <p:nvSpPr>
          <p:cNvPr id="10" name="타원 9"/>
          <p:cNvSpPr/>
          <p:nvPr/>
        </p:nvSpPr>
        <p:spPr>
          <a:xfrm>
            <a:off x="5267852" y="1751107"/>
            <a:ext cx="251568" cy="27835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A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15" name="그림 14" descr="s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74111" y="1681480"/>
            <a:ext cx="876300" cy="78026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58838" y="2489954"/>
            <a:ext cx="463589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포털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1263775" y="2489954"/>
            <a:ext cx="707245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출력 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DB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094480" y="2124710"/>
            <a:ext cx="1120140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066280" y="2124710"/>
            <a:ext cx="1120140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358640" y="1651000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Raw</a:t>
            </a:r>
          </a:p>
          <a:p>
            <a:pPr algn="ctr"/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Data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7222389" y="1651000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전처리된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데이터</a:t>
            </a:r>
            <a:endParaRPr lang="ko-KR" altLang="en-US" sz="1200" dirty="0"/>
          </a:p>
        </p:txBody>
      </p:sp>
      <p:sp>
        <p:nvSpPr>
          <p:cNvPr id="42" name="말풍선: 사각형 41">
            <a:extLst>
              <a:ext uri="{FF2B5EF4-FFF2-40B4-BE49-F238E27FC236}">
                <a16:creationId xmlns:a16="http://schemas.microsoft.com/office/drawing/2014/main" id="{5A3DE218-1446-4284-8442-8C8A546BB4ED}"/>
              </a:ext>
            </a:extLst>
          </p:cNvPr>
          <p:cNvSpPr/>
          <p:nvPr/>
        </p:nvSpPr>
        <p:spPr>
          <a:xfrm>
            <a:off x="9434287" y="4422298"/>
            <a:ext cx="2356710" cy="1673702"/>
          </a:xfrm>
          <a:prstGeom prst="wedgeRectCallout">
            <a:avLst>
              <a:gd name="adj1" fmla="val -85988"/>
              <a:gd name="adj2" fmla="val -10182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알아서 잘</a:t>
            </a:r>
            <a:r>
              <a:rPr lang="en-US" altLang="ko-KR"/>
              <a:t>~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342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21310"/>
            <a:ext cx="11826240" cy="816928"/>
          </a:xfrm>
        </p:spPr>
        <p:txBody>
          <a:bodyPr/>
          <a:lstStyle/>
          <a:p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시각화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17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1521" y="309626"/>
            <a:ext cx="182614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19" name="내용 개체 틀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15" b="3990"/>
          <a:stretch/>
        </p:blipFill>
        <p:spPr>
          <a:xfrm>
            <a:off x="1816302" y="1722691"/>
            <a:ext cx="8165898" cy="4832759"/>
          </a:xfr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 txBox="1">
            <a:spLocks/>
          </p:cNvSpPr>
          <p:nvPr/>
        </p:nvSpPr>
        <p:spPr>
          <a:xfrm>
            <a:off x="391160" y="1181100"/>
            <a:ext cx="11343640" cy="593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라운드 Bold" pitchFamily="50" charset="-127"/>
                <a:ea typeface="나눔스퀘어라운드 Bold" pitchFamily="50" charset="-127"/>
                <a:cs typeface="+mn-cs"/>
              </a:rPr>
              <a:t>DB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라운드 Bold" pitchFamily="50" charset="-127"/>
                <a:ea typeface="나눔스퀘어라운드 Bold" pitchFamily="50" charset="-127"/>
                <a:cs typeface="+mn-cs"/>
              </a:rPr>
              <a:t>의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라운드 Bold" pitchFamily="50" charset="-127"/>
                <a:ea typeface="나눔스퀘어라운드 Bold" pitchFamily="50" charset="-127"/>
                <a:cs typeface="+mn-cs"/>
              </a:rPr>
              <a:t>데이터를 </a:t>
            </a:r>
            <a:r>
              <a:rPr lang="ko-KR" altLang="en-US" sz="200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200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Tableau</a:t>
            </a:r>
            <a:r>
              <a:rPr lang="ko-KR" altLang="en-US" sz="2000">
                <a:latin typeface="나눔스퀘어라운드 Bold" pitchFamily="50" charset="-127"/>
                <a:ea typeface="나눔스퀘어라운드 Bold" pitchFamily="50" charset="-127"/>
              </a:rPr>
              <a:t>을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라운드 Bold" pitchFamily="50" charset="-127"/>
                <a:ea typeface="나눔스퀘어라운드 Bold" pitchFamily="50" charset="-127"/>
                <a:cs typeface="+mn-cs"/>
              </a:rPr>
              <a:t> </a:t>
            </a:r>
            <a:r>
              <a:rPr lang="ko-KR" altLang="en-US" sz="2000" dirty="0">
                <a:latin typeface="나눔스퀘어라운드 Bold" pitchFamily="50" charset="-127"/>
                <a:ea typeface="나눔스퀘어라운드 Bold" pitchFamily="50" charset="-127"/>
              </a:rPr>
              <a:t>이용하여 시각화</a:t>
            </a:r>
            <a:r>
              <a:rPr lang="en-US" altLang="ko-KR" sz="2000" dirty="0">
                <a:latin typeface="나눔스퀘어라운드 Bold" pitchFamily="50" charset="-127"/>
                <a:ea typeface="나눔스퀘어라운드 Bold" pitchFamily="50" charset="-127"/>
              </a:rPr>
              <a:t>. Tableau </a:t>
            </a:r>
            <a:r>
              <a:rPr lang="ko-KR" altLang="en-US" sz="2000" dirty="0">
                <a:latin typeface="나눔스퀘어라운드 Bold" pitchFamily="50" charset="-127"/>
                <a:ea typeface="나눔스퀘어라운드 Bold" pitchFamily="50" charset="-127"/>
              </a:rPr>
              <a:t>사용법 </a:t>
            </a:r>
            <a:r>
              <a:rPr lang="ko-KR" altLang="en-US" sz="2000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매뉴얼 작성</a:t>
            </a:r>
            <a:r>
              <a:rPr lang="ko-KR" altLang="en-US" sz="2000" dirty="0">
                <a:latin typeface="나눔스퀘어라운드 Bold" pitchFamily="50" charset="-127"/>
                <a:ea typeface="나눔스퀘어라운드 Bold" pitchFamily="50" charset="-127"/>
              </a:rPr>
              <a:t>함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라운드 Bold" pitchFamily="50" charset="-127"/>
              <a:ea typeface="나눔스퀘어라운드 Bold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8667752" y="1225748"/>
            <a:ext cx="2152648" cy="2792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⇒ 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Tableau </a:t>
            </a: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매뉴얼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참조</a:t>
            </a: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3F61267D-689C-46A3-8CED-EEA73AE53D48}"/>
              </a:ext>
            </a:extLst>
          </p:cNvPr>
          <p:cNvSpPr/>
          <p:nvPr/>
        </p:nvSpPr>
        <p:spPr>
          <a:xfrm>
            <a:off x="8897257" y="4422298"/>
            <a:ext cx="2893740" cy="1934052"/>
          </a:xfrm>
          <a:prstGeom prst="wedgeRectCallout">
            <a:avLst>
              <a:gd name="adj1" fmla="val -85988"/>
              <a:gd name="adj2" fmla="val -10182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모라도 시각화</a:t>
            </a:r>
            <a:endParaRPr lang="en-US" altLang="ko-KR"/>
          </a:p>
          <a:p>
            <a:pPr algn="ctr"/>
            <a:r>
              <a:rPr lang="en-US" altLang="ko-KR"/>
              <a:t>Matplotlib</a:t>
            </a:r>
          </a:p>
          <a:p>
            <a:pPr algn="ctr"/>
            <a:r>
              <a:rPr lang="en-US" altLang="ko-KR"/>
              <a:t>Seaborn</a:t>
            </a:r>
          </a:p>
          <a:p>
            <a:pPr algn="ctr"/>
            <a:r>
              <a:rPr lang="en-US" altLang="ko-KR"/>
              <a:t>OracleVisualization</a:t>
            </a:r>
          </a:p>
          <a:p>
            <a:pPr algn="ctr"/>
            <a:r>
              <a:rPr lang="en-US" altLang="ko-KR"/>
              <a:t>Tableau</a:t>
            </a:r>
          </a:p>
          <a:p>
            <a:pPr algn="ctr"/>
            <a:r>
              <a:rPr lang="en-US" altLang="ko-KR"/>
              <a:t>Spotfire </a:t>
            </a:r>
            <a:r>
              <a:rPr lang="ko-KR" altLang="en-US"/>
              <a:t>중에서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9286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3486362"/>
            <a:ext cx="1651177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프로젝트 추진 내역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Lessons Learned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18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2845855"/>
            <a:ext cx="4879975" cy="257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4. </a:t>
            </a:r>
            <a:r>
              <a:rPr lang="ko-KR" altLang="en-US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프로젝트 추진 내역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구축 방법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 구성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WBS + R&amp;R</a:t>
            </a: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일정표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산출물 목록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4738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프로젝트 </a:t>
            </a:r>
            <a:r>
              <a:rPr lang="ko-KR" altLang="en-US" dirty="0" err="1">
                <a:latin typeface="나눔스퀘어라운드 ExtraBold" pitchFamily="50" charset="-127"/>
                <a:ea typeface="나눔스퀘어라운드 ExtraBold" pitchFamily="50" charset="-127"/>
              </a:rPr>
              <a:t>구축방법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19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49316" y="309626"/>
            <a:ext cx="22461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4.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추진 내역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 txBox="1">
            <a:spLocks/>
          </p:cNvSpPr>
          <p:nvPr/>
        </p:nvSpPr>
        <p:spPr>
          <a:xfrm>
            <a:off x="391160" y="1353407"/>
            <a:ext cx="11343640" cy="593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아래의 각 단계에 따라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일정별로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프로젝트를 진행함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057DFF-A6D8-4550-A0F4-C102F8AAC94A}"/>
              </a:ext>
            </a:extLst>
          </p:cNvPr>
          <p:cNvSpPr txBox="1"/>
          <p:nvPr/>
        </p:nvSpPr>
        <p:spPr>
          <a:xfrm>
            <a:off x="558587" y="217423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착수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DD24DD-0D9C-4683-8B3D-116CAFEBC68D}"/>
              </a:ext>
            </a:extLst>
          </p:cNvPr>
          <p:cNvSpPr txBox="1"/>
          <p:nvPr/>
        </p:nvSpPr>
        <p:spPr>
          <a:xfrm>
            <a:off x="2637449" y="21742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 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15C0F6-F305-4401-858E-4F49761D7BBE}"/>
              </a:ext>
            </a:extLst>
          </p:cNvPr>
          <p:cNvSpPr txBox="1"/>
          <p:nvPr/>
        </p:nvSpPr>
        <p:spPr>
          <a:xfrm>
            <a:off x="4457666" y="21742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 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8265EA-960D-43B7-9887-646F1F543CD4}"/>
              </a:ext>
            </a:extLst>
          </p:cNvPr>
          <p:cNvSpPr txBox="1"/>
          <p:nvPr/>
        </p:nvSpPr>
        <p:spPr>
          <a:xfrm>
            <a:off x="6436465" y="21742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 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7A01E1-3D35-4155-850E-8D50A907689D}"/>
              </a:ext>
            </a:extLst>
          </p:cNvPr>
          <p:cNvSpPr txBox="1"/>
          <p:nvPr/>
        </p:nvSpPr>
        <p:spPr>
          <a:xfrm>
            <a:off x="8093548" y="217423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운영 이관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F5A66A-FF48-465C-8384-782D365CC378}"/>
              </a:ext>
            </a:extLst>
          </p:cNvPr>
          <p:cNvSpPr txBox="1"/>
          <p:nvPr/>
        </p:nvSpPr>
        <p:spPr>
          <a:xfrm>
            <a:off x="9702981" y="217423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종료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13130A-D88C-4D93-9265-D44CE1015C0F}"/>
              </a:ext>
            </a:extLst>
          </p:cNvPr>
          <p:cNvSpPr/>
          <p:nvPr/>
        </p:nvSpPr>
        <p:spPr>
          <a:xfrm>
            <a:off x="621730" y="2714236"/>
            <a:ext cx="127176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착수 준비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F32EA2-A8A2-4E75-8E76-021053213CE7}"/>
              </a:ext>
            </a:extLst>
          </p:cNvPr>
          <p:cNvSpPr/>
          <p:nvPr/>
        </p:nvSpPr>
        <p:spPr>
          <a:xfrm>
            <a:off x="626317" y="3441841"/>
            <a:ext cx="127176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계획 수립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88493BE-A6AC-4CF2-9588-12617EF5D922}"/>
              </a:ext>
            </a:extLst>
          </p:cNvPr>
          <p:cNvSpPr/>
          <p:nvPr/>
        </p:nvSpPr>
        <p:spPr>
          <a:xfrm>
            <a:off x="2331426" y="2714236"/>
            <a:ext cx="1227009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현황 분석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1709CC-843A-4766-85D5-0C7397ACA5C1}"/>
              </a:ext>
            </a:extLst>
          </p:cNvPr>
          <p:cNvSpPr/>
          <p:nvPr/>
        </p:nvSpPr>
        <p:spPr>
          <a:xfrm>
            <a:off x="2331426" y="3441841"/>
            <a:ext cx="1227009" cy="520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과제 정의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190DD30-5808-4DE0-9F1C-8B2317159344}"/>
              </a:ext>
            </a:extLst>
          </p:cNvPr>
          <p:cNvSpPr/>
          <p:nvPr/>
        </p:nvSpPr>
        <p:spPr>
          <a:xfrm>
            <a:off x="3982784" y="2714236"/>
            <a:ext cx="163168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아키텍쳐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정의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053DAA-96F2-4D50-88B0-EC366285DF3A}"/>
              </a:ext>
            </a:extLst>
          </p:cNvPr>
          <p:cNvSpPr/>
          <p:nvPr/>
        </p:nvSpPr>
        <p:spPr>
          <a:xfrm>
            <a:off x="3982784" y="3441841"/>
            <a:ext cx="1631680" cy="520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분석모델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설계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83FE7E-A244-4F13-BC80-E27DEF3ECCA4}"/>
              </a:ext>
            </a:extLst>
          </p:cNvPr>
          <p:cNvSpPr/>
          <p:nvPr/>
        </p:nvSpPr>
        <p:spPr>
          <a:xfrm>
            <a:off x="3982784" y="4161841"/>
            <a:ext cx="163168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설계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09F646-2BF0-4394-A569-172CC1D1AAD0}"/>
              </a:ext>
            </a:extLst>
          </p:cNvPr>
          <p:cNvSpPr/>
          <p:nvPr/>
        </p:nvSpPr>
        <p:spPr>
          <a:xfrm>
            <a:off x="6013054" y="2714236"/>
            <a:ext cx="1450758" cy="520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시스템 개발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0001A0A-A7C5-4C9C-BF02-C31F32E84DC4}"/>
              </a:ext>
            </a:extLst>
          </p:cNvPr>
          <p:cNvSpPr/>
          <p:nvPr/>
        </p:nvSpPr>
        <p:spPr>
          <a:xfrm>
            <a:off x="6013054" y="3441841"/>
            <a:ext cx="1450758" cy="5207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단위 테스트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FE7140-CBD3-4440-8FBF-B8BA41E60C62}"/>
              </a:ext>
            </a:extLst>
          </p:cNvPr>
          <p:cNvSpPr/>
          <p:nvPr/>
        </p:nvSpPr>
        <p:spPr>
          <a:xfrm>
            <a:off x="6013054" y="4161841"/>
            <a:ext cx="1450758" cy="5207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통합 테스트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3801921-A73D-4BB6-AB7A-AFB73E53C908}"/>
              </a:ext>
            </a:extLst>
          </p:cNvPr>
          <p:cNvSpPr/>
          <p:nvPr/>
        </p:nvSpPr>
        <p:spPr>
          <a:xfrm>
            <a:off x="7861354" y="2714236"/>
            <a:ext cx="1552701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운영 이관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89BE2D-9EAD-40B5-9EBD-CD953D08DFD3}"/>
              </a:ext>
            </a:extLst>
          </p:cNvPr>
          <p:cNvSpPr/>
          <p:nvPr/>
        </p:nvSpPr>
        <p:spPr>
          <a:xfrm>
            <a:off x="7870290" y="3441841"/>
            <a:ext cx="1552701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운영방안 수립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1C1F981-F722-4C38-BE2C-37A12D9FD087}"/>
              </a:ext>
            </a:extLst>
          </p:cNvPr>
          <p:cNvSpPr/>
          <p:nvPr/>
        </p:nvSpPr>
        <p:spPr>
          <a:xfrm>
            <a:off x="9764352" y="2714236"/>
            <a:ext cx="1316662" cy="520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종료 보고</a:t>
            </a:r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5039C4DA-1F3E-41B6-AE9B-E456E1310A75}"/>
              </a:ext>
            </a:extLst>
          </p:cNvPr>
          <p:cNvSpPr/>
          <p:nvPr/>
        </p:nvSpPr>
        <p:spPr>
          <a:xfrm>
            <a:off x="8897257" y="4422298"/>
            <a:ext cx="2893740" cy="1934052"/>
          </a:xfrm>
          <a:prstGeom prst="wedgeRectCallout">
            <a:avLst>
              <a:gd name="adj1" fmla="val -67430"/>
              <a:gd name="adj2" fmla="val -6654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실제 한것만</a:t>
            </a:r>
            <a:endParaRPr lang="en-US" altLang="ko-KR" sz="2800"/>
          </a:p>
          <a:p>
            <a:pPr algn="ctr"/>
            <a:r>
              <a:rPr lang="ko-KR" altLang="en-US" sz="2800"/>
              <a:t>녹색 바탕으로</a:t>
            </a:r>
            <a:r>
              <a:rPr lang="en-US" altLang="ko-KR" sz="280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5885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DF9FE7-1989-411C-80C7-9CF080E9AC1D}"/>
              </a:ext>
            </a:extLst>
          </p:cNvPr>
          <p:cNvSpPr/>
          <p:nvPr/>
        </p:nvSpPr>
        <p:spPr>
          <a:xfrm>
            <a:off x="0" y="1864311"/>
            <a:ext cx="12192000" cy="206849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789EF-DF0C-45D5-9516-0C60435338F3}"/>
              </a:ext>
            </a:extLst>
          </p:cNvPr>
          <p:cNvSpPr txBox="1"/>
          <p:nvPr/>
        </p:nvSpPr>
        <p:spPr>
          <a:xfrm>
            <a:off x="0" y="1864312"/>
            <a:ext cx="12192000" cy="206849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80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미니프로젝트</a:t>
            </a:r>
            <a:endParaRPr lang="en-US" altLang="ko-KR" sz="48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B768D-68C6-4066-9CD8-303A0390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</a:t>
            </a:fld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2CA49-762F-4A6C-A009-14360549F54E}"/>
              </a:ext>
            </a:extLst>
          </p:cNvPr>
          <p:cNvSpPr txBox="1"/>
          <p:nvPr/>
        </p:nvSpPr>
        <p:spPr>
          <a:xfrm>
            <a:off x="5137479" y="4601439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2019. xx. xx(x)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32CA49-762F-4A6C-A009-14360549F54E}"/>
              </a:ext>
            </a:extLst>
          </p:cNvPr>
          <p:cNvSpPr txBox="1"/>
          <p:nvPr/>
        </p:nvSpPr>
        <p:spPr>
          <a:xfrm>
            <a:off x="5454747" y="5058639"/>
            <a:ext cx="1489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>
                <a:solidFill>
                  <a:schemeClr val="accent5">
                    <a:lumMod val="7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xx </a:t>
            </a:r>
            <a:r>
              <a:rPr lang="ko-KR" altLang="en-US" sz="4400" b="1">
                <a:solidFill>
                  <a:schemeClr val="accent5">
                    <a:lumMod val="7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조</a:t>
            </a:r>
            <a:endParaRPr lang="en-US" altLang="ko-KR" sz="4400" b="1" dirty="0">
              <a:solidFill>
                <a:schemeClr val="accent5">
                  <a:lumMod val="7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511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팀 구성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20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49316" y="309626"/>
            <a:ext cx="22461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4.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추진 내역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553893"/>
            <a:ext cx="11343640" cy="5930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팀 </a:t>
            </a:r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구성은 </a:t>
            </a:r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명으로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이루어짐</a:t>
            </a:r>
          </a:p>
        </p:txBody>
      </p:sp>
      <p:grpSp>
        <p:nvGrpSpPr>
          <p:cNvPr id="20" name="그룹 11">
            <a:extLst>
              <a:ext uri="{FF2B5EF4-FFF2-40B4-BE49-F238E27FC236}">
                <a16:creationId xmlns:a16="http://schemas.microsoft.com/office/drawing/2014/main" id="{7B0B64DE-5A77-4D3F-B06A-D693D0CB7AB4}"/>
              </a:ext>
            </a:extLst>
          </p:cNvPr>
          <p:cNvGrpSpPr/>
          <p:nvPr/>
        </p:nvGrpSpPr>
        <p:grpSpPr>
          <a:xfrm>
            <a:off x="4624173" y="2059674"/>
            <a:ext cx="2153604" cy="1111336"/>
            <a:chOff x="4797612" y="2674491"/>
            <a:chExt cx="2153604" cy="1111336"/>
          </a:xfrm>
        </p:grpSpPr>
        <p:grpSp>
          <p:nvGrpSpPr>
            <p:cNvPr id="21" name="그룹 9">
              <a:extLst>
                <a:ext uri="{FF2B5EF4-FFF2-40B4-BE49-F238E27FC236}">
                  <a16:creationId xmlns:a16="http://schemas.microsoft.com/office/drawing/2014/main" id="{245C8D39-E9AC-48EE-A463-A0E18A20CC5C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315548C-714B-46ED-A214-CDEC06D17216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D3B845A-3E32-488F-B2B1-C4D1D2DE9052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Project Manager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26D5FD-B8CF-4D29-958F-AEF0D4B34700}"/>
                </a:ext>
              </a:extLst>
            </p:cNvPr>
            <p:cNvSpPr txBox="1"/>
            <p:nvPr/>
          </p:nvSpPr>
          <p:spPr>
            <a:xfrm>
              <a:off x="4797612" y="3081792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나눔스퀘어라운드 Bold" pitchFamily="50" charset="-127"/>
                  <a:ea typeface="나눔스퀘어라운드 Bold" pitchFamily="50" charset="-127"/>
                </a:rPr>
                <a:t>xxx</a:t>
              </a:r>
              <a:endParaRPr lang="en-US" altLang="ko-KR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25" name="그룹 12">
            <a:extLst>
              <a:ext uri="{FF2B5EF4-FFF2-40B4-BE49-F238E27FC236}">
                <a16:creationId xmlns:a16="http://schemas.microsoft.com/office/drawing/2014/main" id="{C4F6142E-687E-42E0-8B56-EFFFD0D66389}"/>
              </a:ext>
            </a:extLst>
          </p:cNvPr>
          <p:cNvGrpSpPr/>
          <p:nvPr/>
        </p:nvGrpSpPr>
        <p:grpSpPr>
          <a:xfrm>
            <a:off x="1276413" y="3598655"/>
            <a:ext cx="2153604" cy="1111336"/>
            <a:chOff x="4797612" y="2674491"/>
            <a:chExt cx="2153604" cy="1111336"/>
          </a:xfrm>
        </p:grpSpPr>
        <p:grpSp>
          <p:nvGrpSpPr>
            <p:cNvPr id="26" name="그룹 13">
              <a:extLst>
                <a:ext uri="{FF2B5EF4-FFF2-40B4-BE49-F238E27FC236}">
                  <a16:creationId xmlns:a16="http://schemas.microsoft.com/office/drawing/2014/main" id="{E1C41183-7440-4EEA-A37E-892A355D8846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2CCE254-71C4-4B50-97F0-733339FEB9DA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A2E1D86-0D1B-4077-9284-D114523AD346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Unit A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72BACE-C11A-4B6A-90DE-B7A313FCF1A4}"/>
                </a:ext>
              </a:extLst>
            </p:cNvPr>
            <p:cNvSpPr txBox="1"/>
            <p:nvPr/>
          </p:nvSpPr>
          <p:spPr>
            <a:xfrm>
              <a:off x="4797612" y="3085861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나눔스퀘어라운드 Bold" pitchFamily="50" charset="-127"/>
                  <a:ea typeface="나눔스퀘어라운드 Bold" pitchFamily="50" charset="-127"/>
                </a:rPr>
                <a:t>xxx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30" name="그룹 12">
            <a:extLst>
              <a:ext uri="{FF2B5EF4-FFF2-40B4-BE49-F238E27FC236}">
                <a16:creationId xmlns:a16="http://schemas.microsoft.com/office/drawing/2014/main" id="{C4F6142E-687E-42E0-8B56-EFFFD0D66389}"/>
              </a:ext>
            </a:extLst>
          </p:cNvPr>
          <p:cNvGrpSpPr/>
          <p:nvPr/>
        </p:nvGrpSpPr>
        <p:grpSpPr>
          <a:xfrm>
            <a:off x="4619688" y="3598655"/>
            <a:ext cx="2153604" cy="1111336"/>
            <a:chOff x="4797612" y="2674491"/>
            <a:chExt cx="2153604" cy="1111336"/>
          </a:xfrm>
        </p:grpSpPr>
        <p:grpSp>
          <p:nvGrpSpPr>
            <p:cNvPr id="31" name="그룹 13">
              <a:extLst>
                <a:ext uri="{FF2B5EF4-FFF2-40B4-BE49-F238E27FC236}">
                  <a16:creationId xmlns:a16="http://schemas.microsoft.com/office/drawing/2014/main" id="{E1C41183-7440-4EEA-A37E-892A355D8846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2CCE254-71C4-4B50-97F0-733339FEB9DA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DA2E1D86-0D1B-4077-9284-D114523AD346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Unit B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72BACE-C11A-4B6A-90DE-B7A313FCF1A4}"/>
                </a:ext>
              </a:extLst>
            </p:cNvPr>
            <p:cNvSpPr txBox="1"/>
            <p:nvPr/>
          </p:nvSpPr>
          <p:spPr>
            <a:xfrm>
              <a:off x="4797612" y="3076336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나눔스퀘어라운드 Bold" pitchFamily="50" charset="-127"/>
                  <a:ea typeface="나눔스퀘어라운드 Bold" pitchFamily="50" charset="-127"/>
                </a:rPr>
                <a:t>xxx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35" name="그룹 12">
            <a:extLst>
              <a:ext uri="{FF2B5EF4-FFF2-40B4-BE49-F238E27FC236}">
                <a16:creationId xmlns:a16="http://schemas.microsoft.com/office/drawing/2014/main" id="{C4F6142E-687E-42E0-8B56-EFFFD0D66389}"/>
              </a:ext>
            </a:extLst>
          </p:cNvPr>
          <p:cNvGrpSpPr/>
          <p:nvPr/>
        </p:nvGrpSpPr>
        <p:grpSpPr>
          <a:xfrm>
            <a:off x="7962963" y="3598655"/>
            <a:ext cx="2153604" cy="1111336"/>
            <a:chOff x="4797612" y="2674491"/>
            <a:chExt cx="2153604" cy="1111336"/>
          </a:xfrm>
        </p:grpSpPr>
        <p:grpSp>
          <p:nvGrpSpPr>
            <p:cNvPr id="36" name="그룹 13">
              <a:extLst>
                <a:ext uri="{FF2B5EF4-FFF2-40B4-BE49-F238E27FC236}">
                  <a16:creationId xmlns:a16="http://schemas.microsoft.com/office/drawing/2014/main" id="{E1C41183-7440-4EEA-A37E-892A355D8846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2CCE254-71C4-4B50-97F0-733339FEB9DA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A2E1D86-0D1B-4077-9284-D114523AD346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Unit C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B72BACE-C11A-4B6A-90DE-B7A313FCF1A4}"/>
                </a:ext>
              </a:extLst>
            </p:cNvPr>
            <p:cNvSpPr txBox="1"/>
            <p:nvPr/>
          </p:nvSpPr>
          <p:spPr>
            <a:xfrm>
              <a:off x="4797612" y="3076336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나눔스퀘어라운드 Bold" pitchFamily="50" charset="-127"/>
                  <a:ea typeface="나눔스퀘어라운드 Bold" pitchFamily="50" charset="-127"/>
                </a:rPr>
                <a:t>xxx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40" name="그룹 12">
            <a:extLst>
              <a:ext uri="{FF2B5EF4-FFF2-40B4-BE49-F238E27FC236}">
                <a16:creationId xmlns:a16="http://schemas.microsoft.com/office/drawing/2014/main" id="{C4F6142E-687E-42E0-8B56-EFFFD0D66389}"/>
              </a:ext>
            </a:extLst>
          </p:cNvPr>
          <p:cNvGrpSpPr/>
          <p:nvPr/>
        </p:nvGrpSpPr>
        <p:grpSpPr>
          <a:xfrm>
            <a:off x="1276413" y="4951205"/>
            <a:ext cx="2153604" cy="1111336"/>
            <a:chOff x="4797612" y="2674491"/>
            <a:chExt cx="2153604" cy="1111336"/>
          </a:xfrm>
        </p:grpSpPr>
        <p:grpSp>
          <p:nvGrpSpPr>
            <p:cNvPr id="41" name="그룹 13">
              <a:extLst>
                <a:ext uri="{FF2B5EF4-FFF2-40B4-BE49-F238E27FC236}">
                  <a16:creationId xmlns:a16="http://schemas.microsoft.com/office/drawing/2014/main" id="{E1C41183-7440-4EEA-A37E-892A355D8846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52CCE254-71C4-4B50-97F0-733339FEB9DA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A2E1D86-0D1B-4077-9284-D114523AD346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Unit A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72BACE-C11A-4B6A-90DE-B7A313FCF1A4}"/>
                </a:ext>
              </a:extLst>
            </p:cNvPr>
            <p:cNvSpPr txBox="1"/>
            <p:nvPr/>
          </p:nvSpPr>
          <p:spPr>
            <a:xfrm>
              <a:off x="4797612" y="3085861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나눔스퀘어라운드 Bold" pitchFamily="50" charset="-127"/>
                  <a:ea typeface="나눔스퀘어라운드 Bold" pitchFamily="50" charset="-127"/>
                </a:rPr>
                <a:t>xxx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cxnSp>
        <p:nvCxnSpPr>
          <p:cNvPr id="55" name="직선 연결선 54"/>
          <p:cNvCxnSpPr>
            <a:stCxn id="28" idx="2"/>
            <a:endCxn id="44" idx="0"/>
          </p:cNvCxnSpPr>
          <p:nvPr/>
        </p:nvCxnSpPr>
        <p:spPr>
          <a:xfrm>
            <a:off x="2352357" y="4709991"/>
            <a:ext cx="3462" cy="241214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29" idx="0"/>
            <a:endCxn id="23" idx="2"/>
          </p:cNvCxnSpPr>
          <p:nvPr/>
        </p:nvCxnSpPr>
        <p:spPr>
          <a:xfrm rot="5400000" flipH="1" flipV="1">
            <a:off x="3814146" y="1712684"/>
            <a:ext cx="427645" cy="3344298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23" idx="2"/>
            <a:endCxn id="39" idx="0"/>
          </p:cNvCxnSpPr>
          <p:nvPr/>
        </p:nvCxnSpPr>
        <p:spPr>
          <a:xfrm rot="16200000" flipH="1">
            <a:off x="7157421" y="1713706"/>
            <a:ext cx="427645" cy="3342252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23" idx="2"/>
            <a:endCxn id="34" idx="0"/>
          </p:cNvCxnSpPr>
          <p:nvPr/>
        </p:nvCxnSpPr>
        <p:spPr>
          <a:xfrm flipH="1">
            <a:off x="5699094" y="3171010"/>
            <a:ext cx="1023" cy="4276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말풍선: 사각형 44">
            <a:extLst>
              <a:ext uri="{FF2B5EF4-FFF2-40B4-BE49-F238E27FC236}">
                <a16:creationId xmlns:a16="http://schemas.microsoft.com/office/drawing/2014/main" id="{32738711-6884-45EE-8B43-C2E94B6E0A78}"/>
              </a:ext>
            </a:extLst>
          </p:cNvPr>
          <p:cNvSpPr/>
          <p:nvPr/>
        </p:nvSpPr>
        <p:spPr>
          <a:xfrm>
            <a:off x="8897257" y="4422298"/>
            <a:ext cx="2893740" cy="1934052"/>
          </a:xfrm>
          <a:prstGeom prst="wedgeRectCallout">
            <a:avLst>
              <a:gd name="adj1" fmla="val -75455"/>
              <a:gd name="adj2" fmla="val -3202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알아서 잘</a:t>
            </a:r>
            <a:r>
              <a:rPr lang="en-US" altLang="ko-KR" sz="280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4146269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3. WBS + R&amp;R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49316" y="309626"/>
            <a:ext cx="22461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4.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추진 내역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21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65870"/>
              </p:ext>
            </p:extLst>
          </p:nvPr>
        </p:nvGraphicFramePr>
        <p:xfrm>
          <a:off x="746596" y="1333647"/>
          <a:ext cx="10594191" cy="4958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2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1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1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활동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분석과제 정의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요구사항 정의서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기존내용 리뷰 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기존 소스코드 리뷰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로직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분석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데이터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I/F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데이터 정의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sz="160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데이터 수정의서 작성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 시나리오 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알고리즘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시스템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HW,</a:t>
                      </a:r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SW, 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화면</a:t>
                      </a:r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인터페이스 정의</a:t>
                      </a:r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테스트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모듈별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테스트 정의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계절성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지수 산출 모델 개발</a:t>
                      </a:r>
                      <a:endParaRPr lang="en-US" altLang="ko-KR" sz="1600" baseline="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계절성 지수 산출 모델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수요 예측 모델 개발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수요 예측 </a:t>
                      </a:r>
                      <a:r>
                        <a:rPr lang="ko-KR" altLang="en-US" sz="160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모델 개발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머신 러닝 모델 개발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머신 러닝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sz="1600" baseline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모델 개발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모델 시각화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Tableau</a:t>
                      </a:r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시각화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개발 테스트 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 QA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단위별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통합 테스트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운영 테스트 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산출물 관리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운영 테스트 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최종 산출물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43D5D8D3-7BED-4EC3-B472-EBAEB9C0DC0B}"/>
              </a:ext>
            </a:extLst>
          </p:cNvPr>
          <p:cNvSpPr/>
          <p:nvPr/>
        </p:nvSpPr>
        <p:spPr>
          <a:xfrm>
            <a:off x="5600700" y="5524352"/>
            <a:ext cx="6591300" cy="1333647"/>
          </a:xfrm>
          <a:prstGeom prst="wedgeRectCallout">
            <a:avLst>
              <a:gd name="adj1" fmla="val -75840"/>
              <a:gd name="adj2" fmla="val -539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WBS → Work Breakdown Structure</a:t>
            </a:r>
          </a:p>
          <a:p>
            <a:pPr algn="ctr"/>
            <a:r>
              <a:rPr lang="ko-KR" altLang="en-US" sz="2800"/>
              <a:t>예시는 무시하고 업무 및 담당자 맵핑</a:t>
            </a:r>
            <a:r>
              <a:rPr lang="en-US" altLang="ko-KR" sz="280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50779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pjt.png">
            <a:extLst>
              <a:ext uri="{FF2B5EF4-FFF2-40B4-BE49-F238E27FC236}">
                <a16:creationId xmlns:a16="http://schemas.microsoft.com/office/drawing/2014/main" id="{F4A0CF74-D8DD-4A17-916B-F228F727459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30884"/>
            <a:ext cx="12192000" cy="56206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16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4.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일정표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22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49316" y="309626"/>
            <a:ext cx="22461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4.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추진 내역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25962FA9-67FB-47A6-8320-AC525B87372F}"/>
              </a:ext>
            </a:extLst>
          </p:cNvPr>
          <p:cNvSpPr/>
          <p:nvPr/>
        </p:nvSpPr>
        <p:spPr>
          <a:xfrm>
            <a:off x="2746307" y="2954171"/>
            <a:ext cx="6638426" cy="1934052"/>
          </a:xfrm>
          <a:prstGeom prst="wedgeRectCallout">
            <a:avLst>
              <a:gd name="adj1" fmla="val -75455"/>
              <a:gd name="adj2" fmla="val -3202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SKIP!!!!!</a:t>
            </a:r>
          </a:p>
          <a:p>
            <a:pPr algn="ctr"/>
            <a:r>
              <a:rPr lang="en-US" altLang="ko-KR" sz="2800"/>
              <a:t>(</a:t>
            </a:r>
            <a:r>
              <a:rPr lang="ko-KR" altLang="en-US" sz="2800"/>
              <a:t>하루만에 하니깐</a:t>
            </a:r>
            <a:r>
              <a:rPr lang="en-US" altLang="ko-KR" sz="2800"/>
              <a:t>…) </a:t>
            </a:r>
            <a:r>
              <a:rPr lang="ko-KR" altLang="en-US" sz="2800"/>
              <a:t>의미없음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829961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16560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5.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산출물 목록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23</a:t>
            </a:fld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1E52AEB-F99E-4D9E-820D-BB4FC450D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7376"/>
              </p:ext>
            </p:extLst>
          </p:nvPr>
        </p:nvGraphicFramePr>
        <p:xfrm>
          <a:off x="838200" y="1872437"/>
          <a:ext cx="10720978" cy="432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025">
                  <a:extLst>
                    <a:ext uri="{9D8B030D-6E8A-4147-A177-3AD203B41FA5}">
                      <a16:colId xmlns:a16="http://schemas.microsoft.com/office/drawing/2014/main" val="1154387700"/>
                    </a:ext>
                  </a:extLst>
                </a:gridCol>
                <a:gridCol w="2238375">
                  <a:extLst>
                    <a:ext uri="{9D8B030D-6E8A-4147-A177-3AD203B41FA5}">
                      <a16:colId xmlns:a16="http://schemas.microsoft.com/office/drawing/2014/main" val="1284688862"/>
                    </a:ext>
                  </a:extLst>
                </a:gridCol>
                <a:gridCol w="5091416">
                  <a:extLst>
                    <a:ext uri="{9D8B030D-6E8A-4147-A177-3AD203B41FA5}">
                      <a16:colId xmlns:a16="http://schemas.microsoft.com/office/drawing/2014/main" val="1586816142"/>
                    </a:ext>
                  </a:extLst>
                </a:gridCol>
                <a:gridCol w="1667162">
                  <a:extLst>
                    <a:ext uri="{9D8B030D-6E8A-4147-A177-3AD203B41FA5}">
                      <a16:colId xmlns:a16="http://schemas.microsoft.com/office/drawing/2014/main" val="1675762989"/>
                    </a:ext>
                  </a:extLst>
                </a:gridCol>
              </a:tblGrid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활동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산출물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제출시기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327794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착수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프로젝트 착수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프로젝트 계획서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SKIP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551084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현황 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요구사항 정의서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SKIP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377534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정의서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SKIP</a:t>
                      </a:r>
                      <a:endParaRPr lang="ko-KR" altLang="en-US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24891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시스템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테이블목록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정의서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프로그램목록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사양서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화면목록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정의서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인터페이스 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참고자료목록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SKIP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42933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시스템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소스코드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DB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653959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단위테스트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결과서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통합테스트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결과서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모형테스트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결과서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SKIP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340445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이행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안정화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이행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사용자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운영 매뉴얼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SKIP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18785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종료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종료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프로젝트 완료 보고서</a:t>
                      </a:r>
                      <a:endParaRPr lang="en-US" altLang="ko-KR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595596"/>
                  </a:ext>
                </a:extLst>
              </a:tr>
            </a:tbl>
          </a:graphicData>
        </a:graphic>
      </p:graphicFrame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285875"/>
            <a:ext cx="11343640" cy="5930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학과 서버의 관련 산출물 폴더에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자료별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저장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3E6E8BBE-8476-4701-88E8-596BC6D0F726}"/>
              </a:ext>
            </a:extLst>
          </p:cNvPr>
          <p:cNvSpPr/>
          <p:nvPr/>
        </p:nvSpPr>
        <p:spPr>
          <a:xfrm>
            <a:off x="6929687" y="2037298"/>
            <a:ext cx="6638426" cy="1934052"/>
          </a:xfrm>
          <a:prstGeom prst="wedgeRectCallout">
            <a:avLst>
              <a:gd name="adj1" fmla="val -64523"/>
              <a:gd name="adj2" fmla="val 14958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단</a:t>
            </a:r>
            <a:r>
              <a:rPr lang="en-US" altLang="ko-KR" sz="2800"/>
              <a:t>, </a:t>
            </a:r>
            <a:r>
              <a:rPr lang="ko-KR" altLang="en-US" sz="2800"/>
              <a:t>모델 설계내용 반영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663367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자동화 </a:t>
            </a:r>
            <a:r>
              <a:rPr lang="en-US" altLang="ko-KR" sz="4000" b="1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(Option)</a:t>
            </a:r>
            <a:endParaRPr lang="ko-KR" altLang="en-US" sz="4000" b="1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24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008B78F8-8EC7-4B35-BC41-42E48A0887C8}"/>
              </a:ext>
            </a:extLst>
          </p:cNvPr>
          <p:cNvSpPr/>
          <p:nvPr/>
        </p:nvSpPr>
        <p:spPr>
          <a:xfrm>
            <a:off x="3140334" y="3091210"/>
            <a:ext cx="6638426" cy="1934052"/>
          </a:xfrm>
          <a:prstGeom prst="wedgeRectCallout">
            <a:avLst>
              <a:gd name="adj1" fmla="val -10300"/>
              <a:gd name="adj2" fmla="val -7030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첨부파일 파이썬 프로그램 자동화</a:t>
            </a:r>
            <a:endParaRPr lang="en-US" altLang="ko-KR" sz="2800"/>
          </a:p>
          <a:p>
            <a:pPr algn="ctr"/>
            <a:r>
              <a:rPr lang="ko-KR" altLang="en-US" sz="2800"/>
              <a:t>따라하기 </a:t>
            </a:r>
            <a:r>
              <a:rPr lang="en-US" altLang="ko-KR" sz="2800"/>
              <a:t>(</a:t>
            </a:r>
            <a:r>
              <a:rPr lang="ko-KR" altLang="en-US" sz="2800"/>
              <a:t>윈도우</a:t>
            </a:r>
            <a:r>
              <a:rPr lang="en-US" altLang="ko-KR" sz="28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721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3695918"/>
            <a:ext cx="1733233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Lessons Learned</a:t>
            </a:r>
            <a:endParaRPr lang="ko-KR" altLang="en-US" sz="4000" b="1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Lessons Learned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25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3400487"/>
            <a:ext cx="4879975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5. Lessons Learned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E40402D2-6A56-4240-A407-FCAA39EBC0AD}"/>
              </a:ext>
            </a:extLst>
          </p:cNvPr>
          <p:cNvSpPr/>
          <p:nvPr/>
        </p:nvSpPr>
        <p:spPr>
          <a:xfrm>
            <a:off x="3128759" y="4422298"/>
            <a:ext cx="6638426" cy="1934052"/>
          </a:xfrm>
          <a:prstGeom prst="wedgeRectCallout">
            <a:avLst>
              <a:gd name="adj1" fmla="val -10300"/>
              <a:gd name="adj2" fmla="val -7030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결과론적으로 얻은것은</a:t>
            </a:r>
            <a:r>
              <a:rPr lang="en-US" altLang="ko-KR" sz="2800"/>
              <a:t>???</a:t>
            </a:r>
          </a:p>
          <a:p>
            <a:pPr algn="ctr"/>
            <a:r>
              <a:rPr lang="ko-KR" altLang="en-US" sz="2800"/>
              <a:t>다음번에는 안해야할 것은</a:t>
            </a:r>
            <a:r>
              <a:rPr lang="en-US" altLang="ko-KR" sz="280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4202863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70732" y="1657783"/>
            <a:ext cx="5950423" cy="4985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75884" y="4182852"/>
            <a:ext cx="3170962" cy="18830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05167" y="2072247"/>
            <a:ext cx="5423981" cy="141601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20896" y="1657783"/>
            <a:ext cx="5557744" cy="4985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5385" y="1966256"/>
            <a:ext cx="4296410" cy="19215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416119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Lesson Learned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5167" y="2072267"/>
            <a:ext cx="3139440" cy="440690"/>
          </a:xfrm>
        </p:spPr>
        <p:txBody>
          <a:bodyPr/>
          <a:lstStyle/>
          <a:p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의사소통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8320" y="2475909"/>
            <a:ext cx="5243943" cy="92333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효율적인 의사결정과 방향수립은 회의에서 시작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규칙적인 회의 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상세내용 재확인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29109" y="4417960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팀원의 참여도</a:t>
            </a:r>
          </a:p>
        </p:txBody>
      </p:sp>
      <p:pic>
        <p:nvPicPr>
          <p:cNvPr id="1026" name="Picture 2" descr="íì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040" y="4203917"/>
            <a:ext cx="2322480" cy="2058968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05167" y="4914538"/>
            <a:ext cx="3006090" cy="92333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프로젝트의 이해도 높이기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코드리뷰 프레젠테이션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새로운 기술 공유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대각선 방향의 모서리가 둥근 사각형 12"/>
          <p:cNvSpPr/>
          <p:nvPr/>
        </p:nvSpPr>
        <p:spPr>
          <a:xfrm>
            <a:off x="6651211" y="1401546"/>
            <a:ext cx="1899920" cy="487509"/>
          </a:xfrm>
          <a:prstGeom prst="round2DiagRect">
            <a:avLst/>
          </a:prstGeom>
          <a:solidFill>
            <a:srgbClr val="FF5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Pain Point</a:t>
            </a:r>
            <a:endParaRPr lang="ko-KR" altLang="en-US" sz="24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6637840" y="2072247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업무배분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5385" y="2450429"/>
            <a:ext cx="355017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팀원의 </a:t>
            </a:r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R&amp;R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더욱 세분화하기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대각선 방향의 모서리가 둥근 사각형 16"/>
          <p:cNvSpPr/>
          <p:nvPr/>
        </p:nvSpPr>
        <p:spPr>
          <a:xfrm>
            <a:off x="539637" y="1401546"/>
            <a:ext cx="1727200" cy="487509"/>
          </a:xfrm>
          <a:prstGeom prst="round2DiagRect">
            <a:avLst/>
          </a:prstGeom>
          <a:solidFill>
            <a:srgbClr val="1CB5F3"/>
          </a:solidFill>
          <a:ln w="28575">
            <a:solidFill>
              <a:srgbClr val="1CB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Strength</a:t>
            </a:r>
            <a:endParaRPr lang="ko-KR" altLang="en-US" sz="20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5385" y="3292468"/>
            <a:ext cx="4034344" cy="9233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버퍼 타임을 더욱 여유있게 설정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6575385" y="2928860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Time management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174" y="4203917"/>
            <a:ext cx="2292341" cy="2122791"/>
          </a:xfrm>
          <a:prstGeom prst="rect">
            <a:avLst/>
          </a:prstGeom>
          <a:ln w="28575">
            <a:noFill/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1256" y="4203917"/>
            <a:ext cx="2510449" cy="2122791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2215290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848436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감사합니다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27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25815" y="4082534"/>
            <a:ext cx="3346585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End of Document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27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목 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060825" y="2917610"/>
            <a:ext cx="4879975" cy="2938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>
                <a:latin typeface="나눔스퀘어라운드 ExtraBold" pitchFamily="50" charset="-127"/>
                <a:ea typeface="나눔스퀘어라운드 ExtraBold" pitchFamily="50" charset="-127"/>
              </a:rPr>
              <a:t>프로젝트 개요</a:t>
            </a:r>
            <a:endParaRPr lang="en-US" altLang="ko-KR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서비스 구성도</a:t>
            </a:r>
            <a:endParaRPr lang="en-US" altLang="ko-KR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세부 구현 방법</a:t>
            </a:r>
            <a:endParaRPr lang="en-US" altLang="ko-KR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프로젝트 </a:t>
            </a:r>
            <a:r>
              <a:rPr lang="ko-KR" altLang="en-US" sz="2400" b="1">
                <a:latin typeface="나눔스퀘어라운드 ExtraBold" pitchFamily="50" charset="-127"/>
                <a:ea typeface="나눔스퀘어라운드 ExtraBold" pitchFamily="50" charset="-127"/>
              </a:rPr>
              <a:t>추진 내역</a:t>
            </a:r>
            <a:endParaRPr lang="en-US" altLang="ko-KR" sz="2400" b="1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ko-KR" altLang="en-US" sz="2400" b="1">
                <a:latin typeface="나눔스퀘어라운드 ExtraBold" pitchFamily="50" charset="-127"/>
                <a:ea typeface="나눔스퀘어라운드 ExtraBold" pitchFamily="50" charset="-127"/>
              </a:rPr>
              <a:t>자동화 </a:t>
            </a:r>
            <a:r>
              <a:rPr lang="en-US" altLang="ko-KR" sz="2400" b="1">
                <a:latin typeface="나눔스퀘어라운드 ExtraBold" pitchFamily="50" charset="-127"/>
                <a:ea typeface="나눔스퀘어라운드 ExtraBold" pitchFamily="50" charset="-127"/>
              </a:rPr>
              <a:t>(Option)</a:t>
            </a:r>
            <a:endParaRPr lang="en-US" altLang="ko-KR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400" b="1">
                <a:latin typeface="나눔스퀘어라운드 ExtraBold" pitchFamily="50" charset="-127"/>
                <a:ea typeface="나눔스퀘어라운드 ExtraBold" pitchFamily="50" charset="-127"/>
              </a:rPr>
              <a:t>Lessons Learned</a:t>
            </a:r>
            <a:endParaRPr lang="en-US" altLang="ko-KR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3</a:t>
            </a:fld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48177CC5-37CC-4103-9B36-5828299C2927}"/>
              </a:ext>
            </a:extLst>
          </p:cNvPr>
          <p:cNvSpPr/>
          <p:nvPr/>
        </p:nvSpPr>
        <p:spPr>
          <a:xfrm>
            <a:off x="-113252" y="0"/>
            <a:ext cx="12418503" cy="2917610"/>
          </a:xfrm>
          <a:prstGeom prst="wedgeRectCallout">
            <a:avLst>
              <a:gd name="adj1" fmla="val -16948"/>
              <a:gd name="adj2" fmla="val 5367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옵션은 안해도됨</a:t>
            </a:r>
            <a:r>
              <a:rPr lang="en-US" altLang="ko-KR" sz="2000"/>
              <a:t>!!</a:t>
            </a:r>
          </a:p>
          <a:p>
            <a:pPr algn="ctr"/>
            <a:r>
              <a:rPr lang="ko-KR" altLang="en-US" sz="2000"/>
              <a:t>발표는 </a:t>
            </a:r>
            <a:r>
              <a:rPr lang="en-US" altLang="ko-KR" sz="2000"/>
              <a:t>3</a:t>
            </a:r>
            <a:r>
              <a:rPr lang="ko-KR" altLang="en-US" sz="2000"/>
              <a:t>시</a:t>
            </a:r>
            <a:r>
              <a:rPr lang="en-US" altLang="ko-KR" sz="2000"/>
              <a:t>30</a:t>
            </a:r>
            <a:r>
              <a:rPr lang="ko-KR" altLang="en-US" sz="2000"/>
              <a:t>분 시작</a:t>
            </a:r>
            <a:endParaRPr lang="en-US" altLang="ko-KR" sz="2000"/>
          </a:p>
          <a:p>
            <a:pPr algn="ctr"/>
            <a:r>
              <a:rPr lang="ko-KR" altLang="en-US" sz="2000"/>
              <a:t>순서는 </a:t>
            </a:r>
            <a:r>
              <a:rPr lang="en-US" altLang="ko-KR" sz="2000"/>
              <a:t>(</a:t>
            </a:r>
            <a:r>
              <a:rPr lang="ko-KR" altLang="en-US" sz="2000"/>
              <a:t>조장끼리 가위바위보</a:t>
            </a:r>
            <a:r>
              <a:rPr lang="en-US" altLang="ko-KR" sz="2000"/>
              <a:t>)</a:t>
            </a:r>
          </a:p>
          <a:p>
            <a:pPr algn="ctr"/>
            <a:r>
              <a:rPr lang="ko-KR" altLang="en-US" sz="2000"/>
              <a:t>전체 조에 해당되는 질문만 받음</a:t>
            </a:r>
            <a:endParaRPr lang="en-US" altLang="ko-KR" sz="2000"/>
          </a:p>
          <a:p>
            <a:pPr algn="ctr"/>
            <a:r>
              <a:rPr lang="ko-KR" altLang="en-US" sz="2000"/>
              <a:t>점심시간 </a:t>
            </a:r>
            <a:r>
              <a:rPr lang="en-US" altLang="ko-KR" sz="2000"/>
              <a:t>(11</a:t>
            </a:r>
            <a:r>
              <a:rPr lang="ko-KR" altLang="en-US" sz="2000"/>
              <a:t>시</a:t>
            </a:r>
            <a:r>
              <a:rPr lang="en-US" altLang="ko-KR" sz="2000"/>
              <a:t>40 ~ 12</a:t>
            </a:r>
            <a:r>
              <a:rPr lang="ko-KR" altLang="en-US" sz="2000"/>
              <a:t>시</a:t>
            </a:r>
            <a:r>
              <a:rPr lang="en-US" altLang="ko-KR" sz="2000"/>
              <a:t>40</a:t>
            </a:r>
            <a:r>
              <a:rPr lang="ko-KR" altLang="en-US" sz="2000"/>
              <a:t>분 컴퓨터 제어 불가</a:t>
            </a:r>
            <a:r>
              <a:rPr lang="en-US" altLang="ko-KR" sz="2000"/>
              <a:t>)</a:t>
            </a:r>
          </a:p>
          <a:p>
            <a:pPr algn="ctr"/>
            <a:r>
              <a:rPr lang="ko-KR" altLang="en-US" sz="2000"/>
              <a:t>시간 내 발표 준비안됨 </a:t>
            </a:r>
            <a:r>
              <a:rPr lang="en-US" altLang="ko-KR" sz="2000"/>
              <a:t>→</a:t>
            </a:r>
            <a:r>
              <a:rPr lang="ko-KR" altLang="en-US" sz="2000"/>
              <a:t> 전체 </a:t>
            </a:r>
            <a:r>
              <a:rPr lang="en-US" altLang="ko-KR" sz="2000"/>
              <a:t>50</a:t>
            </a:r>
            <a:r>
              <a:rPr lang="ko-KR" altLang="en-US" sz="2000"/>
              <a:t>점</a:t>
            </a:r>
            <a:r>
              <a:rPr lang="en-US" altLang="ko-KR" sz="2000"/>
              <a:t>~</a:t>
            </a:r>
          </a:p>
          <a:p>
            <a:pPr algn="ctr"/>
            <a:r>
              <a:rPr lang="ko-KR" altLang="en-US" sz="2000"/>
              <a:t>프로그램 구동안됨</a:t>
            </a:r>
            <a:r>
              <a:rPr lang="en-US" altLang="ko-KR" sz="2000"/>
              <a:t>→ </a:t>
            </a:r>
            <a:r>
              <a:rPr lang="ko-KR" altLang="en-US" sz="2000"/>
              <a:t>전체 </a:t>
            </a:r>
            <a:r>
              <a:rPr lang="en-US" altLang="ko-KR" sz="2000"/>
              <a:t>50</a:t>
            </a:r>
            <a:r>
              <a:rPr lang="ko-KR" altLang="en-US" sz="2000"/>
              <a:t>점</a:t>
            </a:r>
            <a:r>
              <a:rPr lang="en-US" altLang="ko-KR" sz="2000"/>
              <a:t>~</a:t>
            </a:r>
          </a:p>
          <a:p>
            <a:pPr algn="ctr"/>
            <a:r>
              <a:rPr lang="ko-KR" altLang="en-US" sz="2000"/>
              <a:t>반칙으로 판단 </a:t>
            </a:r>
            <a:r>
              <a:rPr lang="en-US" altLang="ko-KR" sz="2000"/>
              <a:t>→ </a:t>
            </a:r>
            <a:r>
              <a:rPr lang="ko-KR" altLang="en-US" sz="2000"/>
              <a:t>전체 </a:t>
            </a:r>
            <a:r>
              <a:rPr lang="en-US" altLang="ko-KR" sz="2000"/>
              <a:t>50</a:t>
            </a:r>
            <a:r>
              <a:rPr lang="ko-KR" altLang="en-US" sz="2000"/>
              <a:t>점 </a:t>
            </a:r>
            <a:r>
              <a:rPr lang="en-US" altLang="ko-KR" sz="200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395545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321501" y="309626"/>
            <a:ext cx="17684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2</a:t>
            </a:r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서비스 구성도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 txBox="1">
            <a:spLocks/>
          </p:cNvSpPr>
          <p:nvPr/>
        </p:nvSpPr>
        <p:spPr>
          <a:xfrm>
            <a:off x="152400" y="426085"/>
            <a:ext cx="11826240" cy="816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latin typeface="나눔스퀘어라운드 ExtraBold" pitchFamily="50" charset="-127"/>
                <a:ea typeface="나눔스퀘어라운드 ExtraBold" pitchFamily="50" charset="-127"/>
              </a:rPr>
              <a:t>점수표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F6656C-BE8F-4661-94DE-E20FF1F83541}"/>
              </a:ext>
            </a:extLst>
          </p:cNvPr>
          <p:cNvSpPr txBox="1"/>
          <p:nvPr/>
        </p:nvSpPr>
        <p:spPr>
          <a:xfrm>
            <a:off x="688072" y="1568450"/>
            <a:ext cx="1108101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발표 비중</a:t>
            </a:r>
            <a:endParaRPr lang="en-US" altLang="ko-KR" sz="2800"/>
          </a:p>
          <a:p>
            <a:endParaRPr lang="en-US" altLang="ko-KR" sz="2800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800" b="1">
                <a:latin typeface="나눔스퀘어라운드 ExtraBold" pitchFamily="50" charset="-127"/>
                <a:ea typeface="나눔스퀘어라운드 ExtraBold" pitchFamily="50" charset="-127"/>
              </a:rPr>
              <a:t>프로젝트 개요 </a:t>
            </a:r>
            <a:r>
              <a:rPr lang="en-US" altLang="ko-KR" sz="2800" b="1">
                <a:latin typeface="나눔스퀘어라운드 ExtraBold" pitchFamily="50" charset="-127"/>
                <a:ea typeface="나눔스퀘어라운드 ExtraBold" pitchFamily="50" charset="-127"/>
              </a:rPr>
              <a:t>(20%) – </a:t>
            </a:r>
            <a:r>
              <a:rPr lang="ko-KR" altLang="en-US" sz="2800" b="1">
                <a:latin typeface="나눔스퀘어라운드 ExtraBold" pitchFamily="50" charset="-127"/>
                <a:ea typeface="나눔스퀘어라운드 ExtraBold" pitchFamily="50" charset="-127"/>
              </a:rPr>
              <a:t>하려는 취지는</a:t>
            </a:r>
            <a:r>
              <a:rPr lang="en-US" altLang="ko-KR" sz="2800" b="1">
                <a:latin typeface="나눔스퀘어라운드 ExtraBold" pitchFamily="50" charset="-127"/>
                <a:ea typeface="나눔스퀘어라운드 ExtraBold" pitchFamily="50" charset="-127"/>
              </a:rPr>
              <a:t>?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800" b="1">
                <a:latin typeface="나눔스퀘어라운드 ExtraBold" pitchFamily="50" charset="-127"/>
                <a:ea typeface="나눔스퀘어라운드 ExtraBold" pitchFamily="50" charset="-127"/>
              </a:rPr>
              <a:t>서비스 구성도 </a:t>
            </a:r>
            <a:r>
              <a:rPr lang="en-US" altLang="ko-KR" sz="2800" b="1">
                <a:latin typeface="나눔스퀘어라운드 ExtraBold" pitchFamily="50" charset="-127"/>
                <a:ea typeface="나눔스퀘어라운드 ExtraBold" pitchFamily="50" charset="-127"/>
              </a:rPr>
              <a:t>(10%)  -  (DATA</a:t>
            </a:r>
            <a:r>
              <a:rPr lang="ko-KR" altLang="en-US" sz="2800" b="1">
                <a:latin typeface="나눔스퀘어라운드 ExtraBold" pitchFamily="50" charset="-127"/>
                <a:ea typeface="나눔스퀘어라운드 ExtraBold" pitchFamily="50" charset="-127"/>
              </a:rPr>
              <a:t>구성은</a:t>
            </a:r>
            <a:r>
              <a:rPr lang="en-US" altLang="ko-KR" sz="2800" b="1">
                <a:latin typeface="나눔스퀘어라운드 ExtraBold" pitchFamily="50" charset="-127"/>
                <a:ea typeface="나눔스퀘어라운드 ExtraBold" pitchFamily="50" charset="-127"/>
              </a:rPr>
              <a:t>? – </a:t>
            </a:r>
            <a:r>
              <a:rPr lang="ko-KR" altLang="en-US" sz="2800" b="1">
                <a:latin typeface="나눔스퀘어라운드 ExtraBold" pitchFamily="50" charset="-127"/>
                <a:ea typeface="나눔스퀘어라운드 ExtraBold" pitchFamily="50" charset="-127"/>
              </a:rPr>
              <a:t>실제 </a:t>
            </a:r>
            <a:r>
              <a:rPr lang="en-US" altLang="ko-KR" sz="2800" b="1">
                <a:latin typeface="나눔스퀘어라운드 ExtraBold" pitchFamily="50" charset="-127"/>
                <a:ea typeface="나눔스퀘어라운드 ExtraBold" pitchFamily="50" charset="-127"/>
              </a:rPr>
              <a:t>SYSTEM/SW)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800" b="1">
                <a:latin typeface="나눔스퀘어라운드 ExtraBold" pitchFamily="50" charset="-127"/>
                <a:ea typeface="나눔스퀘어라운드 ExtraBold" pitchFamily="50" charset="-127"/>
              </a:rPr>
              <a:t>세부 구현 방법 </a:t>
            </a:r>
            <a:r>
              <a:rPr lang="en-US" altLang="ko-KR" sz="2800" b="1">
                <a:latin typeface="나눔스퀘어라운드 ExtraBold" pitchFamily="50" charset="-127"/>
                <a:ea typeface="나눔스퀘어라운드 ExtraBold" pitchFamily="50" charset="-127"/>
              </a:rPr>
              <a:t>(50%) – </a:t>
            </a:r>
            <a:r>
              <a:rPr lang="ko-KR" altLang="en-US" sz="2800" b="1">
                <a:latin typeface="나눔스퀘어라운드 ExtraBold" pitchFamily="50" charset="-127"/>
                <a:ea typeface="나눔스퀘어라운드 ExtraBold" pitchFamily="50" charset="-127"/>
              </a:rPr>
              <a:t>모듈화 하여 잘 설명 하였고 다른조원의 이해력</a:t>
            </a:r>
            <a:r>
              <a:rPr lang="en-US" altLang="ko-KR" sz="2800" b="1">
                <a:latin typeface="나눔스퀘어라운드 ExtraBold" pitchFamily="50" charset="-127"/>
                <a:ea typeface="나눔스퀘어라운드 ExtraBold" pitchFamily="50" charset="-127"/>
              </a:rPr>
              <a:t>?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800" b="1">
                <a:latin typeface="나눔스퀘어라운드 ExtraBold" pitchFamily="50" charset="-127"/>
                <a:ea typeface="나눔스퀘어라운드 ExtraBold" pitchFamily="50" charset="-127"/>
              </a:rPr>
              <a:t>프로젝트 추진 내역 </a:t>
            </a:r>
            <a:r>
              <a:rPr lang="en-US" altLang="ko-KR" sz="2800" b="1">
                <a:latin typeface="나눔스퀘어라운드 ExtraBold" pitchFamily="50" charset="-127"/>
                <a:ea typeface="나눔스퀘어라운드 ExtraBold" pitchFamily="50" charset="-127"/>
              </a:rPr>
              <a:t>(15%) – </a:t>
            </a:r>
            <a:r>
              <a:rPr lang="ko-KR" altLang="en-US" sz="2800" b="1">
                <a:latin typeface="나눔스퀘어라운드 ExtraBold" pitchFamily="50" charset="-127"/>
                <a:ea typeface="나눔스퀘어라운드 ExtraBold" pitchFamily="50" charset="-127"/>
              </a:rPr>
              <a:t>팀 </a:t>
            </a:r>
            <a:r>
              <a:rPr lang="en-US" altLang="ko-KR" sz="2800" b="1">
                <a:latin typeface="나눔스퀘어라운드 ExtraBold" pitchFamily="50" charset="-127"/>
                <a:ea typeface="나눔스퀘어라운드 ExtraBold" pitchFamily="50" charset="-127"/>
              </a:rPr>
              <a:t>R&amp;R</a:t>
            </a:r>
            <a:r>
              <a:rPr lang="ko-KR" altLang="en-US" sz="2800" b="1">
                <a:latin typeface="나눔스퀘어라운드 ExtraBold" pitchFamily="50" charset="-127"/>
                <a:ea typeface="나눔스퀘어라운드 ExtraBold" pitchFamily="50" charset="-127"/>
              </a:rPr>
              <a:t>은</a:t>
            </a:r>
            <a:r>
              <a:rPr lang="en-US" altLang="ko-KR" sz="2800" b="1">
                <a:latin typeface="나눔스퀘어라운드 ExtraBold" pitchFamily="50" charset="-127"/>
                <a:ea typeface="나눔스퀘어라운드 ExtraBold" pitchFamily="50" charset="-127"/>
              </a:rPr>
              <a:t>?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2800" b="1">
                <a:latin typeface="나눔스퀘어라운드 ExtraBold" pitchFamily="50" charset="-127"/>
                <a:ea typeface="나눔스퀘어라운드 ExtraBold" pitchFamily="50" charset="-127"/>
              </a:rPr>
              <a:t>Lessons Learned (5%) – </a:t>
            </a:r>
            <a:r>
              <a:rPr lang="ko-KR" altLang="en-US" sz="2800" b="1">
                <a:latin typeface="나눔스퀘어라운드 ExtraBold" pitchFamily="50" charset="-127"/>
                <a:ea typeface="나눔스퀘어라운드 ExtraBold" pitchFamily="50" charset="-127"/>
              </a:rPr>
              <a:t>무엇을 배웠는가</a:t>
            </a:r>
            <a:r>
              <a:rPr lang="en-US" altLang="ko-KR" sz="2800" b="1">
                <a:latin typeface="나눔스퀘어라운드 ExtraBold" pitchFamily="50" charset="-127"/>
                <a:ea typeface="나눔스퀘어라운드 ExtraBold" pitchFamily="50" charset="-127"/>
              </a:rPr>
              <a:t>?</a:t>
            </a:r>
            <a:endParaRPr lang="en-US" altLang="ko-KR" sz="2800"/>
          </a:p>
          <a:p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75500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321501" y="309626"/>
            <a:ext cx="17684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2</a:t>
            </a:r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서비스 구성도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505198-D0C4-45AA-83D6-211077266040}"/>
              </a:ext>
            </a:extLst>
          </p:cNvPr>
          <p:cNvSpPr txBox="1"/>
          <p:nvPr/>
        </p:nvSpPr>
        <p:spPr>
          <a:xfrm>
            <a:off x="2733541" y="354758"/>
            <a:ext cx="7098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* </a:t>
            </a:r>
            <a:r>
              <a:rPr lang="ko-KR" altLang="en-US" b="1">
                <a:solidFill>
                  <a:srgbClr val="FF0000"/>
                </a:solidFill>
              </a:rPr>
              <a:t>가산점은 절대값으로 획득조에 부여되며 조별 </a:t>
            </a:r>
            <a:r>
              <a:rPr lang="en-US" altLang="ko-KR" b="1">
                <a:solidFill>
                  <a:srgbClr val="FF0000"/>
                </a:solidFill>
              </a:rPr>
              <a:t>MAX(</a:t>
            </a:r>
            <a:r>
              <a:rPr lang="ko-KR" altLang="en-US" b="1">
                <a:solidFill>
                  <a:srgbClr val="FF0000"/>
                </a:solidFill>
              </a:rPr>
              <a:t>가중치</a:t>
            </a:r>
            <a:r>
              <a:rPr lang="en-US" altLang="ko-KR" b="1">
                <a:solidFill>
                  <a:srgbClr val="FF0000"/>
                </a:solidFill>
              </a:rPr>
              <a:t>)</a:t>
            </a:r>
            <a:br>
              <a:rPr lang="en-US" altLang="ko-KR" b="1">
                <a:solidFill>
                  <a:srgbClr val="FF0000"/>
                </a:solidFill>
              </a:rPr>
            </a:br>
            <a:r>
              <a:rPr lang="en-US" altLang="ko-KR" b="1">
                <a:solidFill>
                  <a:srgbClr val="FF0000"/>
                </a:solidFill>
              </a:rPr>
              <a:t>  </a:t>
            </a:r>
            <a:r>
              <a:rPr lang="ko-KR" altLang="en-US" b="1">
                <a:solidFill>
                  <a:srgbClr val="FF0000"/>
                </a:solidFill>
              </a:rPr>
              <a:t>값을 제외한 점수를 가지고 </a:t>
            </a:r>
            <a:r>
              <a:rPr lang="en-US" altLang="ko-KR" b="1">
                <a:solidFill>
                  <a:srgbClr val="FF0000"/>
                </a:solidFill>
              </a:rPr>
              <a:t>60%(</a:t>
            </a:r>
            <a:r>
              <a:rPr lang="ko-KR" altLang="en-US" b="1">
                <a:solidFill>
                  <a:srgbClr val="FF0000"/>
                </a:solidFill>
              </a:rPr>
              <a:t>담당교수</a:t>
            </a:r>
            <a:r>
              <a:rPr lang="en-US" altLang="ko-KR" b="1">
                <a:solidFill>
                  <a:srgbClr val="FF0000"/>
                </a:solidFill>
              </a:rPr>
              <a:t>), 40%(</a:t>
            </a:r>
            <a:r>
              <a:rPr lang="ko-KR" altLang="en-US" b="1">
                <a:solidFill>
                  <a:srgbClr val="FF0000"/>
                </a:solidFill>
              </a:rPr>
              <a:t>리더</a:t>
            </a:r>
            <a:r>
              <a:rPr lang="en-US" altLang="ko-KR" b="1">
                <a:solidFill>
                  <a:srgbClr val="FF0000"/>
                </a:solidFill>
              </a:rPr>
              <a:t>) </a:t>
            </a:r>
            <a:r>
              <a:rPr lang="ko-KR" altLang="en-US" b="1">
                <a:solidFill>
                  <a:srgbClr val="FF0000"/>
                </a:solidFill>
              </a:rPr>
              <a:t>점수 부여</a:t>
            </a:r>
          </a:p>
        </p:txBody>
      </p:sp>
      <p:sp>
        <p:nvSpPr>
          <p:cNvPr id="48" name="말풍선: 사각형 47">
            <a:extLst>
              <a:ext uri="{FF2B5EF4-FFF2-40B4-BE49-F238E27FC236}">
                <a16:creationId xmlns:a16="http://schemas.microsoft.com/office/drawing/2014/main" id="{C64EDA1E-BB7E-4E49-9934-295499EA84DB}"/>
              </a:ext>
            </a:extLst>
          </p:cNvPr>
          <p:cNvSpPr/>
          <p:nvPr/>
        </p:nvSpPr>
        <p:spPr>
          <a:xfrm>
            <a:off x="8039100" y="1314340"/>
            <a:ext cx="4152900" cy="1797842"/>
          </a:xfrm>
          <a:prstGeom prst="wedgeRectCallout">
            <a:avLst>
              <a:gd name="adj1" fmla="val -56539"/>
              <a:gd name="adj2" fmla="val -459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en-US" altLang="ko-KR" b="1">
                <a:solidFill>
                  <a:schemeClr val="accent1"/>
                </a:solidFill>
              </a:rPr>
              <a:t>(</a:t>
            </a:r>
            <a:r>
              <a:rPr lang="ko-KR" altLang="en-US" b="1">
                <a:solidFill>
                  <a:schemeClr val="accent1"/>
                </a:solidFill>
              </a:rPr>
              <a:t>분석 도전</a:t>
            </a:r>
            <a:r>
              <a:rPr lang="en-US" altLang="ko-KR" b="1">
                <a:solidFill>
                  <a:schemeClr val="accent1"/>
                </a:solidFill>
              </a:rPr>
              <a:t>)</a:t>
            </a:r>
          </a:p>
          <a:p>
            <a:pPr algn="ctr"/>
            <a:r>
              <a:rPr lang="ko-KR" altLang="en-US" b="1">
                <a:solidFill>
                  <a:schemeClr val="tx1"/>
                </a:solidFill>
              </a:rPr>
              <a:t>의미 있는</a:t>
            </a:r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insight </a:t>
            </a:r>
            <a:r>
              <a:rPr lang="ko-KR" altLang="en-US" b="1">
                <a:solidFill>
                  <a:schemeClr val="tx1"/>
                </a:solidFill>
              </a:rPr>
              <a:t>도출</a:t>
            </a:r>
            <a:r>
              <a:rPr lang="en-US" altLang="ko-KR" b="1">
                <a:solidFill>
                  <a:schemeClr val="tx1"/>
                </a:solidFill>
              </a:rPr>
              <a:t>/</a:t>
            </a:r>
            <a:r>
              <a:rPr lang="ko-KR" altLang="en-US" b="1">
                <a:solidFill>
                  <a:schemeClr val="tx1"/>
                </a:solidFill>
              </a:rPr>
              <a:t>개발</a:t>
            </a:r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(*</a:t>
            </a:r>
            <a:r>
              <a:rPr lang="ko-KR" altLang="en-US" b="1">
                <a:solidFill>
                  <a:schemeClr val="tx1"/>
                </a:solidFill>
              </a:rPr>
              <a:t>가산점 </a:t>
            </a:r>
            <a:r>
              <a:rPr lang="en-US" altLang="ko-KR" b="1">
                <a:solidFill>
                  <a:schemeClr val="tx1"/>
                </a:solidFill>
              </a:rPr>
              <a:t>+20)</a:t>
            </a:r>
          </a:p>
          <a:p>
            <a:pPr algn="ctr"/>
            <a:r>
              <a:rPr lang="ko-KR" altLang="en-US" b="1">
                <a:solidFill>
                  <a:schemeClr val="tx1"/>
                </a:solidFill>
              </a:rPr>
              <a:t>단 교수</a:t>
            </a:r>
            <a:r>
              <a:rPr lang="en-US" altLang="ko-KR" b="1">
                <a:solidFill>
                  <a:schemeClr val="tx1"/>
                </a:solidFill>
              </a:rPr>
              <a:t> 2</a:t>
            </a:r>
            <a:r>
              <a:rPr lang="ko-KR" altLang="en-US" b="1">
                <a:solidFill>
                  <a:schemeClr val="tx1"/>
                </a:solidFill>
              </a:rPr>
              <a:t>명이상 모두 의미있다고 수긍</a:t>
            </a:r>
          </a:p>
        </p:txBody>
      </p:sp>
      <p:sp>
        <p:nvSpPr>
          <p:cNvPr id="49" name="말풍선: 사각형 48">
            <a:extLst>
              <a:ext uri="{FF2B5EF4-FFF2-40B4-BE49-F238E27FC236}">
                <a16:creationId xmlns:a16="http://schemas.microsoft.com/office/drawing/2014/main" id="{2EDD1864-D6F2-4803-BF90-C459923BB12D}"/>
              </a:ext>
            </a:extLst>
          </p:cNvPr>
          <p:cNvSpPr/>
          <p:nvPr/>
        </p:nvSpPr>
        <p:spPr>
          <a:xfrm>
            <a:off x="4762500" y="4416124"/>
            <a:ext cx="3533625" cy="2459188"/>
          </a:xfrm>
          <a:prstGeom prst="wedgeRectCallout">
            <a:avLst>
              <a:gd name="adj1" fmla="val -4047"/>
              <a:gd name="adj2" fmla="val -6668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en-US" altLang="ko-KR" b="1">
                <a:solidFill>
                  <a:schemeClr val="accent1"/>
                </a:solidFill>
              </a:rPr>
              <a:t>(</a:t>
            </a:r>
            <a:r>
              <a:rPr lang="ko-KR" altLang="en-US" b="1">
                <a:solidFill>
                  <a:schemeClr val="accent1"/>
                </a:solidFill>
              </a:rPr>
              <a:t>주기고려</a:t>
            </a:r>
            <a:r>
              <a:rPr lang="en-US" altLang="ko-KR" b="1">
                <a:solidFill>
                  <a:schemeClr val="accent1"/>
                </a:solidFill>
              </a:rPr>
              <a:t>, </a:t>
            </a:r>
            <a:r>
              <a:rPr lang="ko-KR" altLang="en-US" b="1">
                <a:solidFill>
                  <a:schemeClr val="accent1"/>
                </a:solidFill>
              </a:rPr>
              <a:t>배치 반영</a:t>
            </a:r>
            <a:r>
              <a:rPr lang="en-US" altLang="ko-KR" b="1">
                <a:solidFill>
                  <a:schemeClr val="accent1"/>
                </a:solidFill>
              </a:rPr>
              <a:t>)</a:t>
            </a: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ko-KR" altLang="en-US" b="1">
                <a:solidFill>
                  <a:schemeClr val="tx1"/>
                </a:solidFill>
              </a:rPr>
              <a:t>주기를 고려한</a:t>
            </a:r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ko-KR" altLang="en-US" b="1">
                <a:solidFill>
                  <a:schemeClr val="tx1"/>
                </a:solidFill>
              </a:rPr>
              <a:t>코드 반영</a:t>
            </a:r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(*</a:t>
            </a:r>
            <a:r>
              <a:rPr lang="ko-KR" altLang="en-US" b="1">
                <a:solidFill>
                  <a:schemeClr val="tx1"/>
                </a:solidFill>
              </a:rPr>
              <a:t>가산점 </a:t>
            </a:r>
            <a:r>
              <a:rPr lang="en-US" altLang="ko-KR" b="1">
                <a:solidFill>
                  <a:schemeClr val="tx1"/>
                </a:solidFill>
              </a:rPr>
              <a:t>+5)</a:t>
            </a: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ko-KR" altLang="en-US" b="1">
                <a:solidFill>
                  <a:schemeClr val="tx1"/>
                </a:solidFill>
              </a:rPr>
              <a:t>현재</a:t>
            </a:r>
            <a:r>
              <a:rPr lang="en-US" altLang="ko-KR" b="1">
                <a:solidFill>
                  <a:schemeClr val="tx1"/>
                </a:solidFill>
              </a:rPr>
              <a:t>-1</a:t>
            </a:r>
            <a:r>
              <a:rPr lang="ko-KR" altLang="en-US" b="1">
                <a:solidFill>
                  <a:schemeClr val="tx1"/>
                </a:solidFill>
              </a:rPr>
              <a:t>주기 누적 후 현재 자료 업데이트 증명</a:t>
            </a:r>
          </a:p>
        </p:txBody>
      </p:sp>
      <p:sp>
        <p:nvSpPr>
          <p:cNvPr id="53" name="말풍선: 사각형 52">
            <a:extLst>
              <a:ext uri="{FF2B5EF4-FFF2-40B4-BE49-F238E27FC236}">
                <a16:creationId xmlns:a16="http://schemas.microsoft.com/office/drawing/2014/main" id="{3C62C222-3AF1-4C5F-BF94-273295EFD477}"/>
              </a:ext>
            </a:extLst>
          </p:cNvPr>
          <p:cNvSpPr/>
          <p:nvPr/>
        </p:nvSpPr>
        <p:spPr>
          <a:xfrm>
            <a:off x="65643" y="1922325"/>
            <a:ext cx="2659144" cy="2409206"/>
          </a:xfrm>
          <a:prstGeom prst="wedgeRectCallout">
            <a:avLst>
              <a:gd name="adj1" fmla="val 123502"/>
              <a:gd name="adj2" fmla="val -2534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accent1"/>
                </a:solidFill>
              </a:rPr>
              <a:t>(</a:t>
            </a:r>
            <a:r>
              <a:rPr lang="ko-KR" altLang="en-US" b="1">
                <a:solidFill>
                  <a:schemeClr val="accent1"/>
                </a:solidFill>
              </a:rPr>
              <a:t>재사용성</a:t>
            </a:r>
            <a:r>
              <a:rPr lang="en-US" altLang="ko-KR" b="1">
                <a:solidFill>
                  <a:schemeClr val="accent1"/>
                </a:solidFill>
              </a:rPr>
              <a:t>)</a:t>
            </a: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ko-KR" altLang="en-US" b="1">
                <a:solidFill>
                  <a:schemeClr val="tx1"/>
                </a:solidFill>
              </a:rPr>
              <a:t>바로 다른 자료</a:t>
            </a:r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2</a:t>
            </a:r>
            <a:r>
              <a:rPr lang="ko-KR" altLang="en-US" b="1">
                <a:solidFill>
                  <a:schemeClr val="tx1"/>
                </a:solidFill>
              </a:rPr>
              <a:t>개 이상에 대해</a:t>
            </a:r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ko-KR" altLang="en-US" b="1">
                <a:solidFill>
                  <a:schemeClr val="tx1"/>
                </a:solidFill>
              </a:rPr>
              <a:t>파라미터 튜닝으로</a:t>
            </a:r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ko-KR" altLang="en-US" b="1">
                <a:solidFill>
                  <a:schemeClr val="tx1"/>
                </a:solidFill>
              </a:rPr>
              <a:t>재사용이 가능하다 증명</a:t>
            </a:r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(*</a:t>
            </a:r>
            <a:r>
              <a:rPr lang="ko-KR" altLang="en-US" b="1">
                <a:solidFill>
                  <a:schemeClr val="tx1"/>
                </a:solidFill>
              </a:rPr>
              <a:t>가산점 </a:t>
            </a:r>
            <a:r>
              <a:rPr lang="en-US" altLang="ko-KR" b="1">
                <a:solidFill>
                  <a:schemeClr val="tx1"/>
                </a:solidFill>
              </a:rPr>
              <a:t>+5)</a:t>
            </a:r>
          </a:p>
        </p:txBody>
      </p:sp>
      <p:sp>
        <p:nvSpPr>
          <p:cNvPr id="9" name="생각 풍선: 구름 모양 8">
            <a:extLst>
              <a:ext uri="{FF2B5EF4-FFF2-40B4-BE49-F238E27FC236}">
                <a16:creationId xmlns:a16="http://schemas.microsoft.com/office/drawing/2014/main" id="{06C57D8A-2620-4FCC-9F9A-1586C4778AC4}"/>
              </a:ext>
            </a:extLst>
          </p:cNvPr>
          <p:cNvSpPr/>
          <p:nvPr/>
        </p:nvSpPr>
        <p:spPr>
          <a:xfrm>
            <a:off x="4762500" y="1854200"/>
            <a:ext cx="3187700" cy="1968500"/>
          </a:xfrm>
          <a:prstGeom prst="cloudCallout">
            <a:avLst>
              <a:gd name="adj1" fmla="val -514"/>
              <a:gd name="adj2" fmla="val 276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가산점 </a:t>
            </a:r>
            <a:endParaRPr lang="en-US" altLang="ko-KR"/>
          </a:p>
          <a:p>
            <a:pPr algn="ctr"/>
            <a:endParaRPr lang="ko-KR" altLang="en-US"/>
          </a:p>
        </p:txBody>
      </p:sp>
      <p:sp>
        <p:nvSpPr>
          <p:cNvPr id="55" name="제목 1">
            <a:extLst>
              <a:ext uri="{FF2B5EF4-FFF2-40B4-BE49-F238E27FC236}">
                <a16:creationId xmlns:a16="http://schemas.microsoft.com/office/drawing/2014/main" id="{CBED315F-EA92-4C94-B0F9-941E1AF4E051}"/>
              </a:ext>
            </a:extLst>
          </p:cNvPr>
          <p:cNvSpPr txBox="1">
            <a:spLocks/>
          </p:cNvSpPr>
          <p:nvPr/>
        </p:nvSpPr>
        <p:spPr>
          <a:xfrm>
            <a:off x="152400" y="426085"/>
            <a:ext cx="11826240" cy="816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latin typeface="나눔스퀘어라운드 ExtraBold" pitchFamily="50" charset="-127"/>
                <a:ea typeface="나눔스퀘어라운드 ExtraBold" pitchFamily="50" charset="-127"/>
              </a:rPr>
              <a:t>점수표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507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2834542"/>
            <a:ext cx="1755775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프로젝트 개요</a:t>
            </a:r>
            <a:endParaRPr lang="ko-KR" altLang="en-US" sz="4000" b="1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Lessons Learned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6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3285910"/>
            <a:ext cx="4879975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프로젝트 개요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82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006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>
                <a:latin typeface="나눔스퀘어라운드 ExtraBold" pitchFamily="50" charset="-127"/>
                <a:ea typeface="나눔스퀘어라운드 ExtraBold" pitchFamily="50" charset="-127"/>
              </a:rPr>
              <a:t>프로젝트 개요 </a:t>
            </a:r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ko-KR" altLang="en-US">
                <a:latin typeface="나눔스퀘어라운드 ExtraBold" pitchFamily="50" charset="-127"/>
                <a:ea typeface="나눔스퀘어라운드 ExtraBold" pitchFamily="50" charset="-127"/>
              </a:rPr>
              <a:t>샘플 </a:t>
            </a:r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#1)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7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514985" y="1565473"/>
            <a:ext cx="1437640" cy="62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목 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98D13-7F6D-4B6B-8E75-4BB3BC0D474E}"/>
              </a:ext>
            </a:extLst>
          </p:cNvPr>
          <p:cNvSpPr txBox="1"/>
          <p:nvPr/>
        </p:nvSpPr>
        <p:spPr>
          <a:xfrm>
            <a:off x="2468824" y="1510287"/>
            <a:ext cx="9265976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계절성 지수 산출 모형 개발</a:t>
            </a:r>
            <a:endParaRPr lang="en-US" altLang="ko-KR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285750" indent="-285750">
              <a:lnSpc>
                <a:spcPct val="110000"/>
              </a:lnSpc>
            </a:pP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      -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 관찰된 과거 수요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(QTY)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를 분석하여 신뢰성 있는 계절성 지수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(SI)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 산출</a:t>
            </a:r>
            <a:endParaRPr lang="en-US" altLang="ko-KR" dirty="0">
              <a:latin typeface="나눔스퀘어 Bold" pitchFamily="50" charset="-127"/>
              <a:ea typeface="나눔스퀘어 Bold" pitchFamily="50" charset="-127"/>
            </a:endParaRPr>
          </a:p>
          <a:p>
            <a:pPr marL="285750" indent="-285750">
              <a:lnSpc>
                <a:spcPct val="110000"/>
              </a:lnSpc>
            </a:pP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        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⇒ 미래 수요 예측에 계절성 지수를 활용하기 위함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514985" y="2860336"/>
            <a:ext cx="1437640" cy="62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기본 전제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514985" y="3941579"/>
            <a:ext cx="1437640" cy="62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자료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514985" y="4957938"/>
            <a:ext cx="1437640" cy="711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프로젝트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범위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F98D13-7F6D-4B6B-8E75-4BB3BC0D474E}"/>
              </a:ext>
            </a:extLst>
          </p:cNvPr>
          <p:cNvSpPr txBox="1"/>
          <p:nvPr/>
        </p:nvSpPr>
        <p:spPr>
          <a:xfrm>
            <a:off x="2468823" y="2746936"/>
            <a:ext cx="8523027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이러한 계절성 지수 모형은 </a:t>
            </a:r>
            <a:r>
              <a:rPr lang="ko-KR" altLang="en-US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미래 수요가 과거의 유형을 따를 때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유용</a:t>
            </a:r>
            <a:endParaRPr lang="en-US" altLang="ko-KR" dirty="0"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    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-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관찰의 축적을 통해 매년 수요가 비슷한 계절성 패턴을 보임을 확인 필요</a:t>
            </a:r>
            <a:endParaRPr lang="en-US" altLang="ko-KR" dirty="0"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        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⇒ 시각화 도구를 통해 확인함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안정성 시장 기준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F98D13-7F6D-4B6B-8E75-4BB3BC0D474E}"/>
              </a:ext>
            </a:extLst>
          </p:cNvPr>
          <p:cNvSpPr txBox="1"/>
          <p:nvPr/>
        </p:nvSpPr>
        <p:spPr>
          <a:xfrm>
            <a:off x="2468824" y="4065983"/>
            <a:ext cx="7865616" cy="38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데이터 분석을 위한 </a:t>
            </a:r>
            <a:r>
              <a:rPr lang="en-US" altLang="ko-KR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CSV </a:t>
            </a:r>
            <a:r>
              <a:rPr lang="ko-KR" altLang="en-US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데이터 제공</a:t>
            </a:r>
            <a:endParaRPr lang="en-US" altLang="ko-KR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107633" y="309626"/>
            <a:ext cx="17684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1. </a:t>
            </a:r>
            <a:r>
              <a:rPr lang="ko-KR" altLang="en-US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F98D13-7F6D-4B6B-8E75-4BB3BC0D474E}"/>
              </a:ext>
            </a:extLst>
          </p:cNvPr>
          <p:cNvSpPr txBox="1"/>
          <p:nvPr/>
        </p:nvSpPr>
        <p:spPr>
          <a:xfrm>
            <a:off x="2468823" y="5090295"/>
            <a:ext cx="7865616" cy="38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이동평균</a:t>
            </a:r>
            <a:r>
              <a:rPr lang="en-US" altLang="ko-KR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/</a:t>
            </a:r>
            <a:r>
              <a:rPr lang="ko-KR" altLang="en-US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표준편차를 통해 주차별 계절성 지수를 산출한다</a:t>
            </a:r>
            <a:r>
              <a:rPr lang="en-US" altLang="ko-KR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  <a:endParaRPr lang="en-US" altLang="ko-KR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FE7B445F-1FB9-4224-8BBF-EE498D66882D}"/>
              </a:ext>
            </a:extLst>
          </p:cNvPr>
          <p:cNvSpPr/>
          <p:nvPr/>
        </p:nvSpPr>
        <p:spPr>
          <a:xfrm>
            <a:off x="9434287" y="4422298"/>
            <a:ext cx="2356710" cy="1673702"/>
          </a:xfrm>
          <a:prstGeom prst="wedgeRectCallout">
            <a:avLst>
              <a:gd name="adj1" fmla="val -85988"/>
              <a:gd name="adj2" fmla="val -10182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샘플 </a:t>
            </a:r>
            <a:r>
              <a:rPr lang="en-US" altLang="ko-KR"/>
              <a:t>1,2</a:t>
            </a:r>
            <a:r>
              <a:rPr lang="ko-KR" altLang="en-US"/>
              <a:t>는</a:t>
            </a:r>
            <a:endParaRPr lang="en-US" altLang="ko-KR"/>
          </a:p>
          <a:p>
            <a:pPr algn="ctr"/>
            <a:r>
              <a:rPr lang="ko-KR" altLang="en-US"/>
              <a:t>알아서 선택해서</a:t>
            </a:r>
            <a:endParaRPr lang="en-US" altLang="ko-KR"/>
          </a:p>
          <a:p>
            <a:pPr algn="ctr"/>
            <a:r>
              <a:rPr lang="ko-KR" altLang="en-US"/>
              <a:t>또는 자신만의</a:t>
            </a:r>
            <a:endParaRPr lang="en-US" altLang="ko-KR"/>
          </a:p>
          <a:p>
            <a:pPr algn="ctr"/>
            <a:r>
              <a:rPr lang="ko-KR" altLang="en-US"/>
              <a:t>스타일로 작성</a:t>
            </a:r>
          </a:p>
        </p:txBody>
      </p:sp>
    </p:spTree>
    <p:extLst>
      <p:ext uri="{BB962C8B-B14F-4D97-AF65-F5344CB8AC3E}">
        <p14:creationId xmlns:p14="http://schemas.microsoft.com/office/powerpoint/2010/main" val="134768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00685"/>
            <a:ext cx="11826240" cy="816928"/>
          </a:xfrm>
        </p:spPr>
        <p:txBody>
          <a:bodyPr/>
          <a:lstStyle/>
          <a:p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>
                <a:latin typeface="나눔스퀘어라운드 ExtraBold" pitchFamily="50" charset="-127"/>
                <a:ea typeface="나눔스퀘어라운드 ExtraBold" pitchFamily="50" charset="-127"/>
              </a:rPr>
              <a:t>프로젝트 개요 </a:t>
            </a:r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ko-KR" altLang="en-US">
                <a:latin typeface="나눔스퀘어라운드 ExtraBold" pitchFamily="50" charset="-127"/>
                <a:ea typeface="나눔스퀘어라운드 ExtraBold" pitchFamily="50" charset="-127"/>
              </a:rPr>
              <a:t>샘플 </a:t>
            </a:r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#2 – </a:t>
            </a:r>
            <a:r>
              <a:rPr lang="ko-KR" altLang="en-US">
                <a:latin typeface="나눔스퀘어라운드 ExtraBold" pitchFamily="50" charset="-127"/>
                <a:ea typeface="나눔스퀘어라운드 ExtraBold" pitchFamily="50" charset="-127"/>
              </a:rPr>
              <a:t>배경 및 목적</a:t>
            </a:r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8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673E39-A29C-4943-A9BA-A8DCCCCAE322}"/>
              </a:ext>
            </a:extLst>
          </p:cNvPr>
          <p:cNvSpPr txBox="1"/>
          <p:nvPr/>
        </p:nvSpPr>
        <p:spPr>
          <a:xfrm>
            <a:off x="2976605" y="2772229"/>
            <a:ext cx="5493949" cy="99947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 anchorCtr="0">
            <a:noAutofit/>
          </a:bodyPr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수작업 오류로 피해사례 다수 발생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매주 예측값 입력 시 고객측 스트레스 발생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611092-E5DC-4051-8532-719B7AC9B9C1}"/>
              </a:ext>
            </a:extLst>
          </p:cNvPr>
          <p:cNvSpPr txBox="1"/>
          <p:nvPr/>
        </p:nvSpPr>
        <p:spPr>
          <a:xfrm>
            <a:off x="446988" y="4018505"/>
            <a:ext cx="2127923" cy="990886"/>
          </a:xfrm>
          <a:prstGeom prst="roundRect">
            <a:avLst/>
          </a:prstGeom>
          <a:solidFill>
            <a:srgbClr val="4F81BD"/>
          </a:solidFill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예측력 떨어짐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64D816-4B3E-4D4A-B135-CE6BCD874423}"/>
              </a:ext>
            </a:extLst>
          </p:cNvPr>
          <p:cNvSpPr txBox="1"/>
          <p:nvPr/>
        </p:nvSpPr>
        <p:spPr>
          <a:xfrm>
            <a:off x="470061" y="5183410"/>
            <a:ext cx="2127923" cy="990886"/>
          </a:xfrm>
          <a:prstGeom prst="roundRect">
            <a:avLst/>
          </a:prstGeom>
          <a:solidFill>
            <a:srgbClr val="4F81BD"/>
          </a:solidFill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처리속도 느림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51C1BA1-13BB-40AB-B7C1-4B659B868D70}"/>
              </a:ext>
            </a:extLst>
          </p:cNvPr>
          <p:cNvSpPr/>
          <p:nvPr/>
        </p:nvSpPr>
        <p:spPr>
          <a:xfrm>
            <a:off x="495610" y="1347613"/>
            <a:ext cx="10813818" cy="841277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고객이 예측값 생성 시 정확한 예측이 되지않아 불편하고</a:t>
            </a: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자동화되어 있지 않아 </a:t>
            </a:r>
            <a:endParaRPr kumimoji="1" lang="en-US" altLang="ko-KR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안정적인 예측모델</a:t>
            </a:r>
            <a:r>
              <a:rPr kumimoji="1" lang="ko-KR" altLang="en-US" sz="1600" b="1" ker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시스템화가 필요함</a:t>
            </a:r>
            <a:endParaRPr kumimoji="1" lang="ko-KR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6BA25B-B129-4E7E-9533-81CC825FC2B1}"/>
              </a:ext>
            </a:extLst>
          </p:cNvPr>
          <p:cNvSpPr txBox="1"/>
          <p:nvPr/>
        </p:nvSpPr>
        <p:spPr>
          <a:xfrm>
            <a:off x="459658" y="2772231"/>
            <a:ext cx="2127923" cy="990886"/>
          </a:xfrm>
          <a:prstGeom prst="roundRect">
            <a:avLst/>
          </a:prstGeom>
          <a:solidFill>
            <a:srgbClr val="4F81BD"/>
          </a:solidFill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수작업으로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인한 피해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DDAF61-7AED-4AEE-BC8C-9643143057DE}"/>
              </a:ext>
            </a:extLst>
          </p:cNvPr>
          <p:cNvSpPr txBox="1"/>
          <p:nvPr/>
        </p:nvSpPr>
        <p:spPr>
          <a:xfrm>
            <a:off x="2976604" y="4018506"/>
            <a:ext cx="5493950" cy="9908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 anchorCtr="0">
            <a:noAutofit/>
          </a:bodyPr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단순 </a:t>
            </a: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주 평균모델로 예측력 떨어짐 </a:t>
            </a: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(30%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↓</a:t>
            </a: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비정상 예측 여부 판단못함</a:t>
            </a:r>
            <a:endParaRPr kumimoji="1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7C77A6F-0EE2-4D70-8022-1416A297DC51}"/>
              </a:ext>
            </a:extLst>
          </p:cNvPr>
          <p:cNvSpPr txBox="1"/>
          <p:nvPr/>
        </p:nvSpPr>
        <p:spPr>
          <a:xfrm>
            <a:off x="3819619" y="2201321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Pain-Point</a:t>
            </a:r>
            <a:endParaRPr kumimoji="1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26E3346-1630-44B6-89A2-30D3C07359E7}"/>
              </a:ext>
            </a:extLst>
          </p:cNvPr>
          <p:cNvCxnSpPr>
            <a:cxnSpLocks/>
          </p:cNvCxnSpPr>
          <p:nvPr/>
        </p:nvCxnSpPr>
        <p:spPr bwMode="auto">
          <a:xfrm>
            <a:off x="495610" y="2694922"/>
            <a:ext cx="7974944" cy="0"/>
          </a:xfrm>
          <a:prstGeom prst="line">
            <a:avLst/>
          </a:prstGeom>
          <a:noFill/>
          <a:ln w="15875" cap="flat" cmpd="sng" algn="ctr">
            <a:solidFill>
              <a:srgbClr val="EEECE1">
                <a:lumMod val="75000"/>
              </a:srgb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99CD5E6-801C-4BED-8434-7B223CC9FDC4}"/>
              </a:ext>
            </a:extLst>
          </p:cNvPr>
          <p:cNvSpPr txBox="1"/>
          <p:nvPr/>
        </p:nvSpPr>
        <p:spPr>
          <a:xfrm>
            <a:off x="2976604" y="5183410"/>
            <a:ext cx="5493950" cy="9908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 anchorCtr="0">
            <a:noAutofit/>
          </a:bodyPr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잘못된 예측값 생성 시 복구시간 확보 불가</a:t>
            </a:r>
            <a:endParaRPr kumimoji="1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B4130DE-D34E-43BC-940A-775B9928EC3E}"/>
              </a:ext>
            </a:extLst>
          </p:cNvPr>
          <p:cNvSpPr txBox="1"/>
          <p:nvPr/>
        </p:nvSpPr>
        <p:spPr>
          <a:xfrm>
            <a:off x="8658627" y="2772228"/>
            <a:ext cx="2979247" cy="3402067"/>
          </a:xfrm>
          <a:prstGeom prst="roundRect">
            <a:avLst/>
          </a:prstGeom>
          <a:solidFill>
            <a:srgbClr val="4F81BD"/>
          </a:solidFill>
        </p:spPr>
        <p:txBody>
          <a:bodyPr wrap="none" rtlCol="0" anchor="t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추진목적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EB8635-9E14-4259-A00F-93FB9E664485}"/>
              </a:ext>
            </a:extLst>
          </p:cNvPr>
          <p:cNvSpPr txBox="1"/>
          <p:nvPr/>
        </p:nvSpPr>
        <p:spPr>
          <a:xfrm>
            <a:off x="8847021" y="3464812"/>
            <a:ext cx="2602780" cy="2502143"/>
          </a:xfrm>
          <a:prstGeom prst="roundRect">
            <a:avLst/>
          </a:prstGeom>
          <a:solidFill>
            <a:sysClr val="window" lastClr="FFFFFF"/>
          </a:solidFill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자동화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통계모델 반영통한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예측력 향상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빅데이터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처리기술 적용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F7A1C22-B433-4066-8F15-21C530B7BA31}"/>
              </a:ext>
            </a:extLst>
          </p:cNvPr>
          <p:cNvSpPr/>
          <p:nvPr/>
        </p:nvSpPr>
        <p:spPr>
          <a:xfrm>
            <a:off x="10107633" y="309626"/>
            <a:ext cx="17684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1. </a:t>
            </a:r>
            <a:r>
              <a:rPr lang="ko-KR" altLang="en-US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3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00685"/>
            <a:ext cx="11826240" cy="816928"/>
          </a:xfrm>
        </p:spPr>
        <p:txBody>
          <a:bodyPr/>
          <a:lstStyle/>
          <a:p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>
                <a:latin typeface="나눔스퀘어라운드 ExtraBold" pitchFamily="50" charset="-127"/>
                <a:ea typeface="나눔스퀘어라운드 ExtraBold" pitchFamily="50" charset="-127"/>
              </a:rPr>
              <a:t>프로젝트 개요 </a:t>
            </a:r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ko-KR" altLang="en-US">
                <a:latin typeface="나눔스퀘어라운드 ExtraBold" pitchFamily="50" charset="-127"/>
                <a:ea typeface="나눔스퀘어라운드 ExtraBold" pitchFamily="50" charset="-127"/>
              </a:rPr>
              <a:t>샘플 </a:t>
            </a:r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#2 – </a:t>
            </a:r>
            <a:r>
              <a:rPr lang="ko-KR" altLang="en-US">
                <a:latin typeface="나눔스퀘어라운드 ExtraBold" pitchFamily="50" charset="-127"/>
                <a:ea typeface="나눔스퀘어라운드 ExtraBold" pitchFamily="50" charset="-127"/>
              </a:rPr>
              <a:t>추진 전략</a:t>
            </a:r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9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EEE893E-4434-451F-99E0-A94094C9D35B}"/>
              </a:ext>
            </a:extLst>
          </p:cNvPr>
          <p:cNvSpPr/>
          <p:nvPr/>
        </p:nvSpPr>
        <p:spPr>
          <a:xfrm>
            <a:off x="493084" y="1347614"/>
            <a:ext cx="11013607" cy="856820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빅데이터 분석 플랫폼인 </a:t>
            </a: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Spark </a:t>
            </a:r>
            <a:r>
              <a: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및 </a:t>
            </a: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기반으로 분석모델을 적용하고</a:t>
            </a:r>
            <a:endParaRPr kumimoji="1" lang="en-US" altLang="ko-KR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Analytics </a:t>
            </a:r>
            <a:r>
              <a: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전문 분석 방법론을 통해 체계적인 프로젝트 수행</a:t>
            </a:r>
            <a:endParaRPr kumimoji="1" lang="ko-KR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5B9018-C689-4372-AEFB-9F1D1B37931B}"/>
              </a:ext>
            </a:extLst>
          </p:cNvPr>
          <p:cNvSpPr txBox="1"/>
          <p:nvPr/>
        </p:nvSpPr>
        <p:spPr>
          <a:xfrm>
            <a:off x="456465" y="3256858"/>
            <a:ext cx="11050223" cy="1024731"/>
          </a:xfrm>
          <a:prstGeom prst="roundRect">
            <a:avLst/>
          </a:prstGeom>
          <a:solidFill>
            <a:srgbClr val="4F81BD"/>
          </a:solidFill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FB4F8CB-2C1A-4504-A2F0-D0033675434A}"/>
              </a:ext>
            </a:extLst>
          </p:cNvPr>
          <p:cNvGrpSpPr/>
          <p:nvPr/>
        </p:nvGrpSpPr>
        <p:grpSpPr>
          <a:xfrm>
            <a:off x="1026585" y="2384388"/>
            <a:ext cx="2744401" cy="2744401"/>
            <a:chOff x="947323" y="2109299"/>
            <a:chExt cx="2016224" cy="2016224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BC999B3-6B29-4700-A6E7-D398944C6864}"/>
                </a:ext>
              </a:extLst>
            </p:cNvPr>
            <p:cNvSpPr/>
            <p:nvPr/>
          </p:nvSpPr>
          <p:spPr bwMode="auto">
            <a:xfrm>
              <a:off x="947323" y="2109299"/>
              <a:ext cx="2016224" cy="2016224"/>
            </a:xfrm>
            <a:prstGeom prst="ellipse">
              <a:avLst/>
            </a:prstGeom>
            <a:solidFill>
              <a:srgbClr val="4F81BD">
                <a:lumMod val="60000"/>
                <a:lumOff val="40000"/>
              </a:srgbClr>
            </a:solidFill>
            <a:ln w="9525" cap="flat" cmpd="sng" algn="ctr">
              <a:solidFill>
                <a:srgbClr val="EEECE1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  <a:cs typeface="HY견고딕" pitchFamily="18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71E6F7FD-1971-4544-9398-7C256C4B943E}"/>
                </a:ext>
              </a:extLst>
            </p:cNvPr>
            <p:cNvSpPr/>
            <p:nvPr/>
          </p:nvSpPr>
          <p:spPr bwMode="auto">
            <a:xfrm>
              <a:off x="1085799" y="2293657"/>
              <a:ext cx="1728192" cy="1606195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EEECE1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HY견고딕" pitchFamily="18" charset="-127"/>
                </a:rPr>
                <a:t>자동화</a:t>
              </a:r>
              <a:endPara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HY견고딕" pitchFamily="18" charset="-127"/>
              </a:endParaRPr>
            </a:p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b="1" kern="0">
                  <a:solidFill>
                    <a:prstClr val="black">
                      <a:lumMod val="75000"/>
                    </a:prstClr>
                  </a:solidFill>
                  <a:cs typeface="HY견고딕" pitchFamily="18" charset="-127"/>
                </a:rPr>
                <a:t>(</a:t>
              </a:r>
              <a:r>
                <a:rPr kumimoji="1" lang="ko-KR" altLang="en-US" sz="2000" b="1" kern="0">
                  <a:solidFill>
                    <a:prstClr val="black">
                      <a:lumMod val="75000"/>
                    </a:prstClr>
                  </a:solidFill>
                  <a:cs typeface="HY견고딕" pitchFamily="18" charset="-127"/>
                </a:rPr>
                <a:t>배치 적용</a:t>
              </a:r>
              <a:r>
                <a:rPr kumimoji="1" lang="en-US" altLang="ko-KR" sz="2000" b="1" kern="0">
                  <a:solidFill>
                    <a:prstClr val="black">
                      <a:lumMod val="75000"/>
                    </a:prstClr>
                  </a:solidFill>
                  <a:cs typeface="HY견고딕" pitchFamily="18" charset="-127"/>
                </a:rPr>
                <a:t>)</a:t>
              </a:r>
              <a:endPara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HY견고딕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40AC9FE-E8D3-4A41-97C2-5AF84CA1023E}"/>
              </a:ext>
            </a:extLst>
          </p:cNvPr>
          <p:cNvGrpSpPr/>
          <p:nvPr/>
        </p:nvGrpSpPr>
        <p:grpSpPr>
          <a:xfrm>
            <a:off x="4669638" y="2406684"/>
            <a:ext cx="2744401" cy="2744401"/>
            <a:chOff x="947323" y="2109299"/>
            <a:chExt cx="2016224" cy="2016224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8D6FE88-FC50-4569-9CAF-95E79A466B61}"/>
                </a:ext>
              </a:extLst>
            </p:cNvPr>
            <p:cNvSpPr/>
            <p:nvPr/>
          </p:nvSpPr>
          <p:spPr bwMode="auto">
            <a:xfrm>
              <a:off x="947323" y="2109299"/>
              <a:ext cx="2016224" cy="2016224"/>
            </a:xfrm>
            <a:prstGeom prst="ellipse">
              <a:avLst/>
            </a:prstGeom>
            <a:solidFill>
              <a:srgbClr val="4F81BD">
                <a:lumMod val="60000"/>
                <a:lumOff val="40000"/>
              </a:srgbClr>
            </a:solidFill>
            <a:ln w="9525" cap="flat" cmpd="sng" algn="ctr">
              <a:solidFill>
                <a:srgbClr val="EEECE1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  <a:cs typeface="HY견고딕" pitchFamily="18" charset="-127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6B2A2E0-2A8A-4C2A-9C1B-368FF7761409}"/>
                </a:ext>
              </a:extLst>
            </p:cNvPr>
            <p:cNvSpPr/>
            <p:nvPr/>
          </p:nvSpPr>
          <p:spPr bwMode="auto">
            <a:xfrm>
              <a:off x="1085799" y="2293657"/>
              <a:ext cx="1728192" cy="1606195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EEECE1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HY견고딕" pitchFamily="18" charset="-127"/>
                </a:rPr>
                <a:t>검증된</a:t>
              </a:r>
              <a:endPara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HY견고딕" pitchFamily="18" charset="-127"/>
              </a:endParaRPr>
            </a:p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HY견고딕" pitchFamily="18" charset="-127"/>
                </a:rPr>
                <a:t>분석 방법론</a:t>
              </a:r>
              <a:endPara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HY견고딕" pitchFamily="18" charset="-127"/>
              </a:endParaRPr>
            </a:p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cs typeface="HY견고딕" pitchFamily="18" charset="-127"/>
                </a:rPr>
                <a:t>적용</a:t>
              </a:r>
              <a:endPara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HY견고딕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D8C83EC-D5D2-4A3D-A22D-A1C6BC6B7312}"/>
              </a:ext>
            </a:extLst>
          </p:cNvPr>
          <p:cNvGrpSpPr/>
          <p:nvPr/>
        </p:nvGrpSpPr>
        <p:grpSpPr>
          <a:xfrm>
            <a:off x="8312690" y="2384388"/>
            <a:ext cx="2744401" cy="2744401"/>
            <a:chOff x="947323" y="2109299"/>
            <a:chExt cx="2016224" cy="2016224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42FFDA1-A037-4501-A07F-55645564E65D}"/>
                </a:ext>
              </a:extLst>
            </p:cNvPr>
            <p:cNvSpPr/>
            <p:nvPr/>
          </p:nvSpPr>
          <p:spPr bwMode="auto">
            <a:xfrm>
              <a:off x="947323" y="2109299"/>
              <a:ext cx="2016224" cy="2016224"/>
            </a:xfrm>
            <a:prstGeom prst="ellipse">
              <a:avLst/>
            </a:prstGeom>
            <a:solidFill>
              <a:srgbClr val="4F81BD">
                <a:lumMod val="60000"/>
                <a:lumOff val="40000"/>
              </a:srgbClr>
            </a:solidFill>
            <a:ln w="9525" cap="flat" cmpd="sng" algn="ctr">
              <a:solidFill>
                <a:srgbClr val="EEECE1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  <a:cs typeface="HY견고딕" pitchFamily="18" charset="-127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B756475-D118-410C-AE53-A9275795233B}"/>
                </a:ext>
              </a:extLst>
            </p:cNvPr>
            <p:cNvSpPr/>
            <p:nvPr/>
          </p:nvSpPr>
          <p:spPr bwMode="auto">
            <a:xfrm>
              <a:off x="1085799" y="2293657"/>
              <a:ext cx="1728192" cy="1606195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EEECE1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HY견고딕" pitchFamily="18" charset="-127"/>
                </a:rPr>
                <a:t>고성능</a:t>
              </a:r>
              <a:endPara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HY견고딕" pitchFamily="18" charset="-127"/>
              </a:endParaRPr>
            </a:p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HY견고딕" pitchFamily="18" charset="-127"/>
                </a:rPr>
                <a:t>분석 플랫폼</a:t>
              </a:r>
              <a:endPara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HY견고딕" pitchFamily="18" charset="-127"/>
              </a:endParaRPr>
            </a:p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cs typeface="HY견고딕" pitchFamily="18" charset="-127"/>
                </a:rPr>
                <a:t>서비스</a:t>
              </a:r>
              <a:endPara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HY견고딕" pitchFamily="18" charset="-127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FBC63B6-B902-4F2D-9E90-F2419EB53903}"/>
              </a:ext>
            </a:extLst>
          </p:cNvPr>
          <p:cNvSpPr txBox="1"/>
          <p:nvPr/>
        </p:nvSpPr>
        <p:spPr>
          <a:xfrm>
            <a:off x="8214675" y="5175458"/>
            <a:ext cx="3345353" cy="948796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</p:spPr>
        <p:txBody>
          <a:bodyPr wrap="none" rtlCol="0">
            <a:spAutoFit/>
          </a:bodyPr>
          <a:lstStyle/>
          <a:p>
            <a:pPr marL="171450" marR="0" lvl="0" indent="-17145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빅데이터 분산처리 기술인</a:t>
            </a:r>
            <a:b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Spark/Hadoop 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적용</a:t>
            </a:r>
            <a:endParaRPr kumimoji="1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7C59E31-9C18-407F-863C-49F814CB9943}"/>
              </a:ext>
            </a:extLst>
          </p:cNvPr>
          <p:cNvSpPr txBox="1"/>
          <p:nvPr/>
        </p:nvSpPr>
        <p:spPr>
          <a:xfrm>
            <a:off x="4588145" y="5175458"/>
            <a:ext cx="3186071" cy="948796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</p:spPr>
        <p:txBody>
          <a:bodyPr wrap="none" rtlCol="0">
            <a:spAutoFit/>
          </a:bodyPr>
          <a:lstStyle/>
          <a:p>
            <a:pPr marL="171450" marR="0" lvl="0" indent="-17145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계절성 효과 적용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모델 이상여부 자동탐지</a:t>
            </a:r>
            <a:endParaRPr kumimoji="1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2082C8-DC4D-4402-A464-F2652DA93E10}"/>
              </a:ext>
            </a:extLst>
          </p:cNvPr>
          <p:cNvSpPr txBox="1"/>
          <p:nvPr/>
        </p:nvSpPr>
        <p:spPr>
          <a:xfrm>
            <a:off x="456465" y="5175458"/>
            <a:ext cx="3919204" cy="948796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</p:spPr>
        <p:txBody>
          <a:bodyPr wrap="none" rtlCol="0">
            <a:spAutoFit/>
          </a:bodyPr>
          <a:lstStyle/>
          <a:p>
            <a:pPr marL="171450" marR="0" lvl="0" indent="-17145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시스템화를 통한 계획된 시간에</a:t>
            </a:r>
            <a:b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모델구동 및 화면연계 수행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66B0373-38D4-4C53-8D5A-A12F3EDE3F51}"/>
              </a:ext>
            </a:extLst>
          </p:cNvPr>
          <p:cNvSpPr/>
          <p:nvPr/>
        </p:nvSpPr>
        <p:spPr>
          <a:xfrm>
            <a:off x="10107633" y="309626"/>
            <a:ext cx="17684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1. </a:t>
            </a:r>
            <a:r>
              <a:rPr lang="ko-KR" altLang="en-US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967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1592</Words>
  <Application>Microsoft Office PowerPoint</Application>
  <PresentationFormat>와이드스크린</PresentationFormat>
  <Paragraphs>587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41" baseType="lpstr">
      <vt:lpstr>맑은 고딕</vt:lpstr>
      <vt:lpstr>굴림</vt:lpstr>
      <vt:lpstr>Dotum</vt:lpstr>
      <vt:lpstr>Wingdings</vt:lpstr>
      <vt:lpstr>굴림체</vt:lpstr>
      <vt:lpstr>나눔스퀘어라운드 Bold</vt:lpstr>
      <vt:lpstr>나눔스퀘어 Bold</vt:lpstr>
      <vt:lpstr>Dotum</vt:lpstr>
      <vt:lpstr>나눔바른고딕</vt:lpstr>
      <vt:lpstr>Arial</vt:lpstr>
      <vt:lpstr>Times New Roman</vt:lpstr>
      <vt:lpstr>나눔스퀘어라운드 ExtraBold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프로젝트 개요 (샘플 #1)</vt:lpstr>
      <vt:lpstr>1. 프로젝트 개요 (샘플 #2 – 배경 및 목적)</vt:lpstr>
      <vt:lpstr>1. 프로젝트 개요 (샘플 #2 – 추진 전략)</vt:lpstr>
      <vt:lpstr>PowerPoint 프레젠테이션</vt:lpstr>
      <vt:lpstr>PowerPoint 프레젠테이션</vt:lpstr>
      <vt:lpstr>PowerPoint 프레젠테이션</vt:lpstr>
      <vt:lpstr>2. 데이터 구성도</vt:lpstr>
      <vt:lpstr>2. 데이터 구성도</vt:lpstr>
      <vt:lpstr>PowerPoint 프레젠테이션</vt:lpstr>
      <vt:lpstr>1. 상세 모형 설계 (계절성 지수 산출)</vt:lpstr>
      <vt:lpstr>2. 시각화</vt:lpstr>
      <vt:lpstr>PowerPoint 프레젠테이션</vt:lpstr>
      <vt:lpstr>1. 프로젝트 구축방법</vt:lpstr>
      <vt:lpstr>2. 팀 구성</vt:lpstr>
      <vt:lpstr>3. WBS + R&amp;R</vt:lpstr>
      <vt:lpstr>4. 일정표</vt:lpstr>
      <vt:lpstr>5. 산출물 목록</vt:lpstr>
      <vt:lpstr>PowerPoint 프레젠테이션</vt:lpstr>
      <vt:lpstr>PowerPoint 프레젠테이션</vt:lpstr>
      <vt:lpstr>Lesson Learned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김효관</dc:creator>
  <cp:lastModifiedBy>김효관</cp:lastModifiedBy>
  <cp:revision>302</cp:revision>
  <dcterms:created xsi:type="dcterms:W3CDTF">2018-04-17T23:22:18Z</dcterms:created>
  <dcterms:modified xsi:type="dcterms:W3CDTF">2019-05-01T11:46:29Z</dcterms:modified>
</cp:coreProperties>
</file>