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1130" r:id="rId2"/>
    <p:sldId id="1245" r:id="rId3"/>
    <p:sldId id="1378" r:id="rId4"/>
    <p:sldId id="1387" r:id="rId5"/>
    <p:sldId id="1388" r:id="rId6"/>
    <p:sldId id="1390" r:id="rId7"/>
    <p:sldId id="1389" r:id="rId8"/>
    <p:sldId id="1391" r:id="rId9"/>
    <p:sldId id="1392" r:id="rId10"/>
    <p:sldId id="1393" r:id="rId11"/>
    <p:sldId id="1350" r:id="rId12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15"/>
    </p:embeddedFont>
    <p:embeddedFont>
      <p:font typeface="HY헤드라인M" panose="02030600000101010101" pitchFamily="18" charset="-127"/>
      <p:regular r:id="rId16"/>
    </p:embeddedFont>
    <p:embeddedFont>
      <p:font typeface="나눔바른고딕" panose="020B0603020101020101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47F"/>
    <a:srgbClr val="109BDA"/>
    <a:srgbClr val="9FA1A0"/>
    <a:srgbClr val="F95135"/>
    <a:srgbClr val="0B6C97"/>
    <a:srgbClr val="CCCCFF"/>
    <a:srgbClr val="FFFFFF"/>
    <a:srgbClr val="009999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5D06D-AC8D-43E9-A0DE-81594613D6BC}" v="178" dt="2019-05-01T06:19:06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0274" autoAdjust="0"/>
  </p:normalViewPr>
  <p:slideViewPr>
    <p:cSldViewPr showGuides="1">
      <p:cViewPr>
        <p:scale>
          <a:sx n="100" d="100"/>
          <a:sy n="100" d="100"/>
        </p:scale>
        <p:origin x="840" y="288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531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9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1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66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67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8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1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20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2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48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en.wikipedia.org/wiki/Cron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1800" y="483518"/>
            <a:ext cx="4984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리눅스 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리눅스</a:t>
            </a:r>
            <a:r>
              <a:rPr lang="en-US" altLang="ko-KR" sz="1400"/>
              <a:t>: </a:t>
            </a:r>
            <a:r>
              <a:rPr lang="ko-KR" altLang="en-US" sz="1400"/>
              <a:t>크론탭 활용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49536-E97E-42CB-A7E4-A91DBC9A7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920" y="3343917"/>
            <a:ext cx="4293295" cy="1454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A0D5D-092F-4A9B-BE36-5EE76C07553D}"/>
              </a:ext>
            </a:extLst>
          </p:cNvPr>
          <p:cNvSpPr txBox="1"/>
          <p:nvPr/>
        </p:nvSpPr>
        <p:spPr>
          <a:xfrm>
            <a:off x="469628" y="2955753"/>
            <a:ext cx="3582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/>
              <a:t>0 15 * * * /root/pycodeTest/seasonality.sh</a:t>
            </a:r>
            <a:endParaRPr lang="ko-KR" altLang="en-US" sz="1400" b="0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7EA861E5-0EB4-489A-9FB7-814128F96FDE}"/>
              </a:ext>
            </a:extLst>
          </p:cNvPr>
          <p:cNvSpPr/>
          <p:nvPr/>
        </p:nvSpPr>
        <p:spPr bwMode="auto">
          <a:xfrm>
            <a:off x="483369" y="3737122"/>
            <a:ext cx="2952328" cy="576064"/>
          </a:xfrm>
          <a:prstGeom prst="wedgeRectCallout">
            <a:avLst>
              <a:gd name="adj1" fmla="val 589"/>
              <a:gd name="adj2" fmla="val -11835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매일 오후</a:t>
            </a:r>
            <a:r>
              <a:rPr lang="en-US" altLang="ko-KR" sz="2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3</a:t>
            </a:r>
            <a:r>
              <a:rPr lang="ko-KR" altLang="en-US" sz="2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시 코드 실행</a:t>
            </a:r>
            <a:endParaRPr kumimoji="1" lang="ko-KR" altLang="en-US" sz="2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0FEE5-7F5D-4EF2-B099-2F52B92D74F4}"/>
              </a:ext>
            </a:extLst>
          </p:cNvPr>
          <p:cNvSpPr txBox="1"/>
          <p:nvPr/>
        </p:nvSpPr>
        <p:spPr>
          <a:xfrm>
            <a:off x="456468" y="2011319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/>
              <a:t>크론탭 편집기 실행 명령어</a:t>
            </a:r>
            <a:endParaRPr lang="en-US" altLang="ko-KR" sz="1600" b="0"/>
          </a:p>
          <a:p>
            <a:r>
              <a:rPr lang="en-US" altLang="ko-KR" sz="1600" b="0"/>
              <a:t>crontab –e </a:t>
            </a:r>
            <a:endParaRPr lang="ko-KR" altLang="en-US" sz="1600" b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D606F0-5E19-43F3-BEA8-ADDFF071BA20}"/>
              </a:ext>
            </a:extLst>
          </p:cNvPr>
          <p:cNvSpPr/>
          <p:nvPr/>
        </p:nvSpPr>
        <p:spPr>
          <a:xfrm>
            <a:off x="381325" y="4594670"/>
            <a:ext cx="3870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5"/>
              </a:rPr>
              <a:t>* wiki </a:t>
            </a:r>
            <a:r>
              <a:rPr lang="ko-KR" altLang="en-US">
                <a:hlinkClick r:id="rId5"/>
              </a:rPr>
              <a:t>가이드 </a:t>
            </a:r>
            <a:r>
              <a:rPr lang="en-US" altLang="ko-KR">
                <a:hlinkClick r:id="rId5"/>
              </a:rPr>
              <a:t>→ https://en.wikipedia.org/wiki/Cron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2585358-B3A9-4D65-AF22-F5C8B8CDA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404" y="1791752"/>
            <a:ext cx="5061670" cy="14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5085" y="1798525"/>
            <a:ext cx="1749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kumimoji="1" lang="en-US" altLang="ko-KR" sz="24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6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793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307767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소스코드 생성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52">
            <a:extLst>
              <a:ext uri="{FF2B5EF4-FFF2-40B4-BE49-F238E27FC236}">
                <a16:creationId xmlns:a16="http://schemas.microsoft.com/office/drawing/2014/main" id="{18E1E8A3-2C2A-4900-8ED7-32016E8E0CC9}"/>
              </a:ext>
            </a:extLst>
          </p:cNvPr>
          <p:cNvGrpSpPr/>
          <p:nvPr/>
        </p:nvGrpSpPr>
        <p:grpSpPr>
          <a:xfrm>
            <a:off x="657570" y="2429034"/>
            <a:ext cx="4072805" cy="409829"/>
            <a:chOff x="1049186" y="1449928"/>
            <a:chExt cx="11971129" cy="6906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3703A2-69C8-4ECB-9EB5-DD56A73908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65">
              <a:extLst>
                <a:ext uri="{FF2B5EF4-FFF2-40B4-BE49-F238E27FC236}">
                  <a16:creationId xmlns:a16="http://schemas.microsoft.com/office/drawing/2014/main" id="{93849827-18AC-49F1-B967-BA2A2E5FDC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0" name="그룹 76">
                <a:extLst>
                  <a:ext uri="{FF2B5EF4-FFF2-40B4-BE49-F238E27FC236}">
                    <a16:creationId xmlns:a16="http://schemas.microsoft.com/office/drawing/2014/main" id="{DB0AB8DC-595B-4C39-BCCF-E2C804FFC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3276E093-1D7A-47FF-B940-F400FED5F05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2A83ABC9-EDF9-402B-83F6-14F48B697C7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16">
                  <a:extLst>
                    <a:ext uri="{FF2B5EF4-FFF2-40B4-BE49-F238E27FC236}">
                      <a16:creationId xmlns:a16="http://schemas.microsoft.com/office/drawing/2014/main" id="{115EAF56-D3F1-49A2-953E-238B4D9B160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A45B1D-0D8F-4533-90FC-150BF82060D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3E3C5B-34AF-4764-B1E8-218A469EC60A}"/>
                </a:ext>
              </a:extLst>
            </p:cNvPr>
            <p:cNvSpPr/>
            <p:nvPr/>
          </p:nvSpPr>
          <p:spPr>
            <a:xfrm>
              <a:off x="2463249" y="1555083"/>
              <a:ext cx="307767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실행파일 생성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52">
            <a:extLst>
              <a:ext uri="{FF2B5EF4-FFF2-40B4-BE49-F238E27FC236}">
                <a16:creationId xmlns:a16="http://schemas.microsoft.com/office/drawing/2014/main" id="{6E0175B3-64F8-49B4-ADDF-AF91CB7AD02D}"/>
              </a:ext>
            </a:extLst>
          </p:cNvPr>
          <p:cNvGrpSpPr/>
          <p:nvPr/>
        </p:nvGrpSpPr>
        <p:grpSpPr>
          <a:xfrm>
            <a:off x="641117" y="1919595"/>
            <a:ext cx="4072805" cy="409829"/>
            <a:chOff x="1049186" y="1449928"/>
            <a:chExt cx="11971129" cy="69065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2D7DE-64B7-4C3B-969E-9970E6E7FDB2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7" name="그룹 65">
              <a:extLst>
                <a:ext uri="{FF2B5EF4-FFF2-40B4-BE49-F238E27FC236}">
                  <a16:creationId xmlns:a16="http://schemas.microsoft.com/office/drawing/2014/main" id="{FF892E2C-44CD-48D6-9648-C605B3628495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9" name="그룹 76">
                <a:extLst>
                  <a:ext uri="{FF2B5EF4-FFF2-40B4-BE49-F238E27FC236}">
                    <a16:creationId xmlns:a16="http://schemas.microsoft.com/office/drawing/2014/main" id="{F0ECC583-4F4F-4BEE-A4D7-1B9BF96C9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81" name="모서리가 둥근 직사각형 69">
                  <a:extLst>
                    <a:ext uri="{FF2B5EF4-FFF2-40B4-BE49-F238E27FC236}">
                      <a16:creationId xmlns:a16="http://schemas.microsoft.com/office/drawing/2014/main" id="{5C05D883-AB6D-4F21-AC57-AB58E4EEBB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모서리가 둥근 직사각형 70">
                  <a:extLst>
                    <a:ext uri="{FF2B5EF4-FFF2-40B4-BE49-F238E27FC236}">
                      <a16:creationId xmlns:a16="http://schemas.microsoft.com/office/drawing/2014/main" id="{920BC211-5785-4D0E-882E-55117BF95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자유형 16">
                  <a:extLst>
                    <a:ext uri="{FF2B5EF4-FFF2-40B4-BE49-F238E27FC236}">
                      <a16:creationId xmlns:a16="http://schemas.microsoft.com/office/drawing/2014/main" id="{EE38885F-81A1-435B-93D0-46C479DCA0B2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93BE9-AB6A-4528-8281-EA97F208679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50F040-D46D-4AB3-94F2-F285B5080581}"/>
                </a:ext>
              </a:extLst>
            </p:cNvPr>
            <p:cNvSpPr/>
            <p:nvPr/>
          </p:nvSpPr>
          <p:spPr>
            <a:xfrm>
              <a:off x="2463249" y="1555083"/>
              <a:ext cx="267246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테스트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52">
            <a:extLst>
              <a:ext uri="{FF2B5EF4-FFF2-40B4-BE49-F238E27FC236}">
                <a16:creationId xmlns:a16="http://schemas.microsoft.com/office/drawing/2014/main" id="{896D2BFE-CCB9-4BA4-A86B-BC6B5A1286BD}"/>
              </a:ext>
            </a:extLst>
          </p:cNvPr>
          <p:cNvGrpSpPr/>
          <p:nvPr/>
        </p:nvGrpSpPr>
        <p:grpSpPr>
          <a:xfrm>
            <a:off x="676035" y="2991722"/>
            <a:ext cx="4072805" cy="409829"/>
            <a:chOff x="1049186" y="1449928"/>
            <a:chExt cx="11971129" cy="69065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766300-2D3B-4358-8708-3AAFE0EF6828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65">
              <a:extLst>
                <a:ext uri="{FF2B5EF4-FFF2-40B4-BE49-F238E27FC236}">
                  <a16:creationId xmlns:a16="http://schemas.microsoft.com/office/drawing/2014/main" id="{24331535-535D-4890-B7B9-54A043CB6703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37" name="그룹 76">
                <a:extLst>
                  <a:ext uri="{FF2B5EF4-FFF2-40B4-BE49-F238E27FC236}">
                    <a16:creationId xmlns:a16="http://schemas.microsoft.com/office/drawing/2014/main" id="{23153A6D-EF74-4DC9-8795-C7EE76032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8896E054-5D53-4232-B7D9-9A1907438315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CD747613-6EC2-41D3-A6B5-BCB35957E53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자유형 16">
                  <a:extLst>
                    <a:ext uri="{FF2B5EF4-FFF2-40B4-BE49-F238E27FC236}">
                      <a16:creationId xmlns:a16="http://schemas.microsoft.com/office/drawing/2014/main" id="{3933F779-082F-40A3-A4C2-5E14BCC2620E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C53F99-9230-479A-96A8-6A2FDA6546FD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AD7E63-2851-4F4D-A7C4-A5726521872E}"/>
                </a:ext>
              </a:extLst>
            </p:cNvPr>
            <p:cNvSpPr/>
            <p:nvPr/>
          </p:nvSpPr>
          <p:spPr>
            <a:xfrm>
              <a:off x="2463249" y="1555083"/>
              <a:ext cx="571621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스케쥴러 등록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94484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소스코드 생성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(.py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 생성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코드작성 및 </a:t>
            </a:r>
            <a:r>
              <a:rPr lang="en-US" altLang="ko-KR" sz="1400"/>
              <a:t>py </a:t>
            </a:r>
            <a:r>
              <a:rPr lang="ko-KR" altLang="en-US" sz="1400"/>
              <a:t>파일로 변환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BE1FB-B7BC-46CA-ABB8-A859DCB4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03" y="1708257"/>
            <a:ext cx="4117575" cy="3184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7A9762-ECC4-4630-8586-ADCEEC3758A0}"/>
              </a:ext>
            </a:extLst>
          </p:cNvPr>
          <p:cNvSpPr/>
          <p:nvPr/>
        </p:nvSpPr>
        <p:spPr bwMode="auto">
          <a:xfrm>
            <a:off x="1403647" y="3579861"/>
            <a:ext cx="1224405" cy="172565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110BE1-5E7B-473B-9461-C64203ACE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438" y="2150736"/>
            <a:ext cx="4078963" cy="2736304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65A0638E-13BE-4873-A690-6E96DC463E01}"/>
              </a:ext>
            </a:extLst>
          </p:cNvPr>
          <p:cNvSpPr/>
          <p:nvPr/>
        </p:nvSpPr>
        <p:spPr bwMode="auto">
          <a:xfrm>
            <a:off x="3097478" y="2189302"/>
            <a:ext cx="1906570" cy="516034"/>
          </a:xfrm>
          <a:prstGeom prst="wedgeRectCallout">
            <a:avLst>
              <a:gd name="adj1" fmla="val -93508"/>
              <a:gd name="adj2" fmla="val 205804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.</a:t>
            </a:r>
            <a:r>
              <a:rPr lang="en-US" altLang="ko-KR" sz="1600">
                <a:solidFill>
                  <a:schemeClr val="bg1"/>
                </a:solidFill>
                <a:cs typeface="HY견고딕" pitchFamily="18" charset="-127"/>
              </a:rPr>
              <a:t>py</a:t>
            </a:r>
            <a:r>
              <a:rPr lang="ko-KR" altLang="en-US" sz="1600">
                <a:solidFill>
                  <a:schemeClr val="bg1"/>
                </a:solidFill>
                <a:cs typeface="HY견고딕" pitchFamily="18" charset="-127"/>
              </a:rPr>
              <a:t> 파일 생성</a:t>
            </a:r>
            <a:endParaRPr kumimoji="1" lang="ko-KR" altLang="en-US" sz="16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테스트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파일 이관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6843B-E18D-47BE-8AF5-454FCBF329DC}"/>
              </a:ext>
            </a:extLst>
          </p:cNvPr>
          <p:cNvSpPr txBox="1"/>
          <p:nvPr/>
        </p:nvSpPr>
        <p:spPr>
          <a:xfrm>
            <a:off x="483369" y="177966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1DF6D-035A-4D22-A454-1CEF97665897}"/>
              </a:ext>
            </a:extLst>
          </p:cNvPr>
          <p:cNvSpPr txBox="1"/>
          <p:nvPr/>
        </p:nvSpPr>
        <p:spPr>
          <a:xfrm>
            <a:off x="5134156" y="1779661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리눅스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130A2-3C29-4CDA-9640-3CDE00D34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8" y="2211708"/>
            <a:ext cx="3440559" cy="23997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D1D782-AFE9-41DF-8A73-1E5D161CD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156" y="2202818"/>
            <a:ext cx="3440559" cy="244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테스트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파이썬 실행 </a:t>
            </a:r>
            <a:r>
              <a:rPr lang="en-US" altLang="ko-KR" sz="1400"/>
              <a:t>→ python [</a:t>
            </a:r>
            <a:r>
              <a:rPr lang="ko-KR" altLang="en-US" sz="1400"/>
              <a:t>파일명</a:t>
            </a:r>
            <a:r>
              <a:rPr lang="en-US" altLang="ko-KR" sz="1400"/>
              <a:t>]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6843B-E18D-47BE-8AF5-454FCBF329DC}"/>
              </a:ext>
            </a:extLst>
          </p:cNvPr>
          <p:cNvSpPr txBox="1"/>
          <p:nvPr/>
        </p:nvSpPr>
        <p:spPr>
          <a:xfrm>
            <a:off x="494478" y="193084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1DF6D-035A-4D22-A454-1CEF97665897}"/>
              </a:ext>
            </a:extLst>
          </p:cNvPr>
          <p:cNvSpPr txBox="1"/>
          <p:nvPr/>
        </p:nvSpPr>
        <p:spPr>
          <a:xfrm>
            <a:off x="5216789" y="323268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리눅스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B804B-B239-40DE-B878-3C7CE0BE5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" y="2355726"/>
            <a:ext cx="4556376" cy="12676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B3F135-F1CC-4060-A3EF-C30E804A2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307" y="3609430"/>
            <a:ext cx="4246041" cy="13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실행파일 생성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501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</a:rPr>
              <a:t>윈도우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메모장 열기</a:t>
            </a:r>
            <a:r>
              <a:rPr lang="en-US" altLang="ko-KR" sz="1400">
                <a:solidFill>
                  <a:schemeClr val="tx1"/>
                </a:solidFill>
              </a:rPr>
              <a:t> → </a:t>
            </a:r>
            <a:r>
              <a:rPr lang="ko-KR" altLang="en-US" sz="1400">
                <a:solidFill>
                  <a:schemeClr val="tx1"/>
                </a:solidFill>
              </a:rPr>
              <a:t>폴더이동 및 실행코드 작성 </a:t>
            </a:r>
            <a:r>
              <a:rPr lang="en-US" altLang="ko-KR" sz="1400">
                <a:solidFill>
                  <a:schemeClr val="tx1"/>
                </a:solidFill>
              </a:rPr>
              <a:t>→ seasonality.bat </a:t>
            </a:r>
            <a:r>
              <a:rPr lang="ko-KR" altLang="en-US" sz="1400">
                <a:solidFill>
                  <a:schemeClr val="tx1"/>
                </a:solidFill>
              </a:rPr>
              <a:t>저장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: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쉘스크립트 생성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폴더이동 및 실행코드 작성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seasonality.sh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6843B-E18D-47BE-8AF5-454FCBF329DC}"/>
              </a:ext>
            </a:extLst>
          </p:cNvPr>
          <p:cNvSpPr txBox="1"/>
          <p:nvPr/>
        </p:nvSpPr>
        <p:spPr>
          <a:xfrm>
            <a:off x="494478" y="193084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1DF6D-035A-4D22-A454-1CEF97665897}"/>
              </a:ext>
            </a:extLst>
          </p:cNvPr>
          <p:cNvSpPr txBox="1"/>
          <p:nvPr/>
        </p:nvSpPr>
        <p:spPr>
          <a:xfrm>
            <a:off x="4572001" y="1936538"/>
            <a:ext cx="408534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리눅스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9CEAE1-4EA4-4E75-86BB-E52F7F96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" y="2349142"/>
            <a:ext cx="3451668" cy="2135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21C616-0EEB-41E5-8AAB-934E63557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349142"/>
            <a:ext cx="4085349" cy="7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윈도우 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윈도우</a:t>
            </a:r>
            <a:r>
              <a:rPr lang="en-US" altLang="ko-KR" sz="1400"/>
              <a:t>: </a:t>
            </a:r>
            <a:r>
              <a:rPr lang="ko-KR" altLang="en-US" sz="1400"/>
              <a:t>내컴퓨터</a:t>
            </a:r>
            <a:r>
              <a:rPr lang="en-US" altLang="ko-KR" sz="1400"/>
              <a:t>(</a:t>
            </a:r>
            <a:r>
              <a:rPr lang="ko-KR" altLang="en-US" sz="1400"/>
              <a:t>내</a:t>
            </a:r>
            <a:r>
              <a:rPr lang="en-US" altLang="ko-KR" sz="1400"/>
              <a:t>PC) → </a:t>
            </a:r>
            <a:r>
              <a:rPr lang="ko-KR" altLang="en-US" sz="1400"/>
              <a:t>속성 </a:t>
            </a:r>
            <a:r>
              <a:rPr lang="en-US" altLang="ko-KR" sz="1400"/>
              <a:t>→ </a:t>
            </a:r>
            <a:r>
              <a:rPr lang="ko-KR" altLang="en-US" sz="1400"/>
              <a:t>관리 </a:t>
            </a:r>
            <a:r>
              <a:rPr lang="en-US" altLang="ko-KR" sz="1400"/>
              <a:t>→ </a:t>
            </a:r>
            <a:r>
              <a:rPr lang="ko-KR" altLang="en-US" sz="1400"/>
              <a:t>작업스케쥴러</a:t>
            </a:r>
            <a:r>
              <a:rPr lang="en-US" altLang="ko-KR" sz="1400"/>
              <a:t>→</a:t>
            </a:r>
            <a:r>
              <a:rPr lang="ko-KR" altLang="en-US" sz="1400"/>
              <a:t>기본작업만들기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73EB9AE-7A43-47C2-B400-1A8020CC2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436" y="1752855"/>
            <a:ext cx="4413279" cy="3193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BD7E29-7A61-49BB-A40F-920D21AF2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78" y="1752855"/>
            <a:ext cx="3429450" cy="31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윈도우 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윈도우</a:t>
            </a:r>
            <a:r>
              <a:rPr lang="en-US" altLang="ko-KR" sz="1400"/>
              <a:t>: </a:t>
            </a:r>
            <a:r>
              <a:rPr lang="ko-KR" altLang="en-US" sz="1400"/>
              <a:t>내컴퓨터</a:t>
            </a:r>
            <a:r>
              <a:rPr lang="en-US" altLang="ko-KR" sz="1400"/>
              <a:t>(</a:t>
            </a:r>
            <a:r>
              <a:rPr lang="ko-KR" altLang="en-US" sz="1400"/>
              <a:t>내</a:t>
            </a:r>
            <a:r>
              <a:rPr lang="en-US" altLang="ko-KR" sz="1400"/>
              <a:t>PC) → </a:t>
            </a:r>
            <a:r>
              <a:rPr lang="ko-KR" altLang="en-US" sz="1400"/>
              <a:t>속성 </a:t>
            </a:r>
            <a:r>
              <a:rPr lang="en-US" altLang="ko-KR" sz="1400"/>
              <a:t>→ </a:t>
            </a:r>
            <a:r>
              <a:rPr lang="ko-KR" altLang="en-US" sz="1400"/>
              <a:t>관리 </a:t>
            </a:r>
            <a:r>
              <a:rPr lang="en-US" altLang="ko-KR" sz="1400"/>
              <a:t>→ </a:t>
            </a:r>
            <a:r>
              <a:rPr lang="ko-KR" altLang="en-US" sz="1400"/>
              <a:t>작업스케쥴러</a:t>
            </a:r>
            <a:r>
              <a:rPr lang="en-US" altLang="ko-KR" sz="1400"/>
              <a:t>→</a:t>
            </a:r>
            <a:r>
              <a:rPr lang="ko-KR" altLang="en-US" sz="1400"/>
              <a:t>기본작업만들기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6843B-E18D-47BE-8AF5-454FCBF329DC}"/>
              </a:ext>
            </a:extLst>
          </p:cNvPr>
          <p:cNvSpPr txBox="1"/>
          <p:nvPr/>
        </p:nvSpPr>
        <p:spPr>
          <a:xfrm>
            <a:off x="494478" y="193084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1501AB-38F0-4F7F-80F8-659997867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88" t="21294" r="45394" b="34936"/>
          <a:stretch/>
        </p:blipFill>
        <p:spPr>
          <a:xfrm>
            <a:off x="494478" y="2571750"/>
            <a:ext cx="2016224" cy="2162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EB4CD4-9BF8-4563-A96B-46FFF3989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37" t="21445" r="12030" b="60481"/>
          <a:stretch/>
        </p:blipFill>
        <p:spPr>
          <a:xfrm>
            <a:off x="2724800" y="2607754"/>
            <a:ext cx="3908500" cy="792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9E9E20-490E-4712-BC91-C2C19564E9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17" t="24556" r="2419" b="48735"/>
          <a:stretch/>
        </p:blipFill>
        <p:spPr>
          <a:xfrm>
            <a:off x="5220072" y="3685005"/>
            <a:ext cx="3745083" cy="99251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C8C4008-CD4F-4977-BD83-194EC3100E70}"/>
              </a:ext>
            </a:extLst>
          </p:cNvPr>
          <p:cNvSpPr/>
          <p:nvPr/>
        </p:nvSpPr>
        <p:spPr bwMode="auto">
          <a:xfrm>
            <a:off x="2483768" y="2715766"/>
            <a:ext cx="24103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0FF2C95-752B-4D9F-888E-3B9BBF640F33}"/>
              </a:ext>
            </a:extLst>
          </p:cNvPr>
          <p:cNvSpPr/>
          <p:nvPr/>
        </p:nvSpPr>
        <p:spPr bwMode="auto">
          <a:xfrm rot="2776664">
            <a:off x="6419093" y="3211038"/>
            <a:ext cx="24103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5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리눅스 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윈도우</a:t>
            </a:r>
            <a:r>
              <a:rPr lang="en-US" altLang="ko-KR" sz="1400"/>
              <a:t>: </a:t>
            </a:r>
            <a:r>
              <a:rPr lang="ko-KR" altLang="en-US" sz="1400"/>
              <a:t>내컴퓨터</a:t>
            </a:r>
            <a:r>
              <a:rPr lang="en-US" altLang="ko-KR" sz="1400"/>
              <a:t>(</a:t>
            </a:r>
            <a:r>
              <a:rPr lang="ko-KR" altLang="en-US" sz="1400"/>
              <a:t>내</a:t>
            </a:r>
            <a:r>
              <a:rPr lang="en-US" altLang="ko-KR" sz="1400"/>
              <a:t>PC) → </a:t>
            </a:r>
            <a:r>
              <a:rPr lang="ko-KR" altLang="en-US" sz="1400"/>
              <a:t>속성 </a:t>
            </a:r>
            <a:r>
              <a:rPr lang="en-US" altLang="ko-KR" sz="1400"/>
              <a:t>→ </a:t>
            </a:r>
            <a:r>
              <a:rPr lang="ko-KR" altLang="en-US" sz="1400"/>
              <a:t>관리 </a:t>
            </a:r>
            <a:r>
              <a:rPr lang="en-US" altLang="ko-KR" sz="1400"/>
              <a:t>→ </a:t>
            </a:r>
            <a:r>
              <a:rPr lang="ko-KR" altLang="en-US" sz="1400"/>
              <a:t>작업스케쥴러</a:t>
            </a:r>
            <a:r>
              <a:rPr lang="en-US" altLang="ko-KR" sz="1400"/>
              <a:t>→</a:t>
            </a:r>
            <a:r>
              <a:rPr lang="ko-KR" altLang="en-US" sz="1400"/>
              <a:t>기본작업만들기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73EB9AE-7A43-47C2-B400-1A8020CC2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436" y="1752855"/>
            <a:ext cx="4413279" cy="3193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BD7E29-7A61-49BB-A40F-920D21AF2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78" y="1752855"/>
            <a:ext cx="3429450" cy="31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75887</TotalTime>
  <Words>255</Words>
  <Application>Microsoft Office PowerPoint</Application>
  <PresentationFormat>화면 슬라이드 쇼(16:9)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HY헤드라인M</vt:lpstr>
      <vt:lpstr>맑은 고딕</vt:lpstr>
      <vt:lpstr>굴림</vt:lpstr>
      <vt:lpstr>Wingdings</vt:lpstr>
      <vt:lpstr>나눔바른고딕</vt:lpstr>
      <vt:lpstr>HY견고딕</vt:lpstr>
      <vt:lpstr>돋움</vt:lpstr>
      <vt:lpstr>Arial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9763</cp:revision>
  <dcterms:created xsi:type="dcterms:W3CDTF">2008-04-23T04:36:31Z</dcterms:created>
  <dcterms:modified xsi:type="dcterms:W3CDTF">2019-05-01T06:19:28Z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