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1130" r:id="rId2"/>
    <p:sldId id="1245" r:id="rId3"/>
    <p:sldId id="1378" r:id="rId4"/>
    <p:sldId id="1257" r:id="rId5"/>
    <p:sldId id="1379" r:id="rId6"/>
    <p:sldId id="1380" r:id="rId7"/>
    <p:sldId id="1382" r:id="rId8"/>
    <p:sldId id="1383" r:id="rId9"/>
    <p:sldId id="1384" r:id="rId10"/>
    <p:sldId id="1385" r:id="rId11"/>
    <p:sldId id="1350" r:id="rId12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47F"/>
    <a:srgbClr val="109BDA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4A588-D020-4E29-A032-3D076867C045}" v="275" dt="2019-04-03T09:02:23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0274" autoAdjust="0"/>
  </p:normalViewPr>
  <p:slideViewPr>
    <p:cSldViewPr showGuides="1">
      <p:cViewPr varScale="1">
        <p:scale>
          <a:sx n="134" d="100"/>
          <a:sy n="134" d="100"/>
        </p:scale>
        <p:origin x="120" y="39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3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1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66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6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12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32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4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pyp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483518"/>
            <a:ext cx="4984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패키지 배포하기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330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3"/>
            <a:ext cx="8091346" cy="690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설치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haiteamlab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48888-7DEE-43A0-B46E-FA188CD2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4" y="2194778"/>
            <a:ext cx="4772126" cy="19611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541079-4DD9-4BD9-9356-89E7D390C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070931"/>
            <a:ext cx="3490324" cy="16964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7AAEFD-A919-4D7A-827C-EAC65A94F2B3}"/>
              </a:ext>
            </a:extLst>
          </p:cNvPr>
          <p:cNvSpPr/>
          <p:nvPr/>
        </p:nvSpPr>
        <p:spPr bwMode="auto">
          <a:xfrm>
            <a:off x="942975" y="2355726"/>
            <a:ext cx="1612801" cy="26603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kumimoji="1" lang="en-US" altLang="ko-KR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marL="0" marR="0" lvl="0" indent="-389626" algn="l" defTabSz="957263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29426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27009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배포방법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패키지 배포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226726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계정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88">
            <a:extLst>
              <a:ext uri="{FF2B5EF4-FFF2-40B4-BE49-F238E27FC236}">
                <a16:creationId xmlns:a16="http://schemas.microsoft.com/office/drawing/2014/main" id="{02800880-C1A0-4256-9A47-7454E31D75CD}"/>
              </a:ext>
            </a:extLst>
          </p:cNvPr>
          <p:cNvGrpSpPr/>
          <p:nvPr/>
        </p:nvGrpSpPr>
        <p:grpSpPr>
          <a:xfrm>
            <a:off x="643212" y="2938473"/>
            <a:ext cx="4072804" cy="409606"/>
            <a:chOff x="1049187" y="2349884"/>
            <a:chExt cx="11971129" cy="6902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00AD56-3C56-4184-9B59-C6CA05D171D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90">
              <a:extLst>
                <a:ext uri="{FF2B5EF4-FFF2-40B4-BE49-F238E27FC236}">
                  <a16:creationId xmlns:a16="http://schemas.microsoft.com/office/drawing/2014/main" id="{984C332D-34D8-4850-825B-2E559BA05B8B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7" name="그룹 73">
                <a:extLst>
                  <a:ext uri="{FF2B5EF4-FFF2-40B4-BE49-F238E27FC236}">
                    <a16:creationId xmlns:a16="http://schemas.microsoft.com/office/drawing/2014/main" id="{2816B142-E119-4C91-8367-01F8EFE44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1" name="모서리가 둥근 직사각형 69">
                  <a:extLst>
                    <a:ext uri="{FF2B5EF4-FFF2-40B4-BE49-F238E27FC236}">
                      <a16:creationId xmlns:a16="http://schemas.microsoft.com/office/drawing/2014/main" id="{50F87036-DA09-487A-B49F-77BF40253D0C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모서리가 둥근 직사각형 70">
                  <a:extLst>
                    <a:ext uri="{FF2B5EF4-FFF2-40B4-BE49-F238E27FC236}">
                      <a16:creationId xmlns:a16="http://schemas.microsoft.com/office/drawing/2014/main" id="{D90FA386-8DE9-45AC-85AD-4F1122DFDE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자유형 22">
                  <a:extLst>
                    <a:ext uri="{FF2B5EF4-FFF2-40B4-BE49-F238E27FC236}">
                      <a16:creationId xmlns:a16="http://schemas.microsoft.com/office/drawing/2014/main" id="{E90FAD4C-C42C-4D25-8CC0-75534CF6A566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21DAF-9553-4F54-9A75-D20D27C73A1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405A8A-A6E4-4722-B9E4-7B5BE5C8A5DB}"/>
                </a:ext>
              </a:extLst>
            </p:cNvPr>
            <p:cNvSpPr/>
            <p:nvPr/>
          </p:nvSpPr>
          <p:spPr>
            <a:xfrm>
              <a:off x="2463247" y="2458649"/>
              <a:ext cx="439694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패키지 설정파일 생성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97">
            <a:extLst>
              <a:ext uri="{FF2B5EF4-FFF2-40B4-BE49-F238E27FC236}">
                <a16:creationId xmlns:a16="http://schemas.microsoft.com/office/drawing/2014/main" id="{EC7E9DF1-CF88-4C8B-AB11-702736D32D93}"/>
              </a:ext>
            </a:extLst>
          </p:cNvPr>
          <p:cNvGrpSpPr/>
          <p:nvPr/>
        </p:nvGrpSpPr>
        <p:grpSpPr>
          <a:xfrm>
            <a:off x="641117" y="3447689"/>
            <a:ext cx="4074899" cy="409746"/>
            <a:chOff x="1043031" y="3230975"/>
            <a:chExt cx="11977284" cy="69051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BA0914-AC1C-4C21-BD6C-BCFEEAA3A714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8" name="그룹 99">
              <a:extLst>
                <a:ext uri="{FF2B5EF4-FFF2-40B4-BE49-F238E27FC236}">
                  <a16:creationId xmlns:a16="http://schemas.microsoft.com/office/drawing/2014/main" id="{BE211CA1-8F42-4EE4-B483-F11502E0DF3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40" name="그룹 77">
                <a:extLst>
                  <a:ext uri="{FF2B5EF4-FFF2-40B4-BE49-F238E27FC236}">
                    <a16:creationId xmlns:a16="http://schemas.microsoft.com/office/drawing/2014/main" id="{CCBA800F-FC56-4562-B7BD-6A7556DEF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3" name="모서리가 둥근 직사각형 69">
                  <a:extLst>
                    <a:ext uri="{FF2B5EF4-FFF2-40B4-BE49-F238E27FC236}">
                      <a16:creationId xmlns:a16="http://schemas.microsoft.com/office/drawing/2014/main" id="{F0B3D018-E076-4A20-82A9-FF0E6C87F7ED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190CC367-20F5-4E98-8F73-42F204F2155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26439A1C-78DA-4C09-9FFC-CBFF88981CC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228F0-F3BC-4FA9-BBE8-EB77173F375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175AEF-A7F7-4245-BF67-0D38FF4BF228}"/>
                </a:ext>
              </a:extLst>
            </p:cNvPr>
            <p:cNvSpPr/>
            <p:nvPr/>
          </p:nvSpPr>
          <p:spPr>
            <a:xfrm>
              <a:off x="2463249" y="3331568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소스배포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106">
            <a:extLst>
              <a:ext uri="{FF2B5EF4-FFF2-40B4-BE49-F238E27FC236}">
                <a16:creationId xmlns:a16="http://schemas.microsoft.com/office/drawing/2014/main" id="{D3F6EC46-36B8-4930-91A4-6F3DBF41EBCD}"/>
              </a:ext>
            </a:extLst>
          </p:cNvPr>
          <p:cNvGrpSpPr/>
          <p:nvPr/>
        </p:nvGrpSpPr>
        <p:grpSpPr>
          <a:xfrm>
            <a:off x="643212" y="3957045"/>
            <a:ext cx="4072804" cy="409606"/>
            <a:chOff x="1049187" y="4115184"/>
            <a:chExt cx="11971129" cy="69027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030876F-7AB9-4566-930D-782B1A3F000F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108">
              <a:extLst>
                <a:ext uri="{FF2B5EF4-FFF2-40B4-BE49-F238E27FC236}">
                  <a16:creationId xmlns:a16="http://schemas.microsoft.com/office/drawing/2014/main" id="{D29F951D-BFA3-4CB5-9D7D-FDB9641948AD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52" name="그룹 73">
                <a:extLst>
                  <a:ext uri="{FF2B5EF4-FFF2-40B4-BE49-F238E27FC236}">
                    <a16:creationId xmlns:a16="http://schemas.microsoft.com/office/drawing/2014/main" id="{48B44B5F-02CC-400B-8CE9-1CB7C47D8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607FDB3B-B3EB-4456-A37B-2E60C5EA440F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1D73C15E-3878-4FE4-9176-54C40B790EF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2C2081E-2304-4437-93B1-0E07D943620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32EC3-CCFF-4C9D-8272-CE64DBD7840A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582B25-854D-4A9D-BFF6-4EADD08EAD0F}"/>
                </a:ext>
              </a:extLst>
            </p:cNvPr>
            <p:cNvSpPr/>
            <p:nvPr/>
          </p:nvSpPr>
          <p:spPr>
            <a:xfrm>
              <a:off x="2463247" y="4235135"/>
              <a:ext cx="186205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배포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115">
            <a:extLst>
              <a:ext uri="{FF2B5EF4-FFF2-40B4-BE49-F238E27FC236}">
                <a16:creationId xmlns:a16="http://schemas.microsoft.com/office/drawing/2014/main" id="{E34D569E-DC9D-4751-9F53-31D95E48866D}"/>
              </a:ext>
            </a:extLst>
          </p:cNvPr>
          <p:cNvGrpSpPr/>
          <p:nvPr/>
        </p:nvGrpSpPr>
        <p:grpSpPr>
          <a:xfrm>
            <a:off x="641117" y="4466259"/>
            <a:ext cx="4074899" cy="409747"/>
            <a:chOff x="1043031" y="4996275"/>
            <a:chExt cx="11977284" cy="69051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7F205B7-EC2D-4B17-9E21-EC63566949E7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117">
              <a:extLst>
                <a:ext uri="{FF2B5EF4-FFF2-40B4-BE49-F238E27FC236}">
                  <a16:creationId xmlns:a16="http://schemas.microsoft.com/office/drawing/2014/main" id="{A27DB74C-DBD0-4E2D-BD62-756D94C1850F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61" name="그룹 77">
                <a:extLst>
                  <a:ext uri="{FF2B5EF4-FFF2-40B4-BE49-F238E27FC236}">
                    <a16:creationId xmlns:a16="http://schemas.microsoft.com/office/drawing/2014/main" id="{B9516828-0F79-4C61-A459-2E5A12C67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E0899705-A3D3-4C67-AF4B-F902BD8E73BE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F897E92F-C16B-4D30-BE46-511E9142C9E2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8">
                  <a:extLst>
                    <a:ext uri="{FF2B5EF4-FFF2-40B4-BE49-F238E27FC236}">
                      <a16:creationId xmlns:a16="http://schemas.microsoft.com/office/drawing/2014/main" id="{CE100BD9-F5BA-47C7-9226-88795874F2F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CAD57F9-40F0-4E26-B1A1-BBA5B0F65072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7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A74B592-7763-4162-98AC-5B77A75C9D7C}"/>
                </a:ext>
              </a:extLst>
            </p:cNvPr>
            <p:cNvSpPr/>
            <p:nvPr/>
          </p:nvSpPr>
          <p:spPr>
            <a:xfrm>
              <a:off x="2463249" y="5096871"/>
              <a:ext cx="1758400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531100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함수구현 및 폴더구조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490580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배포를 위한 패키지 설치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398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계정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배포하기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hlinkClick r:id="rId4"/>
              </a:rPr>
              <a:t>https://pypi.org/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30005-19F5-4BC4-BD2E-3D9E6D8D3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40" y="2375775"/>
            <a:ext cx="3429084" cy="1920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D51A1-5CF7-475F-84F3-34F259FAB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375775"/>
            <a:ext cx="3467698" cy="1920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ACF3A-C4A8-4E2A-9745-285F35E3F24E}"/>
              </a:ext>
            </a:extLst>
          </p:cNvPr>
          <p:cNvSpPr txBox="1"/>
          <p:nvPr/>
        </p:nvSpPr>
        <p:spPr>
          <a:xfrm>
            <a:off x="765140" y="2022143"/>
            <a:ext cx="342908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회원관리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57894-15C4-4447-B537-64EFAD08AA3E}"/>
              </a:ext>
            </a:extLst>
          </p:cNvPr>
          <p:cNvSpPr txBox="1"/>
          <p:nvPr/>
        </p:nvSpPr>
        <p:spPr>
          <a:xfrm>
            <a:off x="4898646" y="2022142"/>
            <a:ext cx="342908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명령프롬프트</a:t>
            </a:r>
            <a:r>
              <a:rPr lang="en-US" altLang="ko-KR" b="0">
                <a:solidFill>
                  <a:schemeClr val="bg1"/>
                </a:solidFill>
              </a:rPr>
              <a:t>(</a:t>
            </a:r>
            <a:r>
              <a:rPr lang="ko-KR" altLang="en-US" b="0">
                <a:solidFill>
                  <a:schemeClr val="bg1"/>
                </a:solidFill>
              </a:rPr>
              <a:t>관리자권한 실행</a:t>
            </a:r>
            <a:r>
              <a:rPr lang="en-US" altLang="ko-KR" b="0">
                <a:solidFill>
                  <a:schemeClr val="bg1"/>
                </a:solidFill>
              </a:rPr>
              <a:t>)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2760D-7473-45DC-AACD-5917F4A21A41}"/>
              </a:ext>
            </a:extLst>
          </p:cNvPr>
          <p:cNvSpPr/>
          <p:nvPr/>
        </p:nvSpPr>
        <p:spPr bwMode="auto">
          <a:xfrm>
            <a:off x="3563888" y="2487095"/>
            <a:ext cx="576064" cy="228672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619AE6-DC03-4091-BA17-F8A89BFDA87F}"/>
              </a:ext>
            </a:extLst>
          </p:cNvPr>
          <p:cNvSpPr/>
          <p:nvPr/>
        </p:nvSpPr>
        <p:spPr bwMode="auto">
          <a:xfrm>
            <a:off x="6872442" y="2442157"/>
            <a:ext cx="1299957" cy="228672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AECB21D-D7A5-4037-A626-5B5AEC2667FE}"/>
              </a:ext>
            </a:extLst>
          </p:cNvPr>
          <p:cNvSpPr/>
          <p:nvPr/>
        </p:nvSpPr>
        <p:spPr bwMode="auto">
          <a:xfrm>
            <a:off x="2879812" y="4416552"/>
            <a:ext cx="3132348" cy="459454"/>
          </a:xfrm>
          <a:prstGeom prst="wedgeRectCallout">
            <a:avLst>
              <a:gd name="adj1" fmla="val -19079"/>
              <a:gd name="adj2" fmla="val -11981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계정 생성 후 등록한 이메일로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verification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메일이 발송되므로 확인해야함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배포를 위한 패키지 설치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배포하기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관리자권한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설치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(pip install twine)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ACEB0-12C3-4CA2-85F6-4B0B36A4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62" y="3177305"/>
            <a:ext cx="2238375" cy="70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DFDBA-853F-4015-80EE-D7C7DCAFF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3177305"/>
            <a:ext cx="5364088" cy="1700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D2657E-64DB-43A5-9FB3-3F554E435D07}"/>
              </a:ext>
            </a:extLst>
          </p:cNvPr>
          <p:cNvSpPr txBox="1"/>
          <p:nvPr/>
        </p:nvSpPr>
        <p:spPr>
          <a:xfrm>
            <a:off x="448656" y="2547219"/>
            <a:ext cx="23519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명령프롬프트</a:t>
            </a:r>
            <a:r>
              <a:rPr lang="en-US" altLang="ko-KR" b="0">
                <a:solidFill>
                  <a:schemeClr val="bg1"/>
                </a:solidFill>
              </a:rPr>
              <a:t>(</a:t>
            </a:r>
            <a:r>
              <a:rPr lang="ko-KR" altLang="en-US" b="0">
                <a:solidFill>
                  <a:schemeClr val="bg1"/>
                </a:solidFill>
              </a:rPr>
              <a:t>관리자권한 실행</a:t>
            </a:r>
            <a:r>
              <a:rPr lang="en-US" altLang="ko-KR" b="0">
                <a:solidFill>
                  <a:schemeClr val="bg1"/>
                </a:solidFill>
              </a:rPr>
              <a:t>)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2A3A6-D6B7-46BC-9BD2-DE730C513573}"/>
              </a:ext>
            </a:extLst>
          </p:cNvPr>
          <p:cNvSpPr txBox="1"/>
          <p:nvPr/>
        </p:nvSpPr>
        <p:spPr>
          <a:xfrm>
            <a:off x="3491880" y="2557386"/>
            <a:ext cx="536408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패키지 설치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9B5A28-A459-4CED-A4F1-E5B9150F7B19}"/>
              </a:ext>
            </a:extLst>
          </p:cNvPr>
          <p:cNvSpPr/>
          <p:nvPr/>
        </p:nvSpPr>
        <p:spPr bwMode="auto">
          <a:xfrm>
            <a:off x="4932040" y="3795886"/>
            <a:ext cx="1728192" cy="35726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4B12458-0C66-4A14-B765-6D6A0667611D}"/>
              </a:ext>
            </a:extLst>
          </p:cNvPr>
          <p:cNvSpPr/>
          <p:nvPr/>
        </p:nvSpPr>
        <p:spPr bwMode="auto">
          <a:xfrm>
            <a:off x="3059832" y="1980411"/>
            <a:ext cx="2520280" cy="461665"/>
          </a:xfrm>
          <a:prstGeom prst="wedgeRectCallout">
            <a:avLst>
              <a:gd name="adj1" fmla="val -47036"/>
              <a:gd name="adj2" fmla="val -9292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twine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은 웹 상에 데이터를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암호화하여 올릴 수 있는 패키지임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.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9666E2C-7A08-4365-A5A6-F342556C9491}"/>
              </a:ext>
            </a:extLst>
          </p:cNvPr>
          <p:cNvSpPr/>
          <p:nvPr/>
        </p:nvSpPr>
        <p:spPr bwMode="auto">
          <a:xfrm>
            <a:off x="6593831" y="2771062"/>
            <a:ext cx="2520280" cy="357265"/>
          </a:xfrm>
          <a:prstGeom prst="wedgeRectCallout">
            <a:avLst>
              <a:gd name="adj1" fmla="val -47288"/>
              <a:gd name="adj2" fmla="val 23055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액세스가 거부되었습니다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.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에러 시 관리자권한 실행 확인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61617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함수구현 및 폴더 구조 생성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배포하기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관리자권한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설치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(pip install twine)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C97F2-2966-4293-A1E8-20D55CB7EFBC}"/>
              </a:ext>
            </a:extLst>
          </p:cNvPr>
          <p:cNvSpPr txBox="1"/>
          <p:nvPr/>
        </p:nvSpPr>
        <p:spPr>
          <a:xfrm>
            <a:off x="6072972" y="339223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listfunc.py</a:t>
            </a:r>
            <a:endParaRPr lang="ko-KR" altLang="en-US" b="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9D2698-2808-447E-BC76-1B3049432C9E}"/>
              </a:ext>
            </a:extLst>
          </p:cNvPr>
          <p:cNvCxnSpPr>
            <a:cxnSpLocks/>
          </p:cNvCxnSpPr>
          <p:nvPr/>
        </p:nvCxnSpPr>
        <p:spPr bwMode="auto">
          <a:xfrm>
            <a:off x="5940153" y="3301663"/>
            <a:ext cx="0" cy="64900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2680DA-E116-4C9B-83D8-B937F2D75AD3}"/>
              </a:ext>
            </a:extLst>
          </p:cNvPr>
          <p:cNvGrpSpPr/>
          <p:nvPr/>
        </p:nvGrpSpPr>
        <p:grpSpPr>
          <a:xfrm>
            <a:off x="4476089" y="2006487"/>
            <a:ext cx="1055918" cy="731659"/>
            <a:chOff x="4550435" y="2211715"/>
            <a:chExt cx="1055918" cy="731659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9BAEB67-308B-4F28-A98E-72B7964D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435" y="2211715"/>
              <a:ext cx="1055918" cy="7316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9AB565-6FFD-4B8C-A5A1-A17613DBAD77}"/>
                </a:ext>
              </a:extLst>
            </p:cNvPr>
            <p:cNvSpPr txBox="1"/>
            <p:nvPr/>
          </p:nvSpPr>
          <p:spPr>
            <a:xfrm>
              <a:off x="4609947" y="249262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haiteamlab</a:t>
              </a:r>
              <a:endParaRPr lang="ko-KR" altLang="en-US" b="0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5D1AEC-CD37-423C-99F9-6ACB6A912ACE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5004048" y="2738146"/>
            <a:ext cx="0" cy="59993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A2C437-E3F9-4FE2-86CB-BDE2AAEFB6AF}"/>
              </a:ext>
            </a:extLst>
          </p:cNvPr>
          <p:cNvCxnSpPr>
            <a:cxnSpLocks/>
          </p:cNvCxnSpPr>
          <p:nvPr/>
        </p:nvCxnSpPr>
        <p:spPr bwMode="auto">
          <a:xfrm>
            <a:off x="5004048" y="3319871"/>
            <a:ext cx="93610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4BBE22B-AC12-437F-9299-0FD9514E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687" y="2524884"/>
            <a:ext cx="1055918" cy="7316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1583E3-2D6C-4FF9-85E8-4AE95475B628}"/>
              </a:ext>
            </a:extLst>
          </p:cNvPr>
          <p:cNvSpPr txBox="1"/>
          <p:nvPr/>
        </p:nvSpPr>
        <p:spPr>
          <a:xfrm>
            <a:off x="5668199" y="28057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haiteamlab</a:t>
            </a:r>
            <a:endParaRPr lang="ko-KR" altLang="en-US" b="0" dirty="0"/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26D08257-0E5B-4A07-9E91-2513EBBD4935}"/>
              </a:ext>
            </a:extLst>
          </p:cNvPr>
          <p:cNvSpPr/>
          <p:nvPr/>
        </p:nvSpPr>
        <p:spPr bwMode="auto">
          <a:xfrm>
            <a:off x="3637969" y="4221699"/>
            <a:ext cx="2520280" cy="694127"/>
          </a:xfrm>
          <a:prstGeom prst="wedgeRectCallout">
            <a:avLst>
              <a:gd name="adj1" fmla="val 51069"/>
              <a:gd name="adj2" fmla="val -7917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파이썬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버전 호환성을 위해</a:t>
            </a:r>
            <a:endParaRPr lang="en-US" altLang="ko-KR" sz="10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파일이름만 가진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__init__.py 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생성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(__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  <a:sym typeface="Wingdings" panose="05000000000000000000" pitchFamily="2" charset="2"/>
              </a:rPr>
              <a:t> _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  <a:sym typeface="Wingdings" panose="05000000000000000000" pitchFamily="2" charset="2"/>
              </a:rPr>
              <a:t>가 각각 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  <a:sym typeface="Wingdings" panose="05000000000000000000" pitchFamily="2" charset="2"/>
              </a:rPr>
              <a:t>개임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  <a:sym typeface="Wingdings" panose="05000000000000000000" pitchFamily="2" charset="2"/>
              </a:rPr>
              <a:t>)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D46EB3C-9FA0-48A3-B13E-5E8A38511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57" b="18577"/>
          <a:stretch/>
        </p:blipFill>
        <p:spPr>
          <a:xfrm>
            <a:off x="6321769" y="1544883"/>
            <a:ext cx="2529337" cy="7982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EE96516-DE7A-4178-A53F-960B33E53D50}"/>
              </a:ext>
            </a:extLst>
          </p:cNvPr>
          <p:cNvSpPr txBox="1"/>
          <p:nvPr/>
        </p:nvSpPr>
        <p:spPr>
          <a:xfrm>
            <a:off x="6072971" y="367367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__init__.py</a:t>
            </a:r>
            <a:endParaRPr lang="ko-KR" altLang="en-US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FAA84D0-8C23-41B7-962F-83D3E2676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56" y="1898660"/>
            <a:ext cx="2854749" cy="29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34919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패키지 설정파일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(setup.py)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490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setup.py 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패키지의 정보 설정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110C2-686B-437D-B3A8-DE61B27C9560}"/>
              </a:ext>
            </a:extLst>
          </p:cNvPr>
          <p:cNvSpPr txBox="1"/>
          <p:nvPr/>
        </p:nvSpPr>
        <p:spPr>
          <a:xfrm>
            <a:off x="5011358" y="284427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setup.py</a:t>
            </a:r>
            <a:endParaRPr lang="ko-KR" altLang="en-US" b="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F82A93-5977-4364-9256-CB59FC373B54}"/>
              </a:ext>
            </a:extLst>
          </p:cNvPr>
          <p:cNvCxnSpPr>
            <a:cxnSpLocks/>
          </p:cNvCxnSpPr>
          <p:nvPr/>
        </p:nvCxnSpPr>
        <p:spPr bwMode="auto">
          <a:xfrm>
            <a:off x="5940153" y="3301663"/>
            <a:ext cx="0" cy="64900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651916-44E7-488A-BFF3-B3AC2C6461C5}"/>
              </a:ext>
            </a:extLst>
          </p:cNvPr>
          <p:cNvGrpSpPr/>
          <p:nvPr/>
        </p:nvGrpSpPr>
        <p:grpSpPr>
          <a:xfrm>
            <a:off x="4476089" y="2006487"/>
            <a:ext cx="1055918" cy="731659"/>
            <a:chOff x="4550435" y="2211715"/>
            <a:chExt cx="1055918" cy="73165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765674D-FA03-44BB-B5A7-1C2781D7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435" y="2211715"/>
              <a:ext cx="1055918" cy="73165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1AFA9-195B-4AE3-BE2C-ADC3E8AF7B9E}"/>
                </a:ext>
              </a:extLst>
            </p:cNvPr>
            <p:cNvSpPr txBox="1"/>
            <p:nvPr/>
          </p:nvSpPr>
          <p:spPr>
            <a:xfrm>
              <a:off x="4609947" y="249262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haiteamlab</a:t>
              </a:r>
              <a:endParaRPr lang="ko-KR" altLang="en-US" b="0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D6B9D6-BE2E-4CD7-BC59-B3FD0DA3210D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>
            <a:off x="5004048" y="2738146"/>
            <a:ext cx="0" cy="59993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945FDB-4A9F-49AA-905A-1E612C8BC13A}"/>
              </a:ext>
            </a:extLst>
          </p:cNvPr>
          <p:cNvCxnSpPr>
            <a:cxnSpLocks/>
          </p:cNvCxnSpPr>
          <p:nvPr/>
        </p:nvCxnSpPr>
        <p:spPr bwMode="auto">
          <a:xfrm>
            <a:off x="5004048" y="3319871"/>
            <a:ext cx="93610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F4556AAA-518C-4830-9322-0E4C8C723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36" y="2524884"/>
            <a:ext cx="1055918" cy="7316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C4D9C4B-6DB6-4496-9C65-AA00459D9230}"/>
              </a:ext>
            </a:extLst>
          </p:cNvPr>
          <p:cNvSpPr txBox="1"/>
          <p:nvPr/>
        </p:nvSpPr>
        <p:spPr>
          <a:xfrm>
            <a:off x="5917148" y="28057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haiteamlab</a:t>
            </a:r>
            <a:endParaRPr lang="ko-KR" altLang="en-US" b="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5969FC-73C9-43EA-A92F-CDFFFDDD7189}"/>
              </a:ext>
            </a:extLst>
          </p:cNvPr>
          <p:cNvSpPr txBox="1"/>
          <p:nvPr/>
        </p:nvSpPr>
        <p:spPr>
          <a:xfrm>
            <a:off x="6072972" y="339223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listfunc.py</a:t>
            </a:r>
            <a:endParaRPr lang="ko-KR" altLang="en-US" b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D5E468-5449-4C96-9C7C-5AE51EE3D974}"/>
              </a:ext>
            </a:extLst>
          </p:cNvPr>
          <p:cNvSpPr txBox="1"/>
          <p:nvPr/>
        </p:nvSpPr>
        <p:spPr>
          <a:xfrm>
            <a:off x="6072971" y="367367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__init__.py</a:t>
            </a:r>
            <a:endParaRPr lang="ko-KR" altLang="en-US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3551F-E2FD-4521-BB81-DB3AA1685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69" y="2175692"/>
            <a:ext cx="3916419" cy="243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DAF3F0-D6F1-4C05-B9A1-047D379C7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046" y="1866491"/>
            <a:ext cx="2112740" cy="803619"/>
          </a:xfrm>
          <a:prstGeom prst="rect">
            <a:avLst/>
          </a:prstGeom>
        </p:spPr>
      </p:pic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F3F72F6B-1847-4714-B122-498DFC613FCB}"/>
              </a:ext>
            </a:extLst>
          </p:cNvPr>
          <p:cNvSpPr/>
          <p:nvPr/>
        </p:nvSpPr>
        <p:spPr bwMode="auto">
          <a:xfrm>
            <a:off x="3268902" y="1687466"/>
            <a:ext cx="2520280" cy="357265"/>
          </a:xfrm>
          <a:prstGeom prst="wedgeRectCallout">
            <a:avLst>
              <a:gd name="adj1" fmla="val -81869"/>
              <a:gd name="adj2" fmla="val 31254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버전 변경시 마다 버전 달라야함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27211E44-BA78-456F-BEC8-BFCF40BD598F}"/>
              </a:ext>
            </a:extLst>
          </p:cNvPr>
          <p:cNvSpPr/>
          <p:nvPr/>
        </p:nvSpPr>
        <p:spPr bwMode="auto">
          <a:xfrm>
            <a:off x="4640195" y="4149271"/>
            <a:ext cx="2520280" cy="357265"/>
          </a:xfrm>
          <a:prstGeom prst="wedgeRectCallout">
            <a:avLst>
              <a:gd name="adj1" fmla="val -114183"/>
              <a:gd name="adj2" fmla="val -939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접근 폴더명과 동일해야함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C3FBE75B-E1A0-459A-9142-715B7BE8E1A2}"/>
              </a:ext>
            </a:extLst>
          </p:cNvPr>
          <p:cNvSpPr/>
          <p:nvPr/>
        </p:nvSpPr>
        <p:spPr bwMode="auto">
          <a:xfrm>
            <a:off x="4812831" y="4570572"/>
            <a:ext cx="2520280" cy="357265"/>
          </a:xfrm>
          <a:prstGeom prst="wedgeRectCallout">
            <a:avLst>
              <a:gd name="adj1" fmla="val -109364"/>
              <a:gd name="adj2" fmla="val -613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dependency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 패키지 표기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8417F0E5-2DA4-4BCD-808D-C0848F14066F}"/>
              </a:ext>
            </a:extLst>
          </p:cNvPr>
          <p:cNvSpPr/>
          <p:nvPr/>
        </p:nvSpPr>
        <p:spPr bwMode="auto">
          <a:xfrm>
            <a:off x="3380055" y="3438860"/>
            <a:ext cx="2520280" cy="357265"/>
          </a:xfrm>
          <a:prstGeom prst="wedgeRectCallout">
            <a:avLst>
              <a:gd name="adj1" fmla="val -86972"/>
              <a:gd name="adj2" fmla="val -613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재사용 인증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MIT 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허가서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7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소스배포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3"/>
            <a:ext cx="8091346" cy="690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폴더 이동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소스배포 명령 실행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setup.py sdist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8C752-EBAD-48B1-8C70-B2B2AA71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4" y="2218377"/>
            <a:ext cx="3786268" cy="26418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FBA4D3-A6DF-4908-B074-FBEAAA520B6D}"/>
              </a:ext>
            </a:extLst>
          </p:cNvPr>
          <p:cNvSpPr txBox="1"/>
          <p:nvPr/>
        </p:nvSpPr>
        <p:spPr>
          <a:xfrm>
            <a:off x="5011358" y="284427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setup.py</a:t>
            </a:r>
            <a:endParaRPr lang="ko-KR" altLang="en-US" b="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BA35F1-5E82-4649-A5F7-B020D840A885}"/>
              </a:ext>
            </a:extLst>
          </p:cNvPr>
          <p:cNvCxnSpPr>
            <a:cxnSpLocks/>
          </p:cNvCxnSpPr>
          <p:nvPr/>
        </p:nvCxnSpPr>
        <p:spPr bwMode="auto">
          <a:xfrm>
            <a:off x="5940153" y="3301663"/>
            <a:ext cx="0" cy="64900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52A869-CD56-4F6F-9EF9-B82558F0046A}"/>
              </a:ext>
            </a:extLst>
          </p:cNvPr>
          <p:cNvGrpSpPr/>
          <p:nvPr/>
        </p:nvGrpSpPr>
        <p:grpSpPr>
          <a:xfrm>
            <a:off x="4476089" y="2006487"/>
            <a:ext cx="1055918" cy="731659"/>
            <a:chOff x="4550435" y="2211715"/>
            <a:chExt cx="1055918" cy="73165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287A703-C683-4F55-8BC2-73795B8CD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0435" y="2211715"/>
              <a:ext cx="1055918" cy="73165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48567-CD89-4460-B506-D89F70AB5406}"/>
                </a:ext>
              </a:extLst>
            </p:cNvPr>
            <p:cNvSpPr txBox="1"/>
            <p:nvPr/>
          </p:nvSpPr>
          <p:spPr>
            <a:xfrm>
              <a:off x="4609947" y="2492628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haiteamlab</a:t>
              </a:r>
              <a:endParaRPr lang="ko-KR" altLang="en-US" b="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09385B-4812-4738-908B-79D47110988D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5004048" y="2738146"/>
            <a:ext cx="0" cy="59993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35C6A7-6F58-4154-9208-8B544783CA30}"/>
              </a:ext>
            </a:extLst>
          </p:cNvPr>
          <p:cNvCxnSpPr>
            <a:cxnSpLocks/>
          </p:cNvCxnSpPr>
          <p:nvPr/>
        </p:nvCxnSpPr>
        <p:spPr bwMode="auto">
          <a:xfrm>
            <a:off x="5004048" y="3319871"/>
            <a:ext cx="93610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97E2798-8157-4B99-9E79-35A469EFD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636" y="2524884"/>
            <a:ext cx="1055918" cy="73165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D09350-DA60-4781-A841-B74B6ECC58E5}"/>
              </a:ext>
            </a:extLst>
          </p:cNvPr>
          <p:cNvSpPr txBox="1"/>
          <p:nvPr/>
        </p:nvSpPr>
        <p:spPr>
          <a:xfrm>
            <a:off x="5917148" y="28057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haiteamlab</a:t>
            </a:r>
            <a:endParaRPr lang="ko-KR" altLang="en-US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C360D1-453F-4071-AC4B-5ACCEA5AB53E}"/>
              </a:ext>
            </a:extLst>
          </p:cNvPr>
          <p:cNvSpPr txBox="1"/>
          <p:nvPr/>
        </p:nvSpPr>
        <p:spPr>
          <a:xfrm>
            <a:off x="6072972" y="339223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listfunc.py</a:t>
            </a:r>
            <a:endParaRPr lang="ko-KR" altLang="en-US" b="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E1A75-6382-4346-8F8F-A7DF9E8DFCF1}"/>
              </a:ext>
            </a:extLst>
          </p:cNvPr>
          <p:cNvSpPr txBox="1"/>
          <p:nvPr/>
        </p:nvSpPr>
        <p:spPr>
          <a:xfrm>
            <a:off x="6072971" y="367367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__init__.py</a:t>
            </a:r>
            <a:endParaRPr lang="ko-KR" altLang="en-US" b="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7855665-773B-4FBA-9BC4-C0DE0ED15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046" y="1866491"/>
            <a:ext cx="2112740" cy="803619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342887-E34F-47B9-A3E6-5BB8C3EABFE5}"/>
              </a:ext>
            </a:extLst>
          </p:cNvPr>
          <p:cNvSpPr/>
          <p:nvPr/>
        </p:nvSpPr>
        <p:spPr bwMode="auto">
          <a:xfrm>
            <a:off x="2064544" y="4263107"/>
            <a:ext cx="1612801" cy="26603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4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소스배포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3"/>
            <a:ext cx="8091346" cy="690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폴더 이동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소스배포 명령 실행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setup.py sdist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9EF16-1A39-41B8-B2C6-5F6070BA4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1" y="2427734"/>
            <a:ext cx="3124200" cy="1209675"/>
          </a:xfrm>
          <a:prstGeom prst="rect">
            <a:avLst/>
          </a:prstGeom>
        </p:spPr>
      </p:pic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5D314B27-4263-4E58-9416-AE210A6CC6FB}"/>
              </a:ext>
            </a:extLst>
          </p:cNvPr>
          <p:cNvSpPr/>
          <p:nvPr/>
        </p:nvSpPr>
        <p:spPr bwMode="auto">
          <a:xfrm>
            <a:off x="4427984" y="3435846"/>
            <a:ext cx="3384376" cy="432048"/>
          </a:xfrm>
          <a:prstGeom prst="wedgeRectCallout">
            <a:avLst>
              <a:gd name="adj1" fmla="val -72859"/>
              <a:gd name="adj2" fmla="val -8952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배포할 파일폴더 생성 확인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4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배포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3"/>
            <a:ext cx="8091346" cy="6905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명령프롬프트 실행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폴더 이동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웹배포 명령 실행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twine upload dist/*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BD223B-8A75-4FFE-9A85-1351C6F23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" y="2151979"/>
            <a:ext cx="4520679" cy="2732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013193-BAC3-4237-8AF0-B4010CA9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027" y="2151623"/>
            <a:ext cx="2765171" cy="2499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4CA315-59B8-4733-A242-FBB27B4CD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523" y="3562267"/>
            <a:ext cx="2004831" cy="14083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1F769-C769-4D39-BAE7-2D1A855B6D39}"/>
              </a:ext>
            </a:extLst>
          </p:cNvPr>
          <p:cNvSpPr/>
          <p:nvPr/>
        </p:nvSpPr>
        <p:spPr bwMode="auto">
          <a:xfrm>
            <a:off x="178594" y="3907631"/>
            <a:ext cx="2721769" cy="50720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1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75804</TotalTime>
  <Words>308</Words>
  <Application>Microsoft Office PowerPoint</Application>
  <PresentationFormat>화면 슬라이드 쇼(16:9)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나눔바른고딕</vt:lpstr>
      <vt:lpstr>HY헤드라인M</vt:lpstr>
      <vt:lpstr>맑은 고딕</vt:lpstr>
      <vt:lpstr>Arial</vt:lpstr>
      <vt:lpstr>HY견고딕</vt:lpstr>
      <vt:lpstr>돋움</vt:lpstr>
      <vt:lpstr>Wingdings</vt:lpstr>
      <vt:lpstr>굴림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9763</cp:revision>
  <dcterms:created xsi:type="dcterms:W3CDTF">2008-04-23T04:36:31Z</dcterms:created>
  <dcterms:modified xsi:type="dcterms:W3CDTF">2019-04-03T09:05:04Z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