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260AE8-3199-4BE6-B252-51519A1472AE}">
  <a:tblStyle styleId="{A4260AE8-3199-4BE6-B252-51519A147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8cbaa3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8cbaa3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8cbaa3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8cbaa3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8cbaa3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8cbaa3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8cbaa3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8cbaa3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8cbaa3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8cbaa3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8cbaa3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8cbaa3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8cbaa35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8cbaa3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8cbaa34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8cbaa34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966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TrashID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398650" y="3382825"/>
            <a:ext cx="6281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TBD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Burgos, Jeremy Pan, Catherine Wang, Jessica Yeh, and Zane Zmola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64825" y="140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TrashID Systems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950" y="1058150"/>
            <a:ext cx="3856400" cy="38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TrashID?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TrashID is a system used for consumers to monitor their waste habits by identifying what they throw out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TrashID uses image processing AI to identify what items are thrown out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Items are logged and used to present waste composition to consumers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Advice is given to consumers to minimize their environmental impact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TrashID process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Sign up for 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Set up trash can with camera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Toss trash into can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Image recognition of item -&gt; sends to SQL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logs into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sees stats</a:t>
            </a:r>
            <a:endParaRPr sz="18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700" y="845600"/>
            <a:ext cx="4071550" cy="21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</a:t>
            </a:r>
            <a:r>
              <a:rPr lang="en"/>
              <a:t>Relationship</a:t>
            </a:r>
            <a:r>
              <a:rPr lang="en"/>
              <a:t> Diagram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962175"/>
            <a:ext cx="60388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89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Entity Relationship Diagram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198" y="1409975"/>
            <a:ext cx="6231599" cy="28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511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(with scaled architecture)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13" y="1779425"/>
            <a:ext cx="7277774" cy="31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739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estimation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520075" y="18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{A4260AE8-3199-4BE6-B252-51519A1472AE}</a:tableStyleId>
              </a:tblPr>
              <a:tblGrid>
                <a:gridCol w="1921800"/>
                <a:gridCol w="192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 Cost (USD)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Trash can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Wireless Transmitter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Materials (connectors</a:t>
                      </a:r>
                      <a:r>
                        <a:rPr lang="en"/>
                        <a:t>,</a:t>
                      </a:r>
                      <a:r>
                        <a:rPr lang="en"/>
                        <a:t> battery, etc)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75$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0"/>
          <p:cNvSpPr txBox="1"/>
          <p:nvPr/>
        </p:nvSpPr>
        <p:spPr>
          <a:xfrm>
            <a:off x="933100" y="1373125"/>
            <a:ext cx="2996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Hands Free trash can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4829750" y="18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{A4260AE8-3199-4BE6-B252-51519A1472AE}</a:tableStyleId>
              </a:tblPr>
              <a:tblGrid>
                <a:gridCol w="1921800"/>
                <a:gridCol w="192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 Cost (USD)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Cabinet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Wireless Transmitter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Materials (connectors, battery, etc)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297+</a:t>
                      </a:r>
                      <a:r>
                        <a:rPr lang="en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0"/>
          <p:cNvSpPr txBox="1"/>
          <p:nvPr/>
        </p:nvSpPr>
        <p:spPr>
          <a:xfrm>
            <a:off x="4829750" y="1451300"/>
            <a:ext cx="3732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Kitchen Cabinet Installation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 database- AI training resources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Construct Sim - tutorials for ROS coding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Freepik.com-generic symbols,banana outline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